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4"/>
    <p:restoredTop sz="94653"/>
  </p:normalViewPr>
  <p:slideViewPr>
    <p:cSldViewPr snapToGrid="0" snapToObjects="1">
      <p:cViewPr varScale="1">
        <p:scale>
          <a:sx n="125" d="100"/>
          <a:sy n="125" d="100"/>
        </p:scale>
        <p:origin x="184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3F10-1C24-0659-79A3-C27732046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901E5-4D35-1F7B-98D6-D9B3FF9B2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2BB54-31D7-5A52-7FCD-0F092039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19F-11AD-474F-B302-E67C2D2A0D3F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75D03-39BE-F352-60B0-2907A5857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B4B57-655E-31AA-2BBE-13E24D26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831D-3D2D-1842-8A33-832CC52E9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6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CFFE7-5C33-FF8B-3B97-81CC309B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A88D2-D45B-E00A-D899-D8B682F22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62BD8-D732-DBAC-9D6C-8AF9D193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19F-11AD-474F-B302-E67C2D2A0D3F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3F282-3BA4-010D-4D55-38E52D4BD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8B5FF-D886-9670-A45C-E36E34F2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831D-3D2D-1842-8A33-832CC52E9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0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75CF72-B333-0C75-1D87-D9BE09BEC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86B40-508B-3660-FDD4-30EFF164D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BC4CE-D9A8-F0ED-F8BF-22D15B77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19F-11AD-474F-B302-E67C2D2A0D3F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4D111-BD45-EB53-B791-1C08E3E6A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BCE15-0429-B7BC-559A-7391864E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831D-3D2D-1842-8A33-832CC52E9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6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E04FF-7866-0DDC-B9DA-A4C251CA0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27935-5C1D-2514-15EB-2AD26DA02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1E464-7A6D-1059-3F06-D0826EB1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19F-11AD-474F-B302-E67C2D2A0D3F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5686D-0284-15AE-DD66-7B1B54A3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E0AFA-857E-9B8F-FCB7-9068FD35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831D-3D2D-1842-8A33-832CC52E9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9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A771-7CFF-5E56-1912-E74759DE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C07E0-55D2-C92E-A01B-DA16D3311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6E407-C602-B874-D1B3-0569F8338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19F-11AD-474F-B302-E67C2D2A0D3F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3198E-27ED-7F75-6812-DF56617E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8E324-C0B3-8CB9-74BF-BF170E77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831D-3D2D-1842-8A33-832CC52E9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A039-40D0-9041-E55C-BC5C991C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E0684-DED7-6D8A-B200-8D400081C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1228E-D8E1-7767-DA26-18B1BB496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950C8-E482-DD71-FA79-152BD49C2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19F-11AD-474F-B302-E67C2D2A0D3F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77228-B5C0-7E9F-D32B-AC522F93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CF463-63A3-4DF6-0611-E82ABAA4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831D-3D2D-1842-8A33-832CC52E9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4DDBF-FFB4-6F61-2AF2-28B18FC92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9BA29-3531-B94B-F085-1F2D4EFEC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37DA1-231E-B525-8580-C25231256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CD6A57-386A-68F1-6371-982B5AF07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BB5EA-D6BD-C8E1-59E5-204003F64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CB3950-383B-7B29-2CAA-0543C0AE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19F-11AD-474F-B302-E67C2D2A0D3F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8A2E9-2B92-2B85-3491-9D803A2C4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C649CC-0742-E1AC-91D4-A14537B3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831D-3D2D-1842-8A33-832CC52E9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8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9AE0-CCB6-FFC5-9C7F-36ABA406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C99E5-941D-97BA-3596-500C0EE2C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19F-11AD-474F-B302-E67C2D2A0D3F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351C5-675B-A94D-829A-FF474A19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53514-2670-D001-3267-062322304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831D-3D2D-1842-8A33-832CC52E9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6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0D5DB-46CA-A909-7086-7B22AB40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19F-11AD-474F-B302-E67C2D2A0D3F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3A1644-1987-9B21-3050-E19B12E7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62F51-D7BD-8C3A-664C-D1B1C26D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831D-3D2D-1842-8A33-832CC52E9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5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93E0D-D731-37B9-6C78-F289E036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84A07-17A9-2025-CE24-6B78CD5B5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E578B-48AF-1962-C657-FA531EEAE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62FC0-9B81-989A-BF05-1836F6B29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19F-11AD-474F-B302-E67C2D2A0D3F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B8A00-323F-7E3D-7F4F-8B595EF6F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C6734-06F3-7BB3-BF90-510D6076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831D-3D2D-1842-8A33-832CC52E9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3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DF82-A5A7-9DCF-A9B4-10248DE3A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66C56E-8C7F-2F6F-C106-40789FC2C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1B28A-1FB6-DD43-D0CA-EC0938ACF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07E4A-7AC4-3520-1D49-FDDBC1A4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19F-11AD-474F-B302-E67C2D2A0D3F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4B5FB-491C-3048-27DD-EE11B675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CC33C-9550-4129-1298-A47945B8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831D-3D2D-1842-8A33-832CC52E9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1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016E1C-2D9F-D384-7C23-49BDA913D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8CA1B-676C-4861-F6D4-4303F22E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9A956-BF6A-8429-488D-3F9BD3016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B919F-11AD-474F-B302-E67C2D2A0D3F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59BE1-73BF-A1E0-8158-03EA877C0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1E429-62B5-D247-5001-3D93D02A9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E831D-3D2D-1842-8A33-832CC52E9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4499E5-881C-51F5-5A8B-BAF3326A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Unicef</a:t>
            </a:r>
            <a:r>
              <a:rPr lang="en-US" sz="3200" dirty="0">
                <a:solidFill>
                  <a:schemeClr val="bg1"/>
                </a:solidFill>
              </a:rPr>
              <a:t> Cash Transfer – Fund Request Subsystem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071E67-03A6-C2A2-C0D6-B43040BAF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What</a:t>
            </a:r>
          </a:p>
          <a:p>
            <a:pPr marL="0" indent="0">
              <a:buNone/>
            </a:pP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- The sub-system of </a:t>
            </a:r>
            <a:r>
              <a:rPr lang="en-US" sz="2800" i="1" dirty="0" err="1">
                <a:solidFill>
                  <a:schemeClr val="bg1"/>
                </a:solidFill>
              </a:rPr>
              <a:t>Unicef</a:t>
            </a:r>
            <a:r>
              <a:rPr lang="en-US" sz="2800" i="1" dirty="0">
                <a:solidFill>
                  <a:schemeClr val="bg1"/>
                </a:solidFill>
              </a:rPr>
              <a:t> Cash Transfer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that handles fund requests.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- The backend is based on blockchain systems.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- A website is hosted for those who need access.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Who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Whitelisted Implementing Partners (IP) can create fund requests.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Fund managers can approve/reject requests and release funds.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- Admin can add/remove fund managers and IPs.</a:t>
            </a:r>
          </a:p>
        </p:txBody>
      </p:sp>
    </p:spTree>
    <p:extLst>
      <p:ext uri="{BB962C8B-B14F-4D97-AF65-F5344CB8AC3E}">
        <p14:creationId xmlns:p14="http://schemas.microsoft.com/office/powerpoint/2010/main" val="410735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4499E5-881C-51F5-5A8B-BAF3326A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Unicef</a:t>
            </a:r>
            <a:r>
              <a:rPr lang="en-US" sz="3200" dirty="0">
                <a:solidFill>
                  <a:schemeClr val="bg1"/>
                </a:solidFill>
              </a:rPr>
              <a:t> Cash Transfer – Fund Request Subsystem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071E67-03A6-C2A2-C0D6-B43040BAF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System Architecture and UX 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6A9A8A-04AA-9CF7-8D50-660AAA401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60" y="2438400"/>
            <a:ext cx="5453731" cy="41468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90B96D-5626-1ECC-044B-398C56163149}"/>
              </a:ext>
            </a:extLst>
          </p:cNvPr>
          <p:cNvSpPr txBox="1"/>
          <p:nvPr/>
        </p:nvSpPr>
        <p:spPr>
          <a:xfrm>
            <a:off x="6712680" y="2438400"/>
            <a:ext cx="54743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Fund Requests are validated before logged in the system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 - amount of the fund</a:t>
            </a:r>
          </a:p>
          <a:p>
            <a:r>
              <a:rPr lang="en-US" dirty="0">
                <a:solidFill>
                  <a:schemeClr val="bg1"/>
                </a:solidFill>
              </a:rPr>
              <a:t> - purpose of the fund</a:t>
            </a:r>
          </a:p>
          <a:p>
            <a:r>
              <a:rPr lang="en-US" dirty="0">
                <a:solidFill>
                  <a:schemeClr val="bg1"/>
                </a:solidFill>
              </a:rPr>
              <a:t> - deadline of the request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3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4499E5-881C-51F5-5A8B-BAF3326A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Unicef</a:t>
            </a:r>
            <a:r>
              <a:rPr lang="en-US" sz="3200" dirty="0">
                <a:solidFill>
                  <a:schemeClr val="bg1"/>
                </a:solidFill>
              </a:rPr>
              <a:t> Cash Transfer – Fund Request Subsystem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071E67-03A6-C2A2-C0D6-B43040BAF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Access Controls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Admin can add/remove implementing partners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Admin can add/remove fund managers.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Only fund manager can operate on requests.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Only whitelisted IP can create requests.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Anyone can check request status for transparency purpose.</a:t>
            </a:r>
          </a:p>
        </p:txBody>
      </p:sp>
    </p:spTree>
    <p:extLst>
      <p:ext uri="{BB962C8B-B14F-4D97-AF65-F5344CB8AC3E}">
        <p14:creationId xmlns:p14="http://schemas.microsoft.com/office/powerpoint/2010/main" val="343917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172</Words>
  <Application>Microsoft Macintosh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Unicef Cash Transfer – Fund Request Subsystem</vt:lpstr>
      <vt:lpstr>Unicef Cash Transfer – Fund Request Subsystem</vt:lpstr>
      <vt:lpstr>Unicef Cash Transfer – Fund Request Subsystem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Unicef Cash Transfer – Fund Request Subsystem</dc:title>
  <dc:creator>Hanyi Du</dc:creator>
  <cp:lastModifiedBy>Hanyi Du</cp:lastModifiedBy>
  <cp:revision>3</cp:revision>
  <dcterms:created xsi:type="dcterms:W3CDTF">2022-10-30T17:59:48Z</dcterms:created>
  <dcterms:modified xsi:type="dcterms:W3CDTF">2022-10-30T18:42:07Z</dcterms:modified>
</cp:coreProperties>
</file>