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9" r:id="rId6"/>
    <p:sldId id="260" r:id="rId7"/>
    <p:sldId id="258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6515" y="563880"/>
            <a:ext cx="504888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31775"/>
            <a:ext cx="5162550" cy="5414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0" y="-59055"/>
            <a:ext cx="4910455" cy="6598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541020"/>
            <a:ext cx="11412855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4910" y="518795"/>
            <a:ext cx="655828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31995" y="5791835"/>
            <a:ext cx="1801495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GPIO, ADC, MEMS, etc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3740" y="5445760"/>
            <a:ext cx="1818005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619240" y="5445760"/>
            <a:ext cx="163703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Eclipse edje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14850" y="4674870"/>
            <a:ext cx="1801495" cy="4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MQTT Client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619240" y="4721860"/>
            <a:ext cx="163703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Eclipse paho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29295" y="4677410"/>
          <a:ext cx="268541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685415" imgH="447675" progId="Package">
                  <p:embed/>
                </p:oleObj>
              </mc:Choice>
              <mc:Fallback>
                <p:oleObj name="" r:id="rId1" imgW="2685415" imgH="44767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29295" y="4677410"/>
                        <a:ext cx="268541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371850" y="4674870"/>
            <a:ext cx="99631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remote</a:t>
            </a:r>
            <a:endParaRPr lang="en-US" altLang="zh-CN"/>
          </a:p>
          <a:p>
            <a:pPr algn="ctr"/>
            <a:r>
              <a:rPr lang="en-US" altLang="zh-CN"/>
              <a:t>mgmt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93445" y="4721860"/>
            <a:ext cx="212979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Eclipse Wakaama 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675" y="3523615"/>
            <a:ext cx="1957070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Gateway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619240" y="3523615"/>
            <a:ext cx="163703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Eclipse qura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564245" y="3523615"/>
            <a:ext cx="136017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smart home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0226040" y="3524250"/>
            <a:ext cx="917575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4diac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84675" y="2536825"/>
            <a:ext cx="1800860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cloud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588760" y="2545080"/>
            <a:ext cx="84836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Kapua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86345" y="2536825"/>
            <a:ext cx="106553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OM2M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1255" y="2536825"/>
            <a:ext cx="8915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Hono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842500" y="2536825"/>
            <a:ext cx="130111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Mosquitto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88760" y="2952115"/>
            <a:ext cx="130111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Leshan 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021320" y="2952115"/>
            <a:ext cx="130111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hawkBit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438005" y="2960370"/>
            <a:ext cx="130111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BIRT 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833100" y="2952115"/>
            <a:ext cx="130111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Hono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https://iot.eclipse.org/getting-started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mqtt</a:t>
            </a:r>
            <a:endParaRPr lang="en-US" altLang="zh-CN"/>
          </a:p>
          <a:p>
            <a:r>
              <a:rPr lang="en-US" altLang="zh-CN"/>
              <a:t> oneM2M </a:t>
            </a:r>
            <a:endParaRPr lang="en-US" altLang="zh-CN"/>
          </a:p>
          <a:p>
            <a:r>
              <a:rPr lang="en-US" altLang="zh-CN"/>
              <a:t>OMA LWM2M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0" y="214630"/>
            <a:ext cx="9389745" cy="6153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920" y="431800"/>
            <a:ext cx="9490710" cy="6219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47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hanyl</dc:creator>
  <cp:lastModifiedBy>hanyl</cp:lastModifiedBy>
  <cp:revision>17</cp:revision>
  <dcterms:created xsi:type="dcterms:W3CDTF">2015-05-05T08:02:00Z</dcterms:created>
  <dcterms:modified xsi:type="dcterms:W3CDTF">2017-06-20T09:51:57Z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