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7" r:id="rId5"/>
    <p:sldId id="258" r:id="rId6"/>
    <p:sldId id="273" r:id="rId7"/>
    <p:sldId id="259" r:id="rId8"/>
    <p:sldId id="260" r:id="rId9"/>
    <p:sldId id="261" r:id="rId10"/>
    <p:sldId id="262" r:id="rId11"/>
    <p:sldId id="268" r:id="rId12"/>
    <p:sldId id="269" r:id="rId13"/>
    <p:sldId id="270" r:id="rId14"/>
    <p:sldId id="271" r:id="rId15"/>
    <p:sldId id="263" r:id="rId16"/>
    <p:sldId id="264" r:id="rId17"/>
    <p:sldId id="265" r:id="rId18"/>
    <p:sldId id="266" r:id="rId19"/>
    <p:sldId id="272" r:id="rId20"/>
    <p:sldId id="28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935"/>
          </a:xfrm>
        </p:spPr>
        <p:txBody>
          <a:bodyPr>
            <a:normAutofit fontScale="90000"/>
          </a:bodyPr>
          <a:p>
            <a:r>
              <a:rPr lang="zh-CN" altLang="en-US"/>
              <a:t>设备接入架构</a:t>
            </a:r>
            <a:r>
              <a:rPr lang="en-US" altLang="zh-CN"/>
              <a:t>---</a:t>
            </a:r>
            <a:r>
              <a:rPr lang="zh-CN" altLang="en-US"/>
              <a:t>设备绑定</a:t>
            </a:r>
            <a:r>
              <a:rPr lang="en-US" altLang="zh-CN"/>
              <a:t>---</a:t>
            </a:r>
            <a:r>
              <a:rPr lang="en-US"/>
              <a:t>WIFI</a:t>
            </a:r>
            <a:endParaRPr lang="en-US"/>
          </a:p>
        </p:txBody>
      </p:sp>
      <p:sp>
        <p:nvSpPr>
          <p:cNvPr id="4" name="圆角矩形 3"/>
          <p:cNvSpPr/>
          <p:nvPr/>
        </p:nvSpPr>
        <p:spPr>
          <a:xfrm>
            <a:off x="3075940" y="1468755"/>
            <a:ext cx="1000760" cy="51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APP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4981575" y="1468755"/>
            <a:ext cx="1000760" cy="51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ym typeface="+mn-ea"/>
              </a:rPr>
              <a:t>云端</a:t>
            </a:r>
            <a:endParaRPr lang="zh-CN"/>
          </a:p>
        </p:txBody>
      </p:sp>
      <p:sp>
        <p:nvSpPr>
          <p:cNvPr id="6" name="圆角矩形 5"/>
          <p:cNvSpPr/>
          <p:nvPr/>
        </p:nvSpPr>
        <p:spPr>
          <a:xfrm>
            <a:off x="6692265" y="1468755"/>
            <a:ext cx="1000760" cy="51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设备</a:t>
            </a:r>
            <a:r>
              <a:rPr lang="en-US" altLang="zh-CN"/>
              <a:t>SDK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8188960" y="1468755"/>
            <a:ext cx="1000760" cy="51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MCU</a:t>
            </a:r>
            <a:endParaRPr lang="en-US" altLang="zh-CN"/>
          </a:p>
        </p:txBody>
      </p:sp>
      <p:cxnSp>
        <p:nvCxnSpPr>
          <p:cNvPr id="12" name="直接连接符 11"/>
          <p:cNvCxnSpPr>
            <a:stCxn id="7" idx="2"/>
          </p:cNvCxnSpPr>
          <p:nvPr/>
        </p:nvCxnSpPr>
        <p:spPr>
          <a:xfrm>
            <a:off x="8689340" y="1979295"/>
            <a:ext cx="0" cy="37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2"/>
          </p:cNvCxnSpPr>
          <p:nvPr/>
        </p:nvCxnSpPr>
        <p:spPr>
          <a:xfrm>
            <a:off x="7192645" y="1979295"/>
            <a:ext cx="0" cy="37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481955" y="1979295"/>
            <a:ext cx="0" cy="37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2"/>
          </p:cNvCxnSpPr>
          <p:nvPr/>
        </p:nvCxnSpPr>
        <p:spPr>
          <a:xfrm>
            <a:off x="3576320" y="1979295"/>
            <a:ext cx="0" cy="37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574415" y="2407920"/>
            <a:ext cx="18783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76320" y="2162810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000"/>
              <a:t>登录</a:t>
            </a:r>
            <a:endParaRPr lang="zh-CN" sz="1000"/>
          </a:p>
        </p:txBody>
      </p:sp>
      <p:cxnSp>
        <p:nvCxnSpPr>
          <p:cNvPr id="27" name="直接连接符 26"/>
          <p:cNvCxnSpPr/>
          <p:nvPr/>
        </p:nvCxnSpPr>
        <p:spPr>
          <a:xfrm>
            <a:off x="3588385" y="4617720"/>
            <a:ext cx="622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180840" y="4617720"/>
            <a:ext cx="0" cy="33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3639820" y="4933950"/>
            <a:ext cx="5308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3624580" y="3416300"/>
            <a:ext cx="3552825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640705" y="4719955"/>
            <a:ext cx="1452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000"/>
              <a:t>串口发送进入绑定模式</a:t>
            </a:r>
            <a:endParaRPr lang="zh-CN" sz="100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3583940" y="5455920"/>
            <a:ext cx="3512185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766820" y="521716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000"/>
              <a:t>绑定设备</a:t>
            </a:r>
            <a:endParaRPr lang="zh-CN" sz="100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608070" y="2901950"/>
            <a:ext cx="3584575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39820" y="2656840"/>
            <a:ext cx="17799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000"/>
              <a:t>刷新设备列表（发送</a:t>
            </a:r>
            <a:r>
              <a:rPr lang="en-US" altLang="zh-CN" sz="1000"/>
              <a:t>udp</a:t>
            </a:r>
            <a:r>
              <a:rPr lang="zh-CN" altLang="en-US" sz="1000"/>
              <a:t>包</a:t>
            </a:r>
            <a:r>
              <a:rPr lang="zh-CN" sz="1000"/>
              <a:t>）</a:t>
            </a:r>
            <a:endParaRPr lang="zh-CN" sz="1000"/>
          </a:p>
        </p:txBody>
      </p:sp>
      <p:sp>
        <p:nvSpPr>
          <p:cNvPr id="19" name="文本框 18"/>
          <p:cNvSpPr txBox="1"/>
          <p:nvPr/>
        </p:nvSpPr>
        <p:spPr>
          <a:xfrm>
            <a:off x="3746500" y="3171190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000"/>
              <a:t>回复</a:t>
            </a:r>
            <a:endParaRPr lang="zh-CN" sz="10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574415" y="4031615"/>
            <a:ext cx="18783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639820" y="3786505"/>
            <a:ext cx="1198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000"/>
              <a:t>获取云端设备列表</a:t>
            </a:r>
            <a:endParaRPr lang="zh-CN" sz="1000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5483225" y="4965065"/>
            <a:ext cx="3134360" cy="31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639820" y="437261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000"/>
              <a:t>设备列表</a:t>
            </a:r>
            <a:endParaRPr lang="zh-CN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935"/>
          </a:xfrm>
        </p:spPr>
        <p:txBody>
          <a:bodyPr>
            <a:normAutofit fontScale="90000"/>
          </a:bodyPr>
          <a:p>
            <a:r>
              <a:rPr lang="zh-CN" altLang="en-US"/>
              <a:t>设备接入架构</a:t>
            </a:r>
            <a:r>
              <a:rPr lang="en-US" altLang="zh-CN"/>
              <a:t>---</a:t>
            </a:r>
            <a:r>
              <a:rPr lang="zh-CN" altLang="en-US"/>
              <a:t>设备绑定</a:t>
            </a:r>
            <a:r>
              <a:rPr lang="en-US" altLang="zh-CN"/>
              <a:t>---</a:t>
            </a:r>
            <a:r>
              <a:rPr lang="en-US"/>
              <a:t>GPRS</a:t>
            </a:r>
            <a:endParaRPr lang="en-US"/>
          </a:p>
        </p:txBody>
      </p:sp>
      <p:sp>
        <p:nvSpPr>
          <p:cNvPr id="6" name="圆角矩形 5"/>
          <p:cNvSpPr/>
          <p:nvPr/>
        </p:nvSpPr>
        <p:spPr>
          <a:xfrm>
            <a:off x="3733800" y="1468755"/>
            <a:ext cx="1000760" cy="51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APP</a:t>
            </a:r>
            <a:endParaRPr lang="en-US"/>
          </a:p>
        </p:txBody>
      </p:sp>
      <p:sp>
        <p:nvSpPr>
          <p:cNvPr id="7" name="圆角矩形 6"/>
          <p:cNvSpPr/>
          <p:nvPr/>
        </p:nvSpPr>
        <p:spPr>
          <a:xfrm>
            <a:off x="6884670" y="1468755"/>
            <a:ext cx="939800" cy="51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云端</a:t>
            </a:r>
            <a:endParaRPr lang="zh-CN" altLang="en-US"/>
          </a:p>
        </p:txBody>
      </p:sp>
      <p:cxnSp>
        <p:nvCxnSpPr>
          <p:cNvPr id="12" name="直接连接符 11"/>
          <p:cNvCxnSpPr>
            <a:stCxn id="7" idx="2"/>
          </p:cNvCxnSpPr>
          <p:nvPr/>
        </p:nvCxnSpPr>
        <p:spPr>
          <a:xfrm>
            <a:off x="7354570" y="1979295"/>
            <a:ext cx="635" cy="37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2"/>
          </p:cNvCxnSpPr>
          <p:nvPr/>
        </p:nvCxnSpPr>
        <p:spPr>
          <a:xfrm>
            <a:off x="4234180" y="1979295"/>
            <a:ext cx="0" cy="37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4260215" y="2621915"/>
            <a:ext cx="3114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4234180" y="3429000"/>
            <a:ext cx="3114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260215" y="4270375"/>
            <a:ext cx="3114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250055" y="4766310"/>
            <a:ext cx="106172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271135" y="4786630"/>
            <a:ext cx="10160" cy="45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4198620" y="5194935"/>
            <a:ext cx="109283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045710" y="22536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账户登录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21910" y="30607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扫码绑定设备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121910" y="390207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获取云端设备列表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70375" y="43980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显示设备列表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935"/>
          </a:xfrm>
        </p:spPr>
        <p:txBody>
          <a:bodyPr>
            <a:normAutofit fontScale="90000"/>
          </a:bodyPr>
          <a:p>
            <a:r>
              <a:rPr lang="zh-CN" altLang="en-US"/>
              <a:t>设备接入架构</a:t>
            </a:r>
            <a:r>
              <a:rPr lang="en-US" altLang="zh-CN"/>
              <a:t>---</a:t>
            </a:r>
            <a:r>
              <a:rPr lang="zh-CN" altLang="en-US"/>
              <a:t>设备数据上报和下发</a:t>
            </a:r>
            <a:r>
              <a:rPr lang="en-US" altLang="zh-CN"/>
              <a:t>---</a:t>
            </a:r>
            <a:r>
              <a:rPr lang="zh-CN" altLang="en-US"/>
              <a:t>局域网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6525" y="907415"/>
            <a:ext cx="4180840" cy="5946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935"/>
          </a:xfrm>
        </p:spPr>
        <p:txBody>
          <a:bodyPr>
            <a:normAutofit fontScale="90000"/>
          </a:bodyPr>
          <a:p>
            <a:r>
              <a:rPr lang="zh-CN" altLang="en-US"/>
              <a:t>设备接入架构</a:t>
            </a:r>
            <a:r>
              <a:rPr lang="en-US" altLang="zh-CN"/>
              <a:t>---</a:t>
            </a:r>
            <a:r>
              <a:rPr lang="zh-CN" altLang="en-US"/>
              <a:t>设备数据上报和下发</a:t>
            </a:r>
            <a:r>
              <a:rPr lang="en-US" altLang="zh-CN"/>
              <a:t>---</a:t>
            </a:r>
            <a:r>
              <a:rPr lang="zh-CN" altLang="en-US"/>
              <a:t>局域网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2755" y="1191260"/>
            <a:ext cx="4200525" cy="47364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935"/>
          </a:xfrm>
        </p:spPr>
        <p:txBody>
          <a:bodyPr>
            <a:normAutofit fontScale="90000"/>
          </a:bodyPr>
          <a:p>
            <a:r>
              <a:rPr lang="zh-CN" altLang="en-US"/>
              <a:t>设备接入架构</a:t>
            </a:r>
            <a:r>
              <a:rPr lang="en-US" altLang="zh-CN"/>
              <a:t>---OTA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950" y="1551305"/>
            <a:ext cx="2606040" cy="4465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5" y="1687195"/>
            <a:ext cx="2476500" cy="42284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935"/>
          </a:xfrm>
        </p:spPr>
        <p:txBody>
          <a:bodyPr>
            <a:normAutofit fontScale="90000"/>
          </a:bodyPr>
          <a:p>
            <a:r>
              <a:rPr lang="zh-CN" altLang="en-US"/>
              <a:t>设备接入架构</a:t>
            </a:r>
            <a:r>
              <a:rPr lang="en-US" altLang="zh-CN"/>
              <a:t>---MCU OTA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700" y="1272540"/>
            <a:ext cx="5037455" cy="43668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935"/>
          </a:xfrm>
        </p:spPr>
        <p:txBody>
          <a:bodyPr>
            <a:normAutofit fontScale="90000"/>
          </a:bodyPr>
          <a:p>
            <a:r>
              <a:rPr lang="en-US"/>
              <a:t>APP SDK</a:t>
            </a:r>
            <a:r>
              <a:rPr lang="zh-CN" altLang="en-US"/>
              <a:t>架构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9975" y="1619885"/>
            <a:ext cx="6896735" cy="4142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" y="1619885"/>
            <a:ext cx="4072890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935"/>
          </a:xfrm>
        </p:spPr>
        <p:txBody>
          <a:bodyPr>
            <a:normAutofit fontScale="90000"/>
          </a:bodyPr>
          <a:p>
            <a:r>
              <a:rPr lang="en-US"/>
              <a:t>JSSDK</a:t>
            </a:r>
            <a:r>
              <a:rPr lang="zh-CN" altLang="en-US"/>
              <a:t>架构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670" y="1177290"/>
            <a:ext cx="6881495" cy="48469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935"/>
          </a:xfrm>
        </p:spPr>
        <p:txBody>
          <a:bodyPr>
            <a:normAutofit fontScale="90000"/>
          </a:bodyPr>
          <a:p>
            <a:r>
              <a:rPr lang="en-US"/>
              <a:t>Web Socket</a:t>
            </a:r>
            <a:r>
              <a:rPr lang="zh-CN" altLang="en-US"/>
              <a:t>架构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9365" y="330835"/>
            <a:ext cx="5746115" cy="61956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50" y="28575"/>
            <a:ext cx="10515600" cy="622935"/>
          </a:xfrm>
        </p:spPr>
        <p:txBody>
          <a:bodyPr>
            <a:normAutofit fontScale="90000"/>
          </a:bodyPr>
          <a:p>
            <a:r>
              <a:rPr lang="zh-CN"/>
              <a:t>微信整体硬件架构</a:t>
            </a:r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0760" y="579755"/>
            <a:ext cx="8510270" cy="62763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014730" y="951865"/>
            <a:ext cx="676910" cy="1087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业务开发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14730" y="2160270"/>
            <a:ext cx="676910" cy="3392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PAAS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14730" y="5673725"/>
            <a:ext cx="676910" cy="899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IAAS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969770" y="5673725"/>
            <a:ext cx="8504555" cy="899795"/>
          </a:xfrm>
          <a:prstGeom prst="round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231390" y="5882640"/>
            <a:ext cx="899795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阿里云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999865" y="5882640"/>
            <a:ext cx="899795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腾讯云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768340" y="5882640"/>
            <a:ext cx="899795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AWS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305290" y="5815330"/>
            <a:ext cx="899795" cy="606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私有云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536815" y="5882640"/>
            <a:ext cx="899795" cy="473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XX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云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969770" y="2426335"/>
            <a:ext cx="8504555" cy="3126105"/>
          </a:xfrm>
          <a:prstGeom prst="round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969770" y="951865"/>
            <a:ext cx="8504555" cy="1087755"/>
          </a:xfrm>
          <a:prstGeom prst="round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231390" y="1058545"/>
            <a:ext cx="1693545" cy="873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设备接入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324985" y="1064260"/>
            <a:ext cx="1693545" cy="873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手机应用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315075" y="1064260"/>
            <a:ext cx="1797050" cy="873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latin typeface="微软雅黑" panose="020B0503020204020204" charset="-122"/>
                <a:ea typeface="微软雅黑" panose="020B0503020204020204" charset="-122"/>
              </a:rPr>
              <a:t>企业应用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512175" y="1058545"/>
            <a:ext cx="1693545" cy="873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latin typeface="微软雅黑" panose="020B0503020204020204" charset="-122"/>
                <a:ea typeface="微软雅黑" panose="020B0503020204020204" charset="-122"/>
              </a:rPr>
              <a:t>浏览器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355850" y="1397000"/>
            <a:ext cx="650875" cy="420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SOC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131185" y="1397000"/>
            <a:ext cx="650875" cy="420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MCU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442460" y="1397000"/>
            <a:ext cx="650875" cy="420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APP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264150" y="1397000"/>
            <a:ext cx="650875" cy="420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微信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441440" y="1397000"/>
            <a:ext cx="721995" cy="420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充电桩管理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228840" y="1397000"/>
            <a:ext cx="792480" cy="420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共享单车管理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592705" y="2236470"/>
            <a:ext cx="1033780" cy="4203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设备接入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SDK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251325" y="2236470"/>
            <a:ext cx="1033780" cy="4203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IOT SDK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407660" y="2236470"/>
            <a:ext cx="1033780" cy="4203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微信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JSSDK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9037320" y="2236470"/>
            <a:ext cx="847725" cy="4203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latin typeface="微软雅黑" panose="020B0503020204020204" charset="-122"/>
                <a:ea typeface="微软雅黑" panose="020B0503020204020204" charset="-122"/>
              </a:rPr>
              <a:t>Web</a:t>
            </a:r>
            <a:endParaRPr 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1200">
                <a:latin typeface="微软雅黑" panose="020B0503020204020204" charset="-122"/>
                <a:ea typeface="微软雅黑" panose="020B0503020204020204" charset="-122"/>
              </a:rPr>
              <a:t> Socket</a:t>
            </a:r>
            <a:endParaRPr 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231390" y="2764155"/>
            <a:ext cx="7973695" cy="730885"/>
          </a:xfrm>
          <a:prstGeom prst="roundRect">
            <a:avLst/>
          </a:prstGeom>
          <a:noFill/>
          <a:ln w="12700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592705" y="2830830"/>
            <a:ext cx="1332230" cy="606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M2M 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接入网关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589780" y="2830830"/>
            <a:ext cx="1096645" cy="606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Open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API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586855" y="2826385"/>
            <a:ext cx="1148715" cy="606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企业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2231390" y="3576955"/>
            <a:ext cx="7973695" cy="899795"/>
          </a:xfrm>
          <a:prstGeom prst="roundRect">
            <a:avLst/>
          </a:prstGeom>
          <a:noFill/>
          <a:ln w="12700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689985" y="3723640"/>
            <a:ext cx="899795" cy="606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设备管理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微服务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231390" y="4574540"/>
            <a:ext cx="7973695" cy="899795"/>
          </a:xfrm>
          <a:prstGeom prst="roundRect">
            <a:avLst/>
          </a:prstGeom>
          <a:noFill/>
          <a:ln w="12700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472690" y="4721225"/>
            <a:ext cx="899795" cy="606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RDS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119630" y="5815330"/>
            <a:ext cx="6837045" cy="610870"/>
          </a:xfrm>
          <a:prstGeom prst="roundRect">
            <a:avLst/>
          </a:prstGeom>
          <a:noFill/>
          <a:ln w="12700"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442460" y="4721225"/>
            <a:ext cx="899795" cy="606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684135" y="4721225"/>
            <a:ext cx="899795" cy="606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HDFS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474970" y="4721225"/>
            <a:ext cx="899795" cy="606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Spark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Stream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8583930" y="2830830"/>
            <a:ext cx="1301750" cy="606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latin typeface="微软雅黑" panose="020B0503020204020204" charset="-122"/>
                <a:ea typeface="微软雅黑" panose="020B0503020204020204" charset="-122"/>
              </a:rPr>
              <a:t>SAAS</a:t>
            </a:r>
            <a:endParaRPr 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2472690" y="3723640"/>
            <a:ext cx="899795" cy="606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微服务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868545" y="3723640"/>
            <a:ext cx="899795" cy="606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家庭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微服务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425190" y="4721225"/>
            <a:ext cx="899795" cy="606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LDAP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6119495" y="3723640"/>
            <a:ext cx="899795" cy="606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M2M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微服务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329170" y="3723640"/>
            <a:ext cx="899795" cy="606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安全管理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微服务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标题 51"/>
          <p:cNvSpPr>
            <a:spLocks noGrp="1"/>
          </p:cNvSpPr>
          <p:nvPr>
            <p:ph type="title"/>
          </p:nvPr>
        </p:nvSpPr>
        <p:spPr>
          <a:xfrm>
            <a:off x="820420" y="258445"/>
            <a:ext cx="10515600" cy="693420"/>
          </a:xfrm>
        </p:spPr>
        <p:txBody>
          <a:bodyPr>
            <a:normAutofit fontScale="90000"/>
          </a:bodyPr>
          <a:p>
            <a:r>
              <a:rPr lang="zh-CN" altLang="en-US"/>
              <a:t>整体业务架构</a:t>
            </a:r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8956675" y="4721225"/>
            <a:ext cx="899795" cy="606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Elastic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Search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8583930" y="3723640"/>
            <a:ext cx="1272540" cy="606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设备数据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应用微服务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586855" y="4721225"/>
            <a:ext cx="899795" cy="606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ETCD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10" y="118110"/>
            <a:ext cx="3510280" cy="358140"/>
          </a:xfrm>
        </p:spPr>
        <p:txBody>
          <a:bodyPr>
            <a:normAutofit fontScale="90000"/>
          </a:bodyPr>
          <a:p>
            <a:r>
              <a:rPr lang="zh-CN"/>
              <a:t>整体部署架构</a:t>
            </a:r>
            <a:endParaRPr lang="zh-CN"/>
          </a:p>
        </p:txBody>
      </p:sp>
      <p:sp>
        <p:nvSpPr>
          <p:cNvPr id="2050" name="手机"/>
          <p:cNvSpPr/>
          <p:nvPr/>
        </p:nvSpPr>
        <p:spPr bwMode="auto">
          <a:xfrm>
            <a:off x="673735" y="3988435"/>
            <a:ext cx="465455" cy="91440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3" name="摄像头"/>
          <p:cNvSpPr/>
          <p:nvPr/>
        </p:nvSpPr>
        <p:spPr bwMode="auto">
          <a:xfrm>
            <a:off x="591185" y="5443855"/>
            <a:ext cx="548005" cy="853440"/>
          </a:xfrm>
          <a:custGeom>
            <a:avLst/>
            <a:gdLst>
              <a:gd name="T0" fmla="*/ 292545087 w 4423"/>
              <a:gd name="T1" fmla="*/ 11631393 h 6016"/>
              <a:gd name="T2" fmla="*/ 362475645 w 4423"/>
              <a:gd name="T3" fmla="*/ 50636711 h 6016"/>
              <a:gd name="T4" fmla="*/ 410965766 w 4423"/>
              <a:gd name="T5" fmla="*/ 106788296 h 6016"/>
              <a:gd name="T6" fmla="*/ 439619178 w 4423"/>
              <a:gd name="T7" fmla="*/ 182492730 h 6016"/>
              <a:gd name="T8" fmla="*/ 439619178 w 4423"/>
              <a:gd name="T9" fmla="*/ 261105012 h 6016"/>
              <a:gd name="T10" fmla="*/ 410965766 w 4423"/>
              <a:gd name="T11" fmla="*/ 336809446 h 6016"/>
              <a:gd name="T12" fmla="*/ 362475645 w 4423"/>
              <a:gd name="T13" fmla="*/ 392961031 h 6016"/>
              <a:gd name="T14" fmla="*/ 292545087 w 4423"/>
              <a:gd name="T15" fmla="*/ 431966350 h 6016"/>
              <a:gd name="T16" fmla="*/ 215802011 w 4423"/>
              <a:gd name="T17" fmla="*/ 443497680 h 6016"/>
              <a:gd name="T18" fmla="*/ 135251903 w 4423"/>
              <a:gd name="T19" fmla="*/ 426150653 h 6016"/>
              <a:gd name="T20" fmla="*/ 68627886 w 4423"/>
              <a:gd name="T21" fmla="*/ 382332487 h 6016"/>
              <a:gd name="T22" fmla="*/ 24144867 w 4423"/>
              <a:gd name="T23" fmla="*/ 322771471 h 6016"/>
              <a:gd name="T24" fmla="*/ 1001934 w 4423"/>
              <a:gd name="T25" fmla="*/ 244460012 h 6016"/>
              <a:gd name="T26" fmla="*/ 6912869 w 4423"/>
              <a:gd name="T27" fmla="*/ 166449375 h 6016"/>
              <a:gd name="T28" fmla="*/ 40776021 w 4423"/>
              <a:gd name="T29" fmla="*/ 93452346 h 6016"/>
              <a:gd name="T30" fmla="*/ 93273878 w 4423"/>
              <a:gd name="T31" fmla="*/ 40910318 h 6016"/>
              <a:gd name="T32" fmla="*/ 166109570 w 4423"/>
              <a:gd name="T33" fmla="*/ 7018988 h 6016"/>
              <a:gd name="T34" fmla="*/ 177931441 w 4423"/>
              <a:gd name="T35" fmla="*/ 239546784 h 6016"/>
              <a:gd name="T36" fmla="*/ 204881723 w 4423"/>
              <a:gd name="T37" fmla="*/ 195227035 h 6016"/>
              <a:gd name="T38" fmla="*/ 235739389 w 4423"/>
              <a:gd name="T39" fmla="*/ 166950957 h 6016"/>
              <a:gd name="T40" fmla="*/ 207286364 w 4423"/>
              <a:gd name="T41" fmla="*/ 169658046 h 6016"/>
              <a:gd name="T42" fmla="*/ 178232179 w 4423"/>
              <a:gd name="T43" fmla="*/ 192920832 h 6016"/>
              <a:gd name="T44" fmla="*/ 168113438 w 4423"/>
              <a:gd name="T45" fmla="*/ 222300137 h 6016"/>
              <a:gd name="T46" fmla="*/ 261386999 w 4423"/>
              <a:gd name="T47" fmla="*/ 468866225 h 6016"/>
              <a:gd name="T48" fmla="*/ 216403172 w 4423"/>
              <a:gd name="T49" fmla="*/ 473277871 h 6016"/>
              <a:gd name="T50" fmla="*/ 216303137 w 4423"/>
              <a:gd name="T51" fmla="*/ 120525449 h 6016"/>
              <a:gd name="T52" fmla="*/ 156992445 w 4423"/>
              <a:gd name="T53" fmla="*/ 143587792 h 6016"/>
              <a:gd name="T54" fmla="*/ 122227712 w 4423"/>
              <a:gd name="T55" fmla="*/ 201443934 h 6016"/>
              <a:gd name="T56" fmla="*/ 122227712 w 4423"/>
              <a:gd name="T57" fmla="*/ 242153809 h 6016"/>
              <a:gd name="T58" fmla="*/ 156992445 w 4423"/>
              <a:gd name="T59" fmla="*/ 300010268 h 6016"/>
              <a:gd name="T60" fmla="*/ 216303137 w 4423"/>
              <a:gd name="T61" fmla="*/ 323072294 h 6016"/>
              <a:gd name="T62" fmla="*/ 265494770 w 4423"/>
              <a:gd name="T63" fmla="*/ 313145458 h 6016"/>
              <a:gd name="T64" fmla="*/ 312782887 w 4423"/>
              <a:gd name="T65" fmla="*/ 265817798 h 6016"/>
              <a:gd name="T66" fmla="*/ 322701241 w 4423"/>
              <a:gd name="T67" fmla="*/ 216584820 h 6016"/>
              <a:gd name="T68" fmla="*/ 299658343 w 4423"/>
              <a:gd name="T69" fmla="*/ 157324944 h 6016"/>
              <a:gd name="T70" fmla="*/ 241950747 w 4423"/>
              <a:gd name="T71" fmla="*/ 122430449 h 6016"/>
              <a:gd name="T72" fmla="*/ 257880705 w 4423"/>
              <a:gd name="T73" fmla="*/ 161836970 h 6016"/>
              <a:gd name="T74" fmla="*/ 210893010 w 4423"/>
              <a:gd name="T75" fmla="*/ 152411400 h 6016"/>
              <a:gd name="T76" fmla="*/ 169616180 w 4423"/>
              <a:gd name="T77" fmla="*/ 174671654 h 6016"/>
              <a:gd name="T78" fmla="*/ 151382248 w 4423"/>
              <a:gd name="T79" fmla="*/ 221798871 h 6016"/>
              <a:gd name="T80" fmla="*/ 167411925 w 4423"/>
              <a:gd name="T81" fmla="*/ 266419443 h 6016"/>
              <a:gd name="T82" fmla="*/ 207386399 w 4423"/>
              <a:gd name="T83" fmla="*/ 290484318 h 6016"/>
              <a:gd name="T84" fmla="*/ 254874903 w 4423"/>
              <a:gd name="T85" fmla="*/ 283465330 h 6016"/>
              <a:gd name="T86" fmla="*/ 286133343 w 4423"/>
              <a:gd name="T87" fmla="*/ 249172797 h 6016"/>
              <a:gd name="T88" fmla="*/ 288537668 w 4423"/>
              <a:gd name="T89" fmla="*/ 200842288 h 6016"/>
              <a:gd name="T90" fmla="*/ 314486016 w 4423"/>
              <a:gd name="T91" fmla="*/ 119221778 h 6016"/>
              <a:gd name="T92" fmla="*/ 272307604 w 4423"/>
              <a:gd name="T93" fmla="*/ 92850701 h 6016"/>
              <a:gd name="T94" fmla="*/ 221512877 w 4423"/>
              <a:gd name="T95" fmla="*/ 83325067 h 6016"/>
              <a:gd name="T96" fmla="*/ 174024373 w 4423"/>
              <a:gd name="T97" fmla="*/ 91747789 h 6016"/>
              <a:gd name="T98" fmla="*/ 130944062 w 4423"/>
              <a:gd name="T99" fmla="*/ 117116335 h 6016"/>
              <a:gd name="T100" fmla="*/ 101489103 w 4423"/>
              <a:gd name="T101" fmla="*/ 152812602 h 6016"/>
              <a:gd name="T102" fmla="*/ 84757914 w 4423"/>
              <a:gd name="T103" fmla="*/ 200641845 h 6016"/>
              <a:gd name="T104" fmla="*/ 86060270 w 4423"/>
              <a:gd name="T105" fmla="*/ 249774442 h 6016"/>
              <a:gd name="T106" fmla="*/ 104995714 w 4423"/>
              <a:gd name="T107" fmla="*/ 296400394 h 6016"/>
              <a:gd name="T108" fmla="*/ 136153802 w 4423"/>
              <a:gd name="T109" fmla="*/ 330793307 h 6016"/>
              <a:gd name="T110" fmla="*/ 180336082 w 4423"/>
              <a:gd name="T111" fmla="*/ 354056093 h 6016"/>
              <a:gd name="T112" fmla="*/ 228726168 w 4423"/>
              <a:gd name="T113" fmla="*/ 360072232 h 6016"/>
              <a:gd name="T114" fmla="*/ 278518962 w 4423"/>
              <a:gd name="T115" fmla="*/ 348039953 h 6016"/>
              <a:gd name="T116" fmla="*/ 319294983 w 4423"/>
              <a:gd name="T117" fmla="*/ 319763560 h 6016"/>
              <a:gd name="T118" fmla="*/ 346144913 w 4423"/>
              <a:gd name="T119" fmla="*/ 281861153 h 6016"/>
              <a:gd name="T120" fmla="*/ 359469843 w 4423"/>
              <a:gd name="T121" fmla="*/ 232427733 h 6016"/>
              <a:gd name="T122" fmla="*/ 354560842 w 4423"/>
              <a:gd name="T123" fmla="*/ 183896464 h 6016"/>
              <a:gd name="T124" fmla="*/ 332419526 w 4423"/>
              <a:gd name="T125" fmla="*/ 138975386 h 601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423" h="6016">
                <a:moveTo>
                  <a:pt x="2211" y="0"/>
                </a:moveTo>
                <a:lnTo>
                  <a:pt x="2211" y="0"/>
                </a:lnTo>
                <a:lnTo>
                  <a:pt x="2268" y="1"/>
                </a:lnTo>
                <a:lnTo>
                  <a:pt x="2325" y="4"/>
                </a:lnTo>
                <a:lnTo>
                  <a:pt x="2382" y="7"/>
                </a:lnTo>
                <a:lnTo>
                  <a:pt x="2437" y="12"/>
                </a:lnTo>
                <a:lnTo>
                  <a:pt x="2492" y="18"/>
                </a:lnTo>
                <a:lnTo>
                  <a:pt x="2548" y="26"/>
                </a:lnTo>
                <a:lnTo>
                  <a:pt x="2603" y="34"/>
                </a:lnTo>
                <a:lnTo>
                  <a:pt x="2657" y="45"/>
                </a:lnTo>
                <a:lnTo>
                  <a:pt x="2710" y="57"/>
                </a:lnTo>
                <a:lnTo>
                  <a:pt x="2764" y="70"/>
                </a:lnTo>
                <a:lnTo>
                  <a:pt x="2817" y="84"/>
                </a:lnTo>
                <a:lnTo>
                  <a:pt x="2869" y="99"/>
                </a:lnTo>
                <a:lnTo>
                  <a:pt x="2920" y="116"/>
                </a:lnTo>
                <a:lnTo>
                  <a:pt x="2971" y="134"/>
                </a:lnTo>
                <a:lnTo>
                  <a:pt x="3022" y="154"/>
                </a:lnTo>
                <a:lnTo>
                  <a:pt x="3072" y="174"/>
                </a:lnTo>
                <a:lnTo>
                  <a:pt x="3121" y="195"/>
                </a:lnTo>
                <a:lnTo>
                  <a:pt x="3170" y="219"/>
                </a:lnTo>
                <a:lnTo>
                  <a:pt x="3218" y="242"/>
                </a:lnTo>
                <a:lnTo>
                  <a:pt x="3265" y="267"/>
                </a:lnTo>
                <a:lnTo>
                  <a:pt x="3312" y="293"/>
                </a:lnTo>
                <a:lnTo>
                  <a:pt x="3357" y="321"/>
                </a:lnTo>
                <a:lnTo>
                  <a:pt x="3403" y="348"/>
                </a:lnTo>
                <a:lnTo>
                  <a:pt x="3448" y="378"/>
                </a:lnTo>
                <a:lnTo>
                  <a:pt x="3492" y="408"/>
                </a:lnTo>
                <a:lnTo>
                  <a:pt x="3534" y="440"/>
                </a:lnTo>
                <a:lnTo>
                  <a:pt x="3577" y="472"/>
                </a:lnTo>
                <a:lnTo>
                  <a:pt x="3618" y="505"/>
                </a:lnTo>
                <a:lnTo>
                  <a:pt x="3659" y="540"/>
                </a:lnTo>
                <a:lnTo>
                  <a:pt x="3698" y="575"/>
                </a:lnTo>
                <a:lnTo>
                  <a:pt x="3736" y="611"/>
                </a:lnTo>
                <a:lnTo>
                  <a:pt x="3775" y="649"/>
                </a:lnTo>
                <a:lnTo>
                  <a:pt x="3812" y="686"/>
                </a:lnTo>
                <a:lnTo>
                  <a:pt x="3848" y="725"/>
                </a:lnTo>
                <a:lnTo>
                  <a:pt x="3883" y="765"/>
                </a:lnTo>
                <a:lnTo>
                  <a:pt x="3917" y="805"/>
                </a:lnTo>
                <a:lnTo>
                  <a:pt x="3951" y="846"/>
                </a:lnTo>
                <a:lnTo>
                  <a:pt x="3983" y="889"/>
                </a:lnTo>
                <a:lnTo>
                  <a:pt x="4014" y="932"/>
                </a:lnTo>
                <a:lnTo>
                  <a:pt x="4045" y="975"/>
                </a:lnTo>
                <a:lnTo>
                  <a:pt x="4074" y="1020"/>
                </a:lnTo>
                <a:lnTo>
                  <a:pt x="4102" y="1065"/>
                </a:lnTo>
                <a:lnTo>
                  <a:pt x="4130" y="1111"/>
                </a:lnTo>
                <a:lnTo>
                  <a:pt x="4156" y="1157"/>
                </a:lnTo>
                <a:lnTo>
                  <a:pt x="4181" y="1205"/>
                </a:lnTo>
                <a:lnTo>
                  <a:pt x="4205" y="1253"/>
                </a:lnTo>
                <a:lnTo>
                  <a:pt x="4227" y="1302"/>
                </a:lnTo>
                <a:lnTo>
                  <a:pt x="4249" y="1351"/>
                </a:lnTo>
                <a:lnTo>
                  <a:pt x="4270" y="1401"/>
                </a:lnTo>
                <a:lnTo>
                  <a:pt x="4289" y="1451"/>
                </a:lnTo>
                <a:lnTo>
                  <a:pt x="4307" y="1502"/>
                </a:lnTo>
                <a:lnTo>
                  <a:pt x="4323" y="1554"/>
                </a:lnTo>
                <a:lnTo>
                  <a:pt x="4339" y="1606"/>
                </a:lnTo>
                <a:lnTo>
                  <a:pt x="4353" y="1660"/>
                </a:lnTo>
                <a:lnTo>
                  <a:pt x="4366" y="1713"/>
                </a:lnTo>
                <a:lnTo>
                  <a:pt x="4378" y="1766"/>
                </a:lnTo>
                <a:lnTo>
                  <a:pt x="4388" y="1820"/>
                </a:lnTo>
                <a:lnTo>
                  <a:pt x="4397" y="1875"/>
                </a:lnTo>
                <a:lnTo>
                  <a:pt x="4405" y="1930"/>
                </a:lnTo>
                <a:lnTo>
                  <a:pt x="4411" y="1985"/>
                </a:lnTo>
                <a:lnTo>
                  <a:pt x="4416" y="2042"/>
                </a:lnTo>
                <a:lnTo>
                  <a:pt x="4420" y="2098"/>
                </a:lnTo>
                <a:lnTo>
                  <a:pt x="4422" y="2155"/>
                </a:lnTo>
                <a:lnTo>
                  <a:pt x="4423" y="2212"/>
                </a:lnTo>
                <a:lnTo>
                  <a:pt x="4422" y="2270"/>
                </a:lnTo>
                <a:lnTo>
                  <a:pt x="4420" y="2326"/>
                </a:lnTo>
                <a:lnTo>
                  <a:pt x="4416" y="2382"/>
                </a:lnTo>
                <a:lnTo>
                  <a:pt x="4411" y="2438"/>
                </a:lnTo>
                <a:lnTo>
                  <a:pt x="4405" y="2494"/>
                </a:lnTo>
                <a:lnTo>
                  <a:pt x="4397" y="2548"/>
                </a:lnTo>
                <a:lnTo>
                  <a:pt x="4388" y="2604"/>
                </a:lnTo>
                <a:lnTo>
                  <a:pt x="4378" y="2658"/>
                </a:lnTo>
                <a:lnTo>
                  <a:pt x="4366" y="2711"/>
                </a:lnTo>
                <a:lnTo>
                  <a:pt x="4353" y="2764"/>
                </a:lnTo>
                <a:lnTo>
                  <a:pt x="4339" y="2818"/>
                </a:lnTo>
                <a:lnTo>
                  <a:pt x="4323" y="2870"/>
                </a:lnTo>
                <a:lnTo>
                  <a:pt x="4307" y="2921"/>
                </a:lnTo>
                <a:lnTo>
                  <a:pt x="4289" y="2972"/>
                </a:lnTo>
                <a:lnTo>
                  <a:pt x="4270" y="3023"/>
                </a:lnTo>
                <a:lnTo>
                  <a:pt x="4249" y="3073"/>
                </a:lnTo>
                <a:lnTo>
                  <a:pt x="4227" y="3122"/>
                </a:lnTo>
                <a:lnTo>
                  <a:pt x="4205" y="3171"/>
                </a:lnTo>
                <a:lnTo>
                  <a:pt x="4181" y="3219"/>
                </a:lnTo>
                <a:lnTo>
                  <a:pt x="4156" y="3267"/>
                </a:lnTo>
                <a:lnTo>
                  <a:pt x="4130" y="3313"/>
                </a:lnTo>
                <a:lnTo>
                  <a:pt x="4102" y="3359"/>
                </a:lnTo>
                <a:lnTo>
                  <a:pt x="4074" y="3404"/>
                </a:lnTo>
                <a:lnTo>
                  <a:pt x="4045" y="3449"/>
                </a:lnTo>
                <a:lnTo>
                  <a:pt x="4014" y="3492"/>
                </a:lnTo>
                <a:lnTo>
                  <a:pt x="3983" y="3535"/>
                </a:lnTo>
                <a:lnTo>
                  <a:pt x="3951" y="3578"/>
                </a:lnTo>
                <a:lnTo>
                  <a:pt x="3917" y="3619"/>
                </a:lnTo>
                <a:lnTo>
                  <a:pt x="3883" y="3660"/>
                </a:lnTo>
                <a:lnTo>
                  <a:pt x="3848" y="3699"/>
                </a:lnTo>
                <a:lnTo>
                  <a:pt x="3812" y="3738"/>
                </a:lnTo>
                <a:lnTo>
                  <a:pt x="3775" y="3776"/>
                </a:lnTo>
                <a:lnTo>
                  <a:pt x="3736" y="3813"/>
                </a:lnTo>
                <a:lnTo>
                  <a:pt x="3698" y="3849"/>
                </a:lnTo>
                <a:lnTo>
                  <a:pt x="3659" y="3884"/>
                </a:lnTo>
                <a:lnTo>
                  <a:pt x="3618" y="3919"/>
                </a:lnTo>
                <a:lnTo>
                  <a:pt x="3577" y="3952"/>
                </a:lnTo>
                <a:lnTo>
                  <a:pt x="3534" y="3984"/>
                </a:lnTo>
                <a:lnTo>
                  <a:pt x="3492" y="4016"/>
                </a:lnTo>
                <a:lnTo>
                  <a:pt x="3448" y="4046"/>
                </a:lnTo>
                <a:lnTo>
                  <a:pt x="3403" y="4076"/>
                </a:lnTo>
                <a:lnTo>
                  <a:pt x="3357" y="4103"/>
                </a:lnTo>
                <a:lnTo>
                  <a:pt x="3312" y="4131"/>
                </a:lnTo>
                <a:lnTo>
                  <a:pt x="3265" y="4157"/>
                </a:lnTo>
                <a:lnTo>
                  <a:pt x="3218" y="4182"/>
                </a:lnTo>
                <a:lnTo>
                  <a:pt x="3170" y="4206"/>
                </a:lnTo>
                <a:lnTo>
                  <a:pt x="3121" y="4229"/>
                </a:lnTo>
                <a:lnTo>
                  <a:pt x="3072" y="4250"/>
                </a:lnTo>
                <a:lnTo>
                  <a:pt x="3022" y="4270"/>
                </a:lnTo>
                <a:lnTo>
                  <a:pt x="2971" y="4290"/>
                </a:lnTo>
                <a:lnTo>
                  <a:pt x="2920" y="4308"/>
                </a:lnTo>
                <a:lnTo>
                  <a:pt x="2869" y="4325"/>
                </a:lnTo>
                <a:lnTo>
                  <a:pt x="2817" y="4340"/>
                </a:lnTo>
                <a:lnTo>
                  <a:pt x="2764" y="4355"/>
                </a:lnTo>
                <a:lnTo>
                  <a:pt x="2710" y="4367"/>
                </a:lnTo>
                <a:lnTo>
                  <a:pt x="2657" y="4379"/>
                </a:lnTo>
                <a:lnTo>
                  <a:pt x="2603" y="4390"/>
                </a:lnTo>
                <a:lnTo>
                  <a:pt x="2548" y="4398"/>
                </a:lnTo>
                <a:lnTo>
                  <a:pt x="2492" y="4406"/>
                </a:lnTo>
                <a:lnTo>
                  <a:pt x="2437" y="4412"/>
                </a:lnTo>
                <a:lnTo>
                  <a:pt x="2382" y="4417"/>
                </a:lnTo>
                <a:lnTo>
                  <a:pt x="2325" y="4421"/>
                </a:lnTo>
                <a:lnTo>
                  <a:pt x="2268" y="4423"/>
                </a:lnTo>
                <a:lnTo>
                  <a:pt x="2211" y="4424"/>
                </a:lnTo>
                <a:lnTo>
                  <a:pt x="2154" y="4423"/>
                </a:lnTo>
                <a:lnTo>
                  <a:pt x="2097" y="4421"/>
                </a:lnTo>
                <a:lnTo>
                  <a:pt x="2041" y="4417"/>
                </a:lnTo>
                <a:lnTo>
                  <a:pt x="1985" y="4412"/>
                </a:lnTo>
                <a:lnTo>
                  <a:pt x="1929" y="4406"/>
                </a:lnTo>
                <a:lnTo>
                  <a:pt x="1874" y="4398"/>
                </a:lnTo>
                <a:lnTo>
                  <a:pt x="1820" y="4390"/>
                </a:lnTo>
                <a:lnTo>
                  <a:pt x="1765" y="4379"/>
                </a:lnTo>
                <a:lnTo>
                  <a:pt x="1711" y="4367"/>
                </a:lnTo>
                <a:lnTo>
                  <a:pt x="1658" y="4355"/>
                </a:lnTo>
                <a:lnTo>
                  <a:pt x="1606" y="4340"/>
                </a:lnTo>
                <a:lnTo>
                  <a:pt x="1554" y="4325"/>
                </a:lnTo>
                <a:lnTo>
                  <a:pt x="1501" y="4308"/>
                </a:lnTo>
                <a:lnTo>
                  <a:pt x="1450" y="4290"/>
                </a:lnTo>
                <a:lnTo>
                  <a:pt x="1400" y="4270"/>
                </a:lnTo>
                <a:lnTo>
                  <a:pt x="1350" y="4250"/>
                </a:lnTo>
                <a:lnTo>
                  <a:pt x="1301" y="4229"/>
                </a:lnTo>
                <a:lnTo>
                  <a:pt x="1252" y="4206"/>
                </a:lnTo>
                <a:lnTo>
                  <a:pt x="1204" y="4182"/>
                </a:lnTo>
                <a:lnTo>
                  <a:pt x="1157" y="4157"/>
                </a:lnTo>
                <a:lnTo>
                  <a:pt x="1110" y="4131"/>
                </a:lnTo>
                <a:lnTo>
                  <a:pt x="1064" y="4103"/>
                </a:lnTo>
                <a:lnTo>
                  <a:pt x="1019" y="4076"/>
                </a:lnTo>
                <a:lnTo>
                  <a:pt x="975" y="4046"/>
                </a:lnTo>
                <a:lnTo>
                  <a:pt x="931" y="4016"/>
                </a:lnTo>
                <a:lnTo>
                  <a:pt x="887" y="3984"/>
                </a:lnTo>
                <a:lnTo>
                  <a:pt x="846" y="3952"/>
                </a:lnTo>
                <a:lnTo>
                  <a:pt x="804" y="3919"/>
                </a:lnTo>
                <a:lnTo>
                  <a:pt x="764" y="3884"/>
                </a:lnTo>
                <a:lnTo>
                  <a:pt x="725" y="3849"/>
                </a:lnTo>
                <a:lnTo>
                  <a:pt x="685" y="3813"/>
                </a:lnTo>
                <a:lnTo>
                  <a:pt x="647" y="3776"/>
                </a:lnTo>
                <a:lnTo>
                  <a:pt x="611" y="3738"/>
                </a:lnTo>
                <a:lnTo>
                  <a:pt x="574" y="3699"/>
                </a:lnTo>
                <a:lnTo>
                  <a:pt x="538" y="3660"/>
                </a:lnTo>
                <a:lnTo>
                  <a:pt x="504" y="3619"/>
                </a:lnTo>
                <a:lnTo>
                  <a:pt x="471" y="3578"/>
                </a:lnTo>
                <a:lnTo>
                  <a:pt x="439" y="3535"/>
                </a:lnTo>
                <a:lnTo>
                  <a:pt x="407" y="3492"/>
                </a:lnTo>
                <a:lnTo>
                  <a:pt x="378" y="3449"/>
                </a:lnTo>
                <a:lnTo>
                  <a:pt x="348" y="3404"/>
                </a:lnTo>
                <a:lnTo>
                  <a:pt x="320" y="3359"/>
                </a:lnTo>
                <a:lnTo>
                  <a:pt x="292" y="3313"/>
                </a:lnTo>
                <a:lnTo>
                  <a:pt x="267" y="3267"/>
                </a:lnTo>
                <a:lnTo>
                  <a:pt x="241" y="3219"/>
                </a:lnTo>
                <a:lnTo>
                  <a:pt x="218" y="3171"/>
                </a:lnTo>
                <a:lnTo>
                  <a:pt x="195" y="3122"/>
                </a:lnTo>
                <a:lnTo>
                  <a:pt x="173" y="3073"/>
                </a:lnTo>
                <a:lnTo>
                  <a:pt x="153" y="3023"/>
                </a:lnTo>
                <a:lnTo>
                  <a:pt x="134" y="2972"/>
                </a:lnTo>
                <a:lnTo>
                  <a:pt x="116" y="2921"/>
                </a:lnTo>
                <a:lnTo>
                  <a:pt x="99" y="2870"/>
                </a:lnTo>
                <a:lnTo>
                  <a:pt x="84" y="2818"/>
                </a:lnTo>
                <a:lnTo>
                  <a:pt x="69" y="2764"/>
                </a:lnTo>
                <a:lnTo>
                  <a:pt x="56" y="2711"/>
                </a:lnTo>
                <a:lnTo>
                  <a:pt x="44" y="2658"/>
                </a:lnTo>
                <a:lnTo>
                  <a:pt x="34" y="2604"/>
                </a:lnTo>
                <a:lnTo>
                  <a:pt x="25" y="2548"/>
                </a:lnTo>
                <a:lnTo>
                  <a:pt x="17" y="2494"/>
                </a:lnTo>
                <a:lnTo>
                  <a:pt x="10" y="2438"/>
                </a:lnTo>
                <a:lnTo>
                  <a:pt x="6" y="2382"/>
                </a:lnTo>
                <a:lnTo>
                  <a:pt x="2" y="2326"/>
                </a:lnTo>
                <a:lnTo>
                  <a:pt x="0" y="2270"/>
                </a:lnTo>
                <a:lnTo>
                  <a:pt x="0" y="2212"/>
                </a:lnTo>
                <a:lnTo>
                  <a:pt x="0" y="2155"/>
                </a:lnTo>
                <a:lnTo>
                  <a:pt x="2" y="2098"/>
                </a:lnTo>
                <a:lnTo>
                  <a:pt x="6" y="2042"/>
                </a:lnTo>
                <a:lnTo>
                  <a:pt x="10" y="1985"/>
                </a:lnTo>
                <a:lnTo>
                  <a:pt x="17" y="1930"/>
                </a:lnTo>
                <a:lnTo>
                  <a:pt x="25" y="1875"/>
                </a:lnTo>
                <a:lnTo>
                  <a:pt x="34" y="1820"/>
                </a:lnTo>
                <a:lnTo>
                  <a:pt x="44" y="1766"/>
                </a:lnTo>
                <a:lnTo>
                  <a:pt x="56" y="1713"/>
                </a:lnTo>
                <a:lnTo>
                  <a:pt x="69" y="1660"/>
                </a:lnTo>
                <a:lnTo>
                  <a:pt x="84" y="1606"/>
                </a:lnTo>
                <a:lnTo>
                  <a:pt x="99" y="1554"/>
                </a:lnTo>
                <a:lnTo>
                  <a:pt x="116" y="1502"/>
                </a:lnTo>
                <a:lnTo>
                  <a:pt x="134" y="1451"/>
                </a:lnTo>
                <a:lnTo>
                  <a:pt x="153" y="1401"/>
                </a:lnTo>
                <a:lnTo>
                  <a:pt x="173" y="1351"/>
                </a:lnTo>
                <a:lnTo>
                  <a:pt x="195" y="1302"/>
                </a:lnTo>
                <a:lnTo>
                  <a:pt x="218" y="1253"/>
                </a:lnTo>
                <a:lnTo>
                  <a:pt x="241" y="1205"/>
                </a:lnTo>
                <a:lnTo>
                  <a:pt x="267" y="1157"/>
                </a:lnTo>
                <a:lnTo>
                  <a:pt x="292" y="1111"/>
                </a:lnTo>
                <a:lnTo>
                  <a:pt x="320" y="1065"/>
                </a:lnTo>
                <a:lnTo>
                  <a:pt x="348" y="1020"/>
                </a:lnTo>
                <a:lnTo>
                  <a:pt x="378" y="975"/>
                </a:lnTo>
                <a:lnTo>
                  <a:pt x="407" y="932"/>
                </a:lnTo>
                <a:lnTo>
                  <a:pt x="439" y="889"/>
                </a:lnTo>
                <a:lnTo>
                  <a:pt x="471" y="846"/>
                </a:lnTo>
                <a:lnTo>
                  <a:pt x="504" y="805"/>
                </a:lnTo>
                <a:lnTo>
                  <a:pt x="538" y="765"/>
                </a:lnTo>
                <a:lnTo>
                  <a:pt x="574" y="725"/>
                </a:lnTo>
                <a:lnTo>
                  <a:pt x="611" y="686"/>
                </a:lnTo>
                <a:lnTo>
                  <a:pt x="647" y="649"/>
                </a:lnTo>
                <a:lnTo>
                  <a:pt x="685" y="611"/>
                </a:lnTo>
                <a:lnTo>
                  <a:pt x="725" y="575"/>
                </a:lnTo>
                <a:lnTo>
                  <a:pt x="764" y="540"/>
                </a:lnTo>
                <a:lnTo>
                  <a:pt x="804" y="505"/>
                </a:lnTo>
                <a:lnTo>
                  <a:pt x="846" y="472"/>
                </a:lnTo>
                <a:lnTo>
                  <a:pt x="887" y="440"/>
                </a:lnTo>
                <a:lnTo>
                  <a:pt x="931" y="408"/>
                </a:lnTo>
                <a:lnTo>
                  <a:pt x="975" y="378"/>
                </a:lnTo>
                <a:lnTo>
                  <a:pt x="1019" y="348"/>
                </a:lnTo>
                <a:lnTo>
                  <a:pt x="1064" y="321"/>
                </a:lnTo>
                <a:lnTo>
                  <a:pt x="1110" y="293"/>
                </a:lnTo>
                <a:lnTo>
                  <a:pt x="1157" y="267"/>
                </a:lnTo>
                <a:lnTo>
                  <a:pt x="1204" y="242"/>
                </a:lnTo>
                <a:lnTo>
                  <a:pt x="1252" y="219"/>
                </a:lnTo>
                <a:lnTo>
                  <a:pt x="1301" y="195"/>
                </a:lnTo>
                <a:lnTo>
                  <a:pt x="1350" y="174"/>
                </a:lnTo>
                <a:lnTo>
                  <a:pt x="1400" y="154"/>
                </a:lnTo>
                <a:lnTo>
                  <a:pt x="1450" y="134"/>
                </a:lnTo>
                <a:lnTo>
                  <a:pt x="1501" y="116"/>
                </a:lnTo>
                <a:lnTo>
                  <a:pt x="1554" y="99"/>
                </a:lnTo>
                <a:lnTo>
                  <a:pt x="1606" y="84"/>
                </a:lnTo>
                <a:lnTo>
                  <a:pt x="1658" y="70"/>
                </a:lnTo>
                <a:lnTo>
                  <a:pt x="1711" y="57"/>
                </a:lnTo>
                <a:lnTo>
                  <a:pt x="1765" y="45"/>
                </a:lnTo>
                <a:lnTo>
                  <a:pt x="1820" y="34"/>
                </a:lnTo>
                <a:lnTo>
                  <a:pt x="1874" y="26"/>
                </a:lnTo>
                <a:lnTo>
                  <a:pt x="1929" y="18"/>
                </a:lnTo>
                <a:lnTo>
                  <a:pt x="1985" y="12"/>
                </a:lnTo>
                <a:lnTo>
                  <a:pt x="2041" y="7"/>
                </a:lnTo>
                <a:lnTo>
                  <a:pt x="2097" y="4"/>
                </a:lnTo>
                <a:lnTo>
                  <a:pt x="2154" y="1"/>
                </a:lnTo>
                <a:lnTo>
                  <a:pt x="2211" y="0"/>
                </a:lnTo>
                <a:close/>
                <a:moveTo>
                  <a:pt x="1730" y="2519"/>
                </a:moveTo>
                <a:lnTo>
                  <a:pt x="1730" y="2519"/>
                </a:lnTo>
                <a:lnTo>
                  <a:pt x="1753" y="2453"/>
                </a:lnTo>
                <a:lnTo>
                  <a:pt x="1776" y="2389"/>
                </a:lnTo>
                <a:lnTo>
                  <a:pt x="1802" y="2327"/>
                </a:lnTo>
                <a:lnTo>
                  <a:pt x="1814" y="2297"/>
                </a:lnTo>
                <a:lnTo>
                  <a:pt x="1828" y="2267"/>
                </a:lnTo>
                <a:lnTo>
                  <a:pt x="1843" y="2238"/>
                </a:lnTo>
                <a:lnTo>
                  <a:pt x="1858" y="2210"/>
                </a:lnTo>
                <a:lnTo>
                  <a:pt x="1874" y="2181"/>
                </a:lnTo>
                <a:lnTo>
                  <a:pt x="1890" y="2153"/>
                </a:lnTo>
                <a:lnTo>
                  <a:pt x="1907" y="2126"/>
                </a:lnTo>
                <a:lnTo>
                  <a:pt x="1924" y="2099"/>
                </a:lnTo>
                <a:lnTo>
                  <a:pt x="1942" y="2073"/>
                </a:lnTo>
                <a:lnTo>
                  <a:pt x="1961" y="2047"/>
                </a:lnTo>
                <a:lnTo>
                  <a:pt x="1981" y="2022"/>
                </a:lnTo>
                <a:lnTo>
                  <a:pt x="2002" y="1996"/>
                </a:lnTo>
                <a:lnTo>
                  <a:pt x="2023" y="1971"/>
                </a:lnTo>
                <a:lnTo>
                  <a:pt x="2045" y="1947"/>
                </a:lnTo>
                <a:lnTo>
                  <a:pt x="2069" y="1923"/>
                </a:lnTo>
                <a:lnTo>
                  <a:pt x="2093" y="1899"/>
                </a:lnTo>
                <a:lnTo>
                  <a:pt x="2118" y="1875"/>
                </a:lnTo>
                <a:lnTo>
                  <a:pt x="2144" y="1852"/>
                </a:lnTo>
                <a:lnTo>
                  <a:pt x="2171" y="1829"/>
                </a:lnTo>
                <a:lnTo>
                  <a:pt x="2198" y="1807"/>
                </a:lnTo>
                <a:lnTo>
                  <a:pt x="2228" y="1784"/>
                </a:lnTo>
                <a:lnTo>
                  <a:pt x="2258" y="1762"/>
                </a:lnTo>
                <a:lnTo>
                  <a:pt x="2290" y="1739"/>
                </a:lnTo>
                <a:lnTo>
                  <a:pt x="2322" y="1718"/>
                </a:lnTo>
                <a:lnTo>
                  <a:pt x="2356" y="1696"/>
                </a:lnTo>
                <a:lnTo>
                  <a:pt x="2391" y="1675"/>
                </a:lnTo>
                <a:lnTo>
                  <a:pt x="2372" y="1669"/>
                </a:lnTo>
                <a:lnTo>
                  <a:pt x="2353" y="1665"/>
                </a:lnTo>
                <a:lnTo>
                  <a:pt x="2334" y="1662"/>
                </a:lnTo>
                <a:lnTo>
                  <a:pt x="2314" y="1660"/>
                </a:lnTo>
                <a:lnTo>
                  <a:pt x="2295" y="1658"/>
                </a:lnTo>
                <a:lnTo>
                  <a:pt x="2276" y="1656"/>
                </a:lnTo>
                <a:lnTo>
                  <a:pt x="2256" y="1655"/>
                </a:lnTo>
                <a:lnTo>
                  <a:pt x="2237" y="1656"/>
                </a:lnTo>
                <a:lnTo>
                  <a:pt x="2218" y="1658"/>
                </a:lnTo>
                <a:lnTo>
                  <a:pt x="2198" y="1659"/>
                </a:lnTo>
                <a:lnTo>
                  <a:pt x="2180" y="1662"/>
                </a:lnTo>
                <a:lnTo>
                  <a:pt x="2161" y="1665"/>
                </a:lnTo>
                <a:lnTo>
                  <a:pt x="2142" y="1669"/>
                </a:lnTo>
                <a:lnTo>
                  <a:pt x="2124" y="1673"/>
                </a:lnTo>
                <a:lnTo>
                  <a:pt x="2105" y="1679"/>
                </a:lnTo>
                <a:lnTo>
                  <a:pt x="2087" y="1684"/>
                </a:lnTo>
                <a:lnTo>
                  <a:pt x="2069" y="1692"/>
                </a:lnTo>
                <a:lnTo>
                  <a:pt x="2051" y="1698"/>
                </a:lnTo>
                <a:lnTo>
                  <a:pt x="2032" y="1706"/>
                </a:lnTo>
                <a:lnTo>
                  <a:pt x="2015" y="1715"/>
                </a:lnTo>
                <a:lnTo>
                  <a:pt x="1997" y="1723"/>
                </a:lnTo>
                <a:lnTo>
                  <a:pt x="1980" y="1733"/>
                </a:lnTo>
                <a:lnTo>
                  <a:pt x="1947" y="1754"/>
                </a:lnTo>
                <a:lnTo>
                  <a:pt x="1915" y="1778"/>
                </a:lnTo>
                <a:lnTo>
                  <a:pt x="1885" y="1802"/>
                </a:lnTo>
                <a:lnTo>
                  <a:pt x="1856" y="1830"/>
                </a:lnTo>
                <a:lnTo>
                  <a:pt x="1842" y="1845"/>
                </a:lnTo>
                <a:lnTo>
                  <a:pt x="1828" y="1860"/>
                </a:lnTo>
                <a:lnTo>
                  <a:pt x="1815" y="1875"/>
                </a:lnTo>
                <a:lnTo>
                  <a:pt x="1803" y="1891"/>
                </a:lnTo>
                <a:lnTo>
                  <a:pt x="1791" y="1907"/>
                </a:lnTo>
                <a:lnTo>
                  <a:pt x="1779" y="1924"/>
                </a:lnTo>
                <a:lnTo>
                  <a:pt x="1769" y="1941"/>
                </a:lnTo>
                <a:lnTo>
                  <a:pt x="1758" y="1958"/>
                </a:lnTo>
                <a:lnTo>
                  <a:pt x="1748" y="1976"/>
                </a:lnTo>
                <a:lnTo>
                  <a:pt x="1739" y="1994"/>
                </a:lnTo>
                <a:lnTo>
                  <a:pt x="1730" y="2013"/>
                </a:lnTo>
                <a:lnTo>
                  <a:pt x="1722" y="2032"/>
                </a:lnTo>
                <a:lnTo>
                  <a:pt x="1714" y="2051"/>
                </a:lnTo>
                <a:lnTo>
                  <a:pt x="1708" y="2070"/>
                </a:lnTo>
                <a:lnTo>
                  <a:pt x="1701" y="2091"/>
                </a:lnTo>
                <a:lnTo>
                  <a:pt x="1695" y="2111"/>
                </a:lnTo>
                <a:lnTo>
                  <a:pt x="1691" y="2132"/>
                </a:lnTo>
                <a:lnTo>
                  <a:pt x="1687" y="2152"/>
                </a:lnTo>
                <a:lnTo>
                  <a:pt x="1683" y="2174"/>
                </a:lnTo>
                <a:lnTo>
                  <a:pt x="1680" y="2195"/>
                </a:lnTo>
                <a:lnTo>
                  <a:pt x="1678" y="2217"/>
                </a:lnTo>
                <a:lnTo>
                  <a:pt x="1677" y="2240"/>
                </a:lnTo>
                <a:lnTo>
                  <a:pt x="1677" y="2261"/>
                </a:lnTo>
                <a:lnTo>
                  <a:pt x="1677" y="2284"/>
                </a:lnTo>
                <a:lnTo>
                  <a:pt x="1679" y="2307"/>
                </a:lnTo>
                <a:lnTo>
                  <a:pt x="1680" y="2329"/>
                </a:lnTo>
                <a:lnTo>
                  <a:pt x="1683" y="2353"/>
                </a:lnTo>
                <a:lnTo>
                  <a:pt x="1688" y="2376"/>
                </a:lnTo>
                <a:lnTo>
                  <a:pt x="1692" y="2399"/>
                </a:lnTo>
                <a:lnTo>
                  <a:pt x="1698" y="2423"/>
                </a:lnTo>
                <a:lnTo>
                  <a:pt x="1705" y="2446"/>
                </a:lnTo>
                <a:lnTo>
                  <a:pt x="1712" y="2471"/>
                </a:lnTo>
                <a:lnTo>
                  <a:pt x="1721" y="2494"/>
                </a:lnTo>
                <a:lnTo>
                  <a:pt x="1730" y="2519"/>
                </a:lnTo>
                <a:close/>
                <a:moveTo>
                  <a:pt x="2609" y="4676"/>
                </a:moveTo>
                <a:lnTo>
                  <a:pt x="2609" y="5036"/>
                </a:lnTo>
                <a:lnTo>
                  <a:pt x="3991" y="5281"/>
                </a:lnTo>
                <a:lnTo>
                  <a:pt x="3991" y="6016"/>
                </a:lnTo>
                <a:lnTo>
                  <a:pt x="501" y="6016"/>
                </a:lnTo>
                <a:lnTo>
                  <a:pt x="501" y="5281"/>
                </a:lnTo>
                <a:lnTo>
                  <a:pt x="1813" y="5036"/>
                </a:lnTo>
                <a:lnTo>
                  <a:pt x="1813" y="4676"/>
                </a:lnTo>
                <a:lnTo>
                  <a:pt x="1861" y="4686"/>
                </a:lnTo>
                <a:lnTo>
                  <a:pt x="1910" y="4695"/>
                </a:lnTo>
                <a:lnTo>
                  <a:pt x="1959" y="4703"/>
                </a:lnTo>
                <a:lnTo>
                  <a:pt x="2009" y="4709"/>
                </a:lnTo>
                <a:lnTo>
                  <a:pt x="2059" y="4713"/>
                </a:lnTo>
                <a:lnTo>
                  <a:pt x="2109" y="4717"/>
                </a:lnTo>
                <a:lnTo>
                  <a:pt x="2160" y="4720"/>
                </a:lnTo>
                <a:lnTo>
                  <a:pt x="2211" y="4720"/>
                </a:lnTo>
                <a:lnTo>
                  <a:pt x="2262" y="4720"/>
                </a:lnTo>
                <a:lnTo>
                  <a:pt x="2312" y="4717"/>
                </a:lnTo>
                <a:lnTo>
                  <a:pt x="2363" y="4713"/>
                </a:lnTo>
                <a:lnTo>
                  <a:pt x="2413" y="4709"/>
                </a:lnTo>
                <a:lnTo>
                  <a:pt x="2462" y="4703"/>
                </a:lnTo>
                <a:lnTo>
                  <a:pt x="2511" y="4695"/>
                </a:lnTo>
                <a:lnTo>
                  <a:pt x="2560" y="4686"/>
                </a:lnTo>
                <a:lnTo>
                  <a:pt x="2609" y="4676"/>
                </a:lnTo>
                <a:close/>
                <a:moveTo>
                  <a:pt x="2211" y="1201"/>
                </a:moveTo>
                <a:lnTo>
                  <a:pt x="2211" y="1201"/>
                </a:lnTo>
                <a:lnTo>
                  <a:pt x="2185" y="1201"/>
                </a:lnTo>
                <a:lnTo>
                  <a:pt x="2159" y="1202"/>
                </a:lnTo>
                <a:lnTo>
                  <a:pt x="2134" y="1204"/>
                </a:lnTo>
                <a:lnTo>
                  <a:pt x="2108" y="1206"/>
                </a:lnTo>
                <a:lnTo>
                  <a:pt x="2082" y="1209"/>
                </a:lnTo>
                <a:lnTo>
                  <a:pt x="2057" y="1213"/>
                </a:lnTo>
                <a:lnTo>
                  <a:pt x="2007" y="1221"/>
                </a:lnTo>
                <a:lnTo>
                  <a:pt x="1958" y="1233"/>
                </a:lnTo>
                <a:lnTo>
                  <a:pt x="1910" y="1247"/>
                </a:lnTo>
                <a:lnTo>
                  <a:pt x="1863" y="1263"/>
                </a:lnTo>
                <a:lnTo>
                  <a:pt x="1817" y="1281"/>
                </a:lnTo>
                <a:lnTo>
                  <a:pt x="1773" y="1301"/>
                </a:lnTo>
                <a:lnTo>
                  <a:pt x="1729" y="1323"/>
                </a:lnTo>
                <a:lnTo>
                  <a:pt x="1687" y="1347"/>
                </a:lnTo>
                <a:lnTo>
                  <a:pt x="1646" y="1373"/>
                </a:lnTo>
                <a:lnTo>
                  <a:pt x="1606" y="1402"/>
                </a:lnTo>
                <a:lnTo>
                  <a:pt x="1567" y="1432"/>
                </a:lnTo>
                <a:lnTo>
                  <a:pt x="1531" y="1464"/>
                </a:lnTo>
                <a:lnTo>
                  <a:pt x="1496" y="1497"/>
                </a:lnTo>
                <a:lnTo>
                  <a:pt x="1463" y="1532"/>
                </a:lnTo>
                <a:lnTo>
                  <a:pt x="1431" y="1569"/>
                </a:lnTo>
                <a:lnTo>
                  <a:pt x="1400" y="1607"/>
                </a:lnTo>
                <a:lnTo>
                  <a:pt x="1373" y="1647"/>
                </a:lnTo>
                <a:lnTo>
                  <a:pt x="1346" y="1687"/>
                </a:lnTo>
                <a:lnTo>
                  <a:pt x="1322" y="1730"/>
                </a:lnTo>
                <a:lnTo>
                  <a:pt x="1299" y="1774"/>
                </a:lnTo>
                <a:lnTo>
                  <a:pt x="1279" y="1818"/>
                </a:lnTo>
                <a:lnTo>
                  <a:pt x="1261" y="1864"/>
                </a:lnTo>
                <a:lnTo>
                  <a:pt x="1245" y="1911"/>
                </a:lnTo>
                <a:lnTo>
                  <a:pt x="1232" y="1960"/>
                </a:lnTo>
                <a:lnTo>
                  <a:pt x="1220" y="2009"/>
                </a:lnTo>
                <a:lnTo>
                  <a:pt x="1212" y="2058"/>
                </a:lnTo>
                <a:lnTo>
                  <a:pt x="1208" y="2083"/>
                </a:lnTo>
                <a:lnTo>
                  <a:pt x="1206" y="2109"/>
                </a:lnTo>
                <a:lnTo>
                  <a:pt x="1202" y="2134"/>
                </a:lnTo>
                <a:lnTo>
                  <a:pt x="1201" y="2160"/>
                </a:lnTo>
                <a:lnTo>
                  <a:pt x="1200" y="2185"/>
                </a:lnTo>
                <a:lnTo>
                  <a:pt x="1200" y="2212"/>
                </a:lnTo>
                <a:lnTo>
                  <a:pt x="1200" y="2238"/>
                </a:lnTo>
                <a:lnTo>
                  <a:pt x="1201" y="2264"/>
                </a:lnTo>
                <a:lnTo>
                  <a:pt x="1202" y="2290"/>
                </a:lnTo>
                <a:lnTo>
                  <a:pt x="1206" y="2315"/>
                </a:lnTo>
                <a:lnTo>
                  <a:pt x="1208" y="2341"/>
                </a:lnTo>
                <a:lnTo>
                  <a:pt x="1212" y="2366"/>
                </a:lnTo>
                <a:lnTo>
                  <a:pt x="1220" y="2415"/>
                </a:lnTo>
                <a:lnTo>
                  <a:pt x="1232" y="2464"/>
                </a:lnTo>
                <a:lnTo>
                  <a:pt x="1245" y="2512"/>
                </a:lnTo>
                <a:lnTo>
                  <a:pt x="1261" y="2560"/>
                </a:lnTo>
                <a:lnTo>
                  <a:pt x="1279" y="2606"/>
                </a:lnTo>
                <a:lnTo>
                  <a:pt x="1299" y="2651"/>
                </a:lnTo>
                <a:lnTo>
                  <a:pt x="1322" y="2694"/>
                </a:lnTo>
                <a:lnTo>
                  <a:pt x="1346" y="2737"/>
                </a:lnTo>
                <a:lnTo>
                  <a:pt x="1373" y="2777"/>
                </a:lnTo>
                <a:lnTo>
                  <a:pt x="1400" y="2817"/>
                </a:lnTo>
                <a:lnTo>
                  <a:pt x="1431" y="2855"/>
                </a:lnTo>
                <a:lnTo>
                  <a:pt x="1463" y="2892"/>
                </a:lnTo>
                <a:lnTo>
                  <a:pt x="1496" y="2927"/>
                </a:lnTo>
                <a:lnTo>
                  <a:pt x="1531" y="2960"/>
                </a:lnTo>
                <a:lnTo>
                  <a:pt x="1567" y="2992"/>
                </a:lnTo>
                <a:lnTo>
                  <a:pt x="1606" y="3022"/>
                </a:lnTo>
                <a:lnTo>
                  <a:pt x="1646" y="3051"/>
                </a:lnTo>
                <a:lnTo>
                  <a:pt x="1687" y="3077"/>
                </a:lnTo>
                <a:lnTo>
                  <a:pt x="1729" y="3101"/>
                </a:lnTo>
                <a:lnTo>
                  <a:pt x="1773" y="3123"/>
                </a:lnTo>
                <a:lnTo>
                  <a:pt x="1817" y="3143"/>
                </a:lnTo>
                <a:lnTo>
                  <a:pt x="1863" y="3161"/>
                </a:lnTo>
                <a:lnTo>
                  <a:pt x="1910" y="3177"/>
                </a:lnTo>
                <a:lnTo>
                  <a:pt x="1958" y="3191"/>
                </a:lnTo>
                <a:lnTo>
                  <a:pt x="2007" y="3203"/>
                </a:lnTo>
                <a:lnTo>
                  <a:pt x="2057" y="3211"/>
                </a:lnTo>
                <a:lnTo>
                  <a:pt x="2082" y="3215"/>
                </a:lnTo>
                <a:lnTo>
                  <a:pt x="2108" y="3218"/>
                </a:lnTo>
                <a:lnTo>
                  <a:pt x="2134" y="3220"/>
                </a:lnTo>
                <a:lnTo>
                  <a:pt x="2159" y="3222"/>
                </a:lnTo>
                <a:lnTo>
                  <a:pt x="2185" y="3223"/>
                </a:lnTo>
                <a:lnTo>
                  <a:pt x="2211" y="3223"/>
                </a:lnTo>
                <a:lnTo>
                  <a:pt x="2237" y="3223"/>
                </a:lnTo>
                <a:lnTo>
                  <a:pt x="2263" y="3222"/>
                </a:lnTo>
                <a:lnTo>
                  <a:pt x="2289" y="3220"/>
                </a:lnTo>
                <a:lnTo>
                  <a:pt x="2314" y="3218"/>
                </a:lnTo>
                <a:lnTo>
                  <a:pt x="2340" y="3215"/>
                </a:lnTo>
                <a:lnTo>
                  <a:pt x="2365" y="3211"/>
                </a:lnTo>
                <a:lnTo>
                  <a:pt x="2415" y="3203"/>
                </a:lnTo>
                <a:lnTo>
                  <a:pt x="2463" y="3191"/>
                </a:lnTo>
                <a:lnTo>
                  <a:pt x="2511" y="3177"/>
                </a:lnTo>
                <a:lnTo>
                  <a:pt x="2558" y="3161"/>
                </a:lnTo>
                <a:lnTo>
                  <a:pt x="2605" y="3143"/>
                </a:lnTo>
                <a:lnTo>
                  <a:pt x="2650" y="3123"/>
                </a:lnTo>
                <a:lnTo>
                  <a:pt x="2693" y="3101"/>
                </a:lnTo>
                <a:lnTo>
                  <a:pt x="2735" y="3077"/>
                </a:lnTo>
                <a:lnTo>
                  <a:pt x="2776" y="3051"/>
                </a:lnTo>
                <a:lnTo>
                  <a:pt x="2816" y="3022"/>
                </a:lnTo>
                <a:lnTo>
                  <a:pt x="2854" y="2992"/>
                </a:lnTo>
                <a:lnTo>
                  <a:pt x="2891" y="2960"/>
                </a:lnTo>
                <a:lnTo>
                  <a:pt x="2926" y="2927"/>
                </a:lnTo>
                <a:lnTo>
                  <a:pt x="2959" y="2892"/>
                </a:lnTo>
                <a:lnTo>
                  <a:pt x="2991" y="2855"/>
                </a:lnTo>
                <a:lnTo>
                  <a:pt x="3021" y="2817"/>
                </a:lnTo>
                <a:lnTo>
                  <a:pt x="3050" y="2777"/>
                </a:lnTo>
                <a:lnTo>
                  <a:pt x="3075" y="2737"/>
                </a:lnTo>
                <a:lnTo>
                  <a:pt x="3100" y="2694"/>
                </a:lnTo>
                <a:lnTo>
                  <a:pt x="3122" y="2651"/>
                </a:lnTo>
                <a:lnTo>
                  <a:pt x="3142" y="2606"/>
                </a:lnTo>
                <a:lnTo>
                  <a:pt x="3161" y="2560"/>
                </a:lnTo>
                <a:lnTo>
                  <a:pt x="3177" y="2512"/>
                </a:lnTo>
                <a:lnTo>
                  <a:pt x="3190" y="2464"/>
                </a:lnTo>
                <a:lnTo>
                  <a:pt x="3202" y="2415"/>
                </a:lnTo>
                <a:lnTo>
                  <a:pt x="3211" y="2366"/>
                </a:lnTo>
                <a:lnTo>
                  <a:pt x="3214" y="2341"/>
                </a:lnTo>
                <a:lnTo>
                  <a:pt x="3217" y="2315"/>
                </a:lnTo>
                <a:lnTo>
                  <a:pt x="3219" y="2290"/>
                </a:lnTo>
                <a:lnTo>
                  <a:pt x="3221" y="2264"/>
                </a:lnTo>
                <a:lnTo>
                  <a:pt x="3221" y="2238"/>
                </a:lnTo>
                <a:lnTo>
                  <a:pt x="3222" y="2212"/>
                </a:lnTo>
                <a:lnTo>
                  <a:pt x="3221" y="2185"/>
                </a:lnTo>
                <a:lnTo>
                  <a:pt x="3221" y="2160"/>
                </a:lnTo>
                <a:lnTo>
                  <a:pt x="3219" y="2134"/>
                </a:lnTo>
                <a:lnTo>
                  <a:pt x="3217" y="2109"/>
                </a:lnTo>
                <a:lnTo>
                  <a:pt x="3214" y="2083"/>
                </a:lnTo>
                <a:lnTo>
                  <a:pt x="3211" y="2058"/>
                </a:lnTo>
                <a:lnTo>
                  <a:pt x="3202" y="2009"/>
                </a:lnTo>
                <a:lnTo>
                  <a:pt x="3190" y="1960"/>
                </a:lnTo>
                <a:lnTo>
                  <a:pt x="3177" y="1911"/>
                </a:lnTo>
                <a:lnTo>
                  <a:pt x="3161" y="1864"/>
                </a:lnTo>
                <a:lnTo>
                  <a:pt x="3142" y="1818"/>
                </a:lnTo>
                <a:lnTo>
                  <a:pt x="3122" y="1774"/>
                </a:lnTo>
                <a:lnTo>
                  <a:pt x="3100" y="1730"/>
                </a:lnTo>
                <a:lnTo>
                  <a:pt x="3075" y="1687"/>
                </a:lnTo>
                <a:lnTo>
                  <a:pt x="3050" y="1647"/>
                </a:lnTo>
                <a:lnTo>
                  <a:pt x="3021" y="1607"/>
                </a:lnTo>
                <a:lnTo>
                  <a:pt x="2991" y="1569"/>
                </a:lnTo>
                <a:lnTo>
                  <a:pt x="2959" y="1532"/>
                </a:lnTo>
                <a:lnTo>
                  <a:pt x="2926" y="1497"/>
                </a:lnTo>
                <a:lnTo>
                  <a:pt x="2891" y="1464"/>
                </a:lnTo>
                <a:lnTo>
                  <a:pt x="2854" y="1432"/>
                </a:lnTo>
                <a:lnTo>
                  <a:pt x="2816" y="1402"/>
                </a:lnTo>
                <a:lnTo>
                  <a:pt x="2776" y="1373"/>
                </a:lnTo>
                <a:lnTo>
                  <a:pt x="2735" y="1347"/>
                </a:lnTo>
                <a:lnTo>
                  <a:pt x="2693" y="1323"/>
                </a:lnTo>
                <a:lnTo>
                  <a:pt x="2650" y="1301"/>
                </a:lnTo>
                <a:lnTo>
                  <a:pt x="2605" y="1281"/>
                </a:lnTo>
                <a:lnTo>
                  <a:pt x="2558" y="1263"/>
                </a:lnTo>
                <a:lnTo>
                  <a:pt x="2511" y="1247"/>
                </a:lnTo>
                <a:lnTo>
                  <a:pt x="2463" y="1233"/>
                </a:lnTo>
                <a:lnTo>
                  <a:pt x="2415" y="1221"/>
                </a:lnTo>
                <a:lnTo>
                  <a:pt x="2365" y="1213"/>
                </a:lnTo>
                <a:lnTo>
                  <a:pt x="2340" y="1209"/>
                </a:lnTo>
                <a:lnTo>
                  <a:pt x="2314" y="1206"/>
                </a:lnTo>
                <a:lnTo>
                  <a:pt x="2289" y="1204"/>
                </a:lnTo>
                <a:lnTo>
                  <a:pt x="2263" y="1202"/>
                </a:lnTo>
                <a:lnTo>
                  <a:pt x="2237" y="1201"/>
                </a:lnTo>
                <a:lnTo>
                  <a:pt x="2211" y="1201"/>
                </a:lnTo>
                <a:close/>
                <a:moveTo>
                  <a:pt x="2706" y="1717"/>
                </a:moveTo>
                <a:lnTo>
                  <a:pt x="2706" y="1717"/>
                </a:lnTo>
                <a:lnTo>
                  <a:pt x="2682" y="1694"/>
                </a:lnTo>
                <a:lnTo>
                  <a:pt x="2656" y="1672"/>
                </a:lnTo>
                <a:lnTo>
                  <a:pt x="2630" y="1651"/>
                </a:lnTo>
                <a:lnTo>
                  <a:pt x="2602" y="1632"/>
                </a:lnTo>
                <a:lnTo>
                  <a:pt x="2574" y="1614"/>
                </a:lnTo>
                <a:lnTo>
                  <a:pt x="2544" y="1597"/>
                </a:lnTo>
                <a:lnTo>
                  <a:pt x="2515" y="1581"/>
                </a:lnTo>
                <a:lnTo>
                  <a:pt x="2484" y="1567"/>
                </a:lnTo>
                <a:lnTo>
                  <a:pt x="2452" y="1554"/>
                </a:lnTo>
                <a:lnTo>
                  <a:pt x="2419" y="1544"/>
                </a:lnTo>
                <a:lnTo>
                  <a:pt x="2386" y="1534"/>
                </a:lnTo>
                <a:lnTo>
                  <a:pt x="2352" y="1527"/>
                </a:lnTo>
                <a:lnTo>
                  <a:pt x="2318" y="1520"/>
                </a:lnTo>
                <a:lnTo>
                  <a:pt x="2283" y="1516"/>
                </a:lnTo>
                <a:lnTo>
                  <a:pt x="2247" y="1513"/>
                </a:lnTo>
                <a:lnTo>
                  <a:pt x="2211" y="1513"/>
                </a:lnTo>
                <a:lnTo>
                  <a:pt x="2175" y="1513"/>
                </a:lnTo>
                <a:lnTo>
                  <a:pt x="2140" y="1516"/>
                </a:lnTo>
                <a:lnTo>
                  <a:pt x="2105" y="1520"/>
                </a:lnTo>
                <a:lnTo>
                  <a:pt x="2070" y="1527"/>
                </a:lnTo>
                <a:lnTo>
                  <a:pt x="2036" y="1534"/>
                </a:lnTo>
                <a:lnTo>
                  <a:pt x="2003" y="1544"/>
                </a:lnTo>
                <a:lnTo>
                  <a:pt x="1971" y="1554"/>
                </a:lnTo>
                <a:lnTo>
                  <a:pt x="1939" y="1567"/>
                </a:lnTo>
                <a:lnTo>
                  <a:pt x="1908" y="1581"/>
                </a:lnTo>
                <a:lnTo>
                  <a:pt x="1877" y="1597"/>
                </a:lnTo>
                <a:lnTo>
                  <a:pt x="1848" y="1614"/>
                </a:lnTo>
                <a:lnTo>
                  <a:pt x="1820" y="1632"/>
                </a:lnTo>
                <a:lnTo>
                  <a:pt x="1792" y="1651"/>
                </a:lnTo>
                <a:lnTo>
                  <a:pt x="1766" y="1672"/>
                </a:lnTo>
                <a:lnTo>
                  <a:pt x="1741" y="1694"/>
                </a:lnTo>
                <a:lnTo>
                  <a:pt x="1716" y="1717"/>
                </a:lnTo>
                <a:lnTo>
                  <a:pt x="1693" y="1742"/>
                </a:lnTo>
                <a:lnTo>
                  <a:pt x="1671" y="1767"/>
                </a:lnTo>
                <a:lnTo>
                  <a:pt x="1650" y="1794"/>
                </a:lnTo>
                <a:lnTo>
                  <a:pt x="1631" y="1820"/>
                </a:lnTo>
                <a:lnTo>
                  <a:pt x="1613" y="1849"/>
                </a:lnTo>
                <a:lnTo>
                  <a:pt x="1596" y="1879"/>
                </a:lnTo>
                <a:lnTo>
                  <a:pt x="1580" y="1909"/>
                </a:lnTo>
                <a:lnTo>
                  <a:pt x="1566" y="1940"/>
                </a:lnTo>
                <a:lnTo>
                  <a:pt x="1554" y="1971"/>
                </a:lnTo>
                <a:lnTo>
                  <a:pt x="1543" y="2003"/>
                </a:lnTo>
                <a:lnTo>
                  <a:pt x="1533" y="2037"/>
                </a:lnTo>
                <a:lnTo>
                  <a:pt x="1526" y="2070"/>
                </a:lnTo>
                <a:lnTo>
                  <a:pt x="1520" y="2106"/>
                </a:lnTo>
                <a:lnTo>
                  <a:pt x="1515" y="2141"/>
                </a:lnTo>
                <a:lnTo>
                  <a:pt x="1512" y="2176"/>
                </a:lnTo>
                <a:lnTo>
                  <a:pt x="1511" y="2212"/>
                </a:lnTo>
                <a:lnTo>
                  <a:pt x="1512" y="2248"/>
                </a:lnTo>
                <a:lnTo>
                  <a:pt x="1515" y="2283"/>
                </a:lnTo>
                <a:lnTo>
                  <a:pt x="1520" y="2318"/>
                </a:lnTo>
                <a:lnTo>
                  <a:pt x="1526" y="2353"/>
                </a:lnTo>
                <a:lnTo>
                  <a:pt x="1533" y="2387"/>
                </a:lnTo>
                <a:lnTo>
                  <a:pt x="1543" y="2420"/>
                </a:lnTo>
                <a:lnTo>
                  <a:pt x="1554" y="2453"/>
                </a:lnTo>
                <a:lnTo>
                  <a:pt x="1566" y="2485"/>
                </a:lnTo>
                <a:lnTo>
                  <a:pt x="1580" y="2515"/>
                </a:lnTo>
                <a:lnTo>
                  <a:pt x="1596" y="2545"/>
                </a:lnTo>
                <a:lnTo>
                  <a:pt x="1613" y="2575"/>
                </a:lnTo>
                <a:lnTo>
                  <a:pt x="1631" y="2604"/>
                </a:lnTo>
                <a:lnTo>
                  <a:pt x="1650" y="2630"/>
                </a:lnTo>
                <a:lnTo>
                  <a:pt x="1671" y="2657"/>
                </a:lnTo>
                <a:lnTo>
                  <a:pt x="1693" y="2682"/>
                </a:lnTo>
                <a:lnTo>
                  <a:pt x="1716" y="2707"/>
                </a:lnTo>
                <a:lnTo>
                  <a:pt x="1741" y="2730"/>
                </a:lnTo>
                <a:lnTo>
                  <a:pt x="1766" y="2752"/>
                </a:lnTo>
                <a:lnTo>
                  <a:pt x="1792" y="2773"/>
                </a:lnTo>
                <a:lnTo>
                  <a:pt x="1820" y="2792"/>
                </a:lnTo>
                <a:lnTo>
                  <a:pt x="1848" y="2810"/>
                </a:lnTo>
                <a:lnTo>
                  <a:pt x="1877" y="2827"/>
                </a:lnTo>
                <a:lnTo>
                  <a:pt x="1908" y="2843"/>
                </a:lnTo>
                <a:lnTo>
                  <a:pt x="1939" y="2857"/>
                </a:lnTo>
                <a:lnTo>
                  <a:pt x="1971" y="2870"/>
                </a:lnTo>
                <a:lnTo>
                  <a:pt x="2003" y="2880"/>
                </a:lnTo>
                <a:lnTo>
                  <a:pt x="2036" y="2890"/>
                </a:lnTo>
                <a:lnTo>
                  <a:pt x="2070" y="2897"/>
                </a:lnTo>
                <a:lnTo>
                  <a:pt x="2105" y="2904"/>
                </a:lnTo>
                <a:lnTo>
                  <a:pt x="2140" y="2908"/>
                </a:lnTo>
                <a:lnTo>
                  <a:pt x="2175" y="2911"/>
                </a:lnTo>
                <a:lnTo>
                  <a:pt x="2211" y="2911"/>
                </a:lnTo>
                <a:lnTo>
                  <a:pt x="2247" y="2911"/>
                </a:lnTo>
                <a:lnTo>
                  <a:pt x="2283" y="2908"/>
                </a:lnTo>
                <a:lnTo>
                  <a:pt x="2318" y="2904"/>
                </a:lnTo>
                <a:lnTo>
                  <a:pt x="2352" y="2897"/>
                </a:lnTo>
                <a:lnTo>
                  <a:pt x="2386" y="2890"/>
                </a:lnTo>
                <a:lnTo>
                  <a:pt x="2419" y="2880"/>
                </a:lnTo>
                <a:lnTo>
                  <a:pt x="2452" y="2870"/>
                </a:lnTo>
                <a:lnTo>
                  <a:pt x="2484" y="2857"/>
                </a:lnTo>
                <a:lnTo>
                  <a:pt x="2515" y="2843"/>
                </a:lnTo>
                <a:lnTo>
                  <a:pt x="2544" y="2827"/>
                </a:lnTo>
                <a:lnTo>
                  <a:pt x="2574" y="2810"/>
                </a:lnTo>
                <a:lnTo>
                  <a:pt x="2602" y="2792"/>
                </a:lnTo>
                <a:lnTo>
                  <a:pt x="2630" y="2773"/>
                </a:lnTo>
                <a:lnTo>
                  <a:pt x="2656" y="2752"/>
                </a:lnTo>
                <a:lnTo>
                  <a:pt x="2682" y="2730"/>
                </a:lnTo>
                <a:lnTo>
                  <a:pt x="2706" y="2707"/>
                </a:lnTo>
                <a:lnTo>
                  <a:pt x="2728" y="2682"/>
                </a:lnTo>
                <a:lnTo>
                  <a:pt x="2751" y="2657"/>
                </a:lnTo>
                <a:lnTo>
                  <a:pt x="2772" y="2630"/>
                </a:lnTo>
                <a:lnTo>
                  <a:pt x="2791" y="2604"/>
                </a:lnTo>
                <a:lnTo>
                  <a:pt x="2809" y="2575"/>
                </a:lnTo>
                <a:lnTo>
                  <a:pt x="2826" y="2545"/>
                </a:lnTo>
                <a:lnTo>
                  <a:pt x="2841" y="2515"/>
                </a:lnTo>
                <a:lnTo>
                  <a:pt x="2856" y="2485"/>
                </a:lnTo>
                <a:lnTo>
                  <a:pt x="2868" y="2453"/>
                </a:lnTo>
                <a:lnTo>
                  <a:pt x="2880" y="2420"/>
                </a:lnTo>
                <a:lnTo>
                  <a:pt x="2888" y="2387"/>
                </a:lnTo>
                <a:lnTo>
                  <a:pt x="2897" y="2353"/>
                </a:lnTo>
                <a:lnTo>
                  <a:pt x="2903" y="2318"/>
                </a:lnTo>
                <a:lnTo>
                  <a:pt x="2907" y="2283"/>
                </a:lnTo>
                <a:lnTo>
                  <a:pt x="2909" y="2248"/>
                </a:lnTo>
                <a:lnTo>
                  <a:pt x="2910" y="2212"/>
                </a:lnTo>
                <a:lnTo>
                  <a:pt x="2909" y="2176"/>
                </a:lnTo>
                <a:lnTo>
                  <a:pt x="2907" y="2141"/>
                </a:lnTo>
                <a:lnTo>
                  <a:pt x="2903" y="2106"/>
                </a:lnTo>
                <a:lnTo>
                  <a:pt x="2897" y="2070"/>
                </a:lnTo>
                <a:lnTo>
                  <a:pt x="2888" y="2037"/>
                </a:lnTo>
                <a:lnTo>
                  <a:pt x="2880" y="2003"/>
                </a:lnTo>
                <a:lnTo>
                  <a:pt x="2868" y="1971"/>
                </a:lnTo>
                <a:lnTo>
                  <a:pt x="2856" y="1940"/>
                </a:lnTo>
                <a:lnTo>
                  <a:pt x="2841" y="1909"/>
                </a:lnTo>
                <a:lnTo>
                  <a:pt x="2826" y="1879"/>
                </a:lnTo>
                <a:lnTo>
                  <a:pt x="2809" y="1849"/>
                </a:lnTo>
                <a:lnTo>
                  <a:pt x="2791" y="1820"/>
                </a:lnTo>
                <a:lnTo>
                  <a:pt x="2772" y="1794"/>
                </a:lnTo>
                <a:lnTo>
                  <a:pt x="2751" y="1767"/>
                </a:lnTo>
                <a:lnTo>
                  <a:pt x="2728" y="1742"/>
                </a:lnTo>
                <a:lnTo>
                  <a:pt x="2706" y="1717"/>
                </a:lnTo>
                <a:close/>
                <a:moveTo>
                  <a:pt x="3187" y="1235"/>
                </a:moveTo>
                <a:lnTo>
                  <a:pt x="3187" y="1235"/>
                </a:lnTo>
                <a:lnTo>
                  <a:pt x="3164" y="1213"/>
                </a:lnTo>
                <a:lnTo>
                  <a:pt x="3139" y="1189"/>
                </a:lnTo>
                <a:lnTo>
                  <a:pt x="3115" y="1168"/>
                </a:lnTo>
                <a:lnTo>
                  <a:pt x="3089" y="1147"/>
                </a:lnTo>
                <a:lnTo>
                  <a:pt x="3064" y="1125"/>
                </a:lnTo>
                <a:lnTo>
                  <a:pt x="3037" y="1105"/>
                </a:lnTo>
                <a:lnTo>
                  <a:pt x="3011" y="1086"/>
                </a:lnTo>
                <a:lnTo>
                  <a:pt x="2983" y="1067"/>
                </a:lnTo>
                <a:lnTo>
                  <a:pt x="2955" y="1049"/>
                </a:lnTo>
                <a:lnTo>
                  <a:pt x="2927" y="1031"/>
                </a:lnTo>
                <a:lnTo>
                  <a:pt x="2899" y="1014"/>
                </a:lnTo>
                <a:lnTo>
                  <a:pt x="2869" y="998"/>
                </a:lnTo>
                <a:lnTo>
                  <a:pt x="2840" y="982"/>
                </a:lnTo>
                <a:lnTo>
                  <a:pt x="2809" y="967"/>
                </a:lnTo>
                <a:lnTo>
                  <a:pt x="2780" y="953"/>
                </a:lnTo>
                <a:lnTo>
                  <a:pt x="2749" y="939"/>
                </a:lnTo>
                <a:lnTo>
                  <a:pt x="2718" y="926"/>
                </a:lnTo>
                <a:lnTo>
                  <a:pt x="2686" y="915"/>
                </a:lnTo>
                <a:lnTo>
                  <a:pt x="2654" y="904"/>
                </a:lnTo>
                <a:lnTo>
                  <a:pt x="2622" y="893"/>
                </a:lnTo>
                <a:lnTo>
                  <a:pt x="2589" y="884"/>
                </a:lnTo>
                <a:lnTo>
                  <a:pt x="2556" y="874"/>
                </a:lnTo>
                <a:lnTo>
                  <a:pt x="2523" y="867"/>
                </a:lnTo>
                <a:lnTo>
                  <a:pt x="2489" y="859"/>
                </a:lnTo>
                <a:lnTo>
                  <a:pt x="2455" y="853"/>
                </a:lnTo>
                <a:lnTo>
                  <a:pt x="2421" y="846"/>
                </a:lnTo>
                <a:lnTo>
                  <a:pt x="2387" y="842"/>
                </a:lnTo>
                <a:lnTo>
                  <a:pt x="2352" y="838"/>
                </a:lnTo>
                <a:lnTo>
                  <a:pt x="2318" y="835"/>
                </a:lnTo>
                <a:lnTo>
                  <a:pt x="2283" y="833"/>
                </a:lnTo>
                <a:lnTo>
                  <a:pt x="2246" y="832"/>
                </a:lnTo>
                <a:lnTo>
                  <a:pt x="2211" y="831"/>
                </a:lnTo>
                <a:lnTo>
                  <a:pt x="2175" y="832"/>
                </a:lnTo>
                <a:lnTo>
                  <a:pt x="2140" y="833"/>
                </a:lnTo>
                <a:lnTo>
                  <a:pt x="2105" y="835"/>
                </a:lnTo>
                <a:lnTo>
                  <a:pt x="2070" y="838"/>
                </a:lnTo>
                <a:lnTo>
                  <a:pt x="2035" y="842"/>
                </a:lnTo>
                <a:lnTo>
                  <a:pt x="2001" y="846"/>
                </a:lnTo>
                <a:lnTo>
                  <a:pt x="1966" y="853"/>
                </a:lnTo>
                <a:lnTo>
                  <a:pt x="1932" y="859"/>
                </a:lnTo>
                <a:lnTo>
                  <a:pt x="1899" y="867"/>
                </a:lnTo>
                <a:lnTo>
                  <a:pt x="1865" y="874"/>
                </a:lnTo>
                <a:lnTo>
                  <a:pt x="1832" y="884"/>
                </a:lnTo>
                <a:lnTo>
                  <a:pt x="1800" y="893"/>
                </a:lnTo>
                <a:lnTo>
                  <a:pt x="1769" y="904"/>
                </a:lnTo>
                <a:lnTo>
                  <a:pt x="1737" y="915"/>
                </a:lnTo>
                <a:lnTo>
                  <a:pt x="1705" y="926"/>
                </a:lnTo>
                <a:lnTo>
                  <a:pt x="1674" y="939"/>
                </a:lnTo>
                <a:lnTo>
                  <a:pt x="1643" y="953"/>
                </a:lnTo>
                <a:lnTo>
                  <a:pt x="1612" y="967"/>
                </a:lnTo>
                <a:lnTo>
                  <a:pt x="1582" y="982"/>
                </a:lnTo>
                <a:lnTo>
                  <a:pt x="1552" y="998"/>
                </a:lnTo>
                <a:lnTo>
                  <a:pt x="1524" y="1014"/>
                </a:lnTo>
                <a:lnTo>
                  <a:pt x="1495" y="1031"/>
                </a:lnTo>
                <a:lnTo>
                  <a:pt x="1466" y="1049"/>
                </a:lnTo>
                <a:lnTo>
                  <a:pt x="1439" y="1067"/>
                </a:lnTo>
                <a:lnTo>
                  <a:pt x="1411" y="1086"/>
                </a:lnTo>
                <a:lnTo>
                  <a:pt x="1384" y="1105"/>
                </a:lnTo>
                <a:lnTo>
                  <a:pt x="1359" y="1125"/>
                </a:lnTo>
                <a:lnTo>
                  <a:pt x="1332" y="1147"/>
                </a:lnTo>
                <a:lnTo>
                  <a:pt x="1307" y="1168"/>
                </a:lnTo>
                <a:lnTo>
                  <a:pt x="1282" y="1189"/>
                </a:lnTo>
                <a:lnTo>
                  <a:pt x="1258" y="1213"/>
                </a:lnTo>
                <a:lnTo>
                  <a:pt x="1234" y="1235"/>
                </a:lnTo>
                <a:lnTo>
                  <a:pt x="1211" y="1259"/>
                </a:lnTo>
                <a:lnTo>
                  <a:pt x="1189" y="1283"/>
                </a:lnTo>
                <a:lnTo>
                  <a:pt x="1167" y="1308"/>
                </a:lnTo>
                <a:lnTo>
                  <a:pt x="1145" y="1334"/>
                </a:lnTo>
                <a:lnTo>
                  <a:pt x="1125" y="1359"/>
                </a:lnTo>
                <a:lnTo>
                  <a:pt x="1104" y="1386"/>
                </a:lnTo>
                <a:lnTo>
                  <a:pt x="1084" y="1413"/>
                </a:lnTo>
                <a:lnTo>
                  <a:pt x="1066" y="1439"/>
                </a:lnTo>
                <a:lnTo>
                  <a:pt x="1048" y="1468"/>
                </a:lnTo>
                <a:lnTo>
                  <a:pt x="1030" y="1496"/>
                </a:lnTo>
                <a:lnTo>
                  <a:pt x="1013" y="1524"/>
                </a:lnTo>
                <a:lnTo>
                  <a:pt x="997" y="1553"/>
                </a:lnTo>
                <a:lnTo>
                  <a:pt x="981" y="1583"/>
                </a:lnTo>
                <a:lnTo>
                  <a:pt x="966" y="1613"/>
                </a:lnTo>
                <a:lnTo>
                  <a:pt x="952" y="1644"/>
                </a:lnTo>
                <a:lnTo>
                  <a:pt x="938" y="1675"/>
                </a:lnTo>
                <a:lnTo>
                  <a:pt x="926" y="1705"/>
                </a:lnTo>
                <a:lnTo>
                  <a:pt x="914" y="1737"/>
                </a:lnTo>
                <a:lnTo>
                  <a:pt x="902" y="1769"/>
                </a:lnTo>
                <a:lnTo>
                  <a:pt x="892" y="1801"/>
                </a:lnTo>
                <a:lnTo>
                  <a:pt x="882" y="1834"/>
                </a:lnTo>
                <a:lnTo>
                  <a:pt x="874" y="1867"/>
                </a:lnTo>
                <a:lnTo>
                  <a:pt x="865" y="1900"/>
                </a:lnTo>
                <a:lnTo>
                  <a:pt x="859" y="1933"/>
                </a:lnTo>
                <a:lnTo>
                  <a:pt x="851" y="1967"/>
                </a:lnTo>
                <a:lnTo>
                  <a:pt x="846" y="2001"/>
                </a:lnTo>
                <a:lnTo>
                  <a:pt x="842" y="2036"/>
                </a:lnTo>
                <a:lnTo>
                  <a:pt x="837" y="2070"/>
                </a:lnTo>
                <a:lnTo>
                  <a:pt x="834" y="2106"/>
                </a:lnTo>
                <a:lnTo>
                  <a:pt x="832" y="2141"/>
                </a:lnTo>
                <a:lnTo>
                  <a:pt x="831" y="2176"/>
                </a:lnTo>
                <a:lnTo>
                  <a:pt x="830" y="2212"/>
                </a:lnTo>
                <a:lnTo>
                  <a:pt x="831" y="2247"/>
                </a:lnTo>
                <a:lnTo>
                  <a:pt x="832" y="2283"/>
                </a:lnTo>
                <a:lnTo>
                  <a:pt x="834" y="2318"/>
                </a:lnTo>
                <a:lnTo>
                  <a:pt x="837" y="2354"/>
                </a:lnTo>
                <a:lnTo>
                  <a:pt x="842" y="2388"/>
                </a:lnTo>
                <a:lnTo>
                  <a:pt x="846" y="2423"/>
                </a:lnTo>
                <a:lnTo>
                  <a:pt x="851" y="2457"/>
                </a:lnTo>
                <a:lnTo>
                  <a:pt x="859" y="2491"/>
                </a:lnTo>
                <a:lnTo>
                  <a:pt x="865" y="2524"/>
                </a:lnTo>
                <a:lnTo>
                  <a:pt x="874" y="2557"/>
                </a:lnTo>
                <a:lnTo>
                  <a:pt x="882" y="2590"/>
                </a:lnTo>
                <a:lnTo>
                  <a:pt x="892" y="2623"/>
                </a:lnTo>
                <a:lnTo>
                  <a:pt x="902" y="2655"/>
                </a:lnTo>
                <a:lnTo>
                  <a:pt x="914" y="2687"/>
                </a:lnTo>
                <a:lnTo>
                  <a:pt x="926" y="2719"/>
                </a:lnTo>
                <a:lnTo>
                  <a:pt x="938" y="2750"/>
                </a:lnTo>
                <a:lnTo>
                  <a:pt x="952" y="2780"/>
                </a:lnTo>
                <a:lnTo>
                  <a:pt x="966" y="2811"/>
                </a:lnTo>
                <a:lnTo>
                  <a:pt x="981" y="2841"/>
                </a:lnTo>
                <a:lnTo>
                  <a:pt x="997" y="2871"/>
                </a:lnTo>
                <a:lnTo>
                  <a:pt x="1013" y="2900"/>
                </a:lnTo>
                <a:lnTo>
                  <a:pt x="1030" y="2928"/>
                </a:lnTo>
                <a:lnTo>
                  <a:pt x="1048" y="2956"/>
                </a:lnTo>
                <a:lnTo>
                  <a:pt x="1066" y="2985"/>
                </a:lnTo>
                <a:lnTo>
                  <a:pt x="1084" y="3011"/>
                </a:lnTo>
                <a:lnTo>
                  <a:pt x="1104" y="3038"/>
                </a:lnTo>
                <a:lnTo>
                  <a:pt x="1125" y="3065"/>
                </a:lnTo>
                <a:lnTo>
                  <a:pt x="1145" y="3090"/>
                </a:lnTo>
                <a:lnTo>
                  <a:pt x="1167" y="3116"/>
                </a:lnTo>
                <a:lnTo>
                  <a:pt x="1189" y="3141"/>
                </a:lnTo>
                <a:lnTo>
                  <a:pt x="1211" y="3165"/>
                </a:lnTo>
                <a:lnTo>
                  <a:pt x="1234" y="3189"/>
                </a:lnTo>
                <a:lnTo>
                  <a:pt x="1258" y="3211"/>
                </a:lnTo>
                <a:lnTo>
                  <a:pt x="1282" y="3235"/>
                </a:lnTo>
                <a:lnTo>
                  <a:pt x="1307" y="3256"/>
                </a:lnTo>
                <a:lnTo>
                  <a:pt x="1332" y="3277"/>
                </a:lnTo>
                <a:lnTo>
                  <a:pt x="1359" y="3299"/>
                </a:lnTo>
                <a:lnTo>
                  <a:pt x="1384" y="3319"/>
                </a:lnTo>
                <a:lnTo>
                  <a:pt x="1411" y="3338"/>
                </a:lnTo>
                <a:lnTo>
                  <a:pt x="1439" y="3357"/>
                </a:lnTo>
                <a:lnTo>
                  <a:pt x="1466" y="3375"/>
                </a:lnTo>
                <a:lnTo>
                  <a:pt x="1495" y="3393"/>
                </a:lnTo>
                <a:lnTo>
                  <a:pt x="1524" y="3410"/>
                </a:lnTo>
                <a:lnTo>
                  <a:pt x="1552" y="3426"/>
                </a:lnTo>
                <a:lnTo>
                  <a:pt x="1582" y="3442"/>
                </a:lnTo>
                <a:lnTo>
                  <a:pt x="1612" y="3457"/>
                </a:lnTo>
                <a:lnTo>
                  <a:pt x="1643" y="3471"/>
                </a:lnTo>
                <a:lnTo>
                  <a:pt x="1674" y="3485"/>
                </a:lnTo>
                <a:lnTo>
                  <a:pt x="1705" y="3498"/>
                </a:lnTo>
                <a:lnTo>
                  <a:pt x="1737" y="3509"/>
                </a:lnTo>
                <a:lnTo>
                  <a:pt x="1769" y="3520"/>
                </a:lnTo>
                <a:lnTo>
                  <a:pt x="1800" y="3531"/>
                </a:lnTo>
                <a:lnTo>
                  <a:pt x="1832" y="3540"/>
                </a:lnTo>
                <a:lnTo>
                  <a:pt x="1865" y="3550"/>
                </a:lnTo>
                <a:lnTo>
                  <a:pt x="1899" y="3557"/>
                </a:lnTo>
                <a:lnTo>
                  <a:pt x="1932" y="3565"/>
                </a:lnTo>
                <a:lnTo>
                  <a:pt x="1966" y="3571"/>
                </a:lnTo>
                <a:lnTo>
                  <a:pt x="2001" y="3578"/>
                </a:lnTo>
                <a:lnTo>
                  <a:pt x="2035" y="3582"/>
                </a:lnTo>
                <a:lnTo>
                  <a:pt x="2070" y="3586"/>
                </a:lnTo>
                <a:lnTo>
                  <a:pt x="2105" y="3589"/>
                </a:lnTo>
                <a:lnTo>
                  <a:pt x="2140" y="3591"/>
                </a:lnTo>
                <a:lnTo>
                  <a:pt x="2175" y="3592"/>
                </a:lnTo>
                <a:lnTo>
                  <a:pt x="2211" y="3594"/>
                </a:lnTo>
                <a:lnTo>
                  <a:pt x="2246" y="3592"/>
                </a:lnTo>
                <a:lnTo>
                  <a:pt x="2283" y="3591"/>
                </a:lnTo>
                <a:lnTo>
                  <a:pt x="2318" y="3589"/>
                </a:lnTo>
                <a:lnTo>
                  <a:pt x="2352" y="3586"/>
                </a:lnTo>
                <a:lnTo>
                  <a:pt x="2387" y="3582"/>
                </a:lnTo>
                <a:lnTo>
                  <a:pt x="2421" y="3578"/>
                </a:lnTo>
                <a:lnTo>
                  <a:pt x="2455" y="3571"/>
                </a:lnTo>
                <a:lnTo>
                  <a:pt x="2489" y="3565"/>
                </a:lnTo>
                <a:lnTo>
                  <a:pt x="2523" y="3557"/>
                </a:lnTo>
                <a:lnTo>
                  <a:pt x="2556" y="3550"/>
                </a:lnTo>
                <a:lnTo>
                  <a:pt x="2589" y="3540"/>
                </a:lnTo>
                <a:lnTo>
                  <a:pt x="2622" y="3531"/>
                </a:lnTo>
                <a:lnTo>
                  <a:pt x="2654" y="3520"/>
                </a:lnTo>
                <a:lnTo>
                  <a:pt x="2686" y="3509"/>
                </a:lnTo>
                <a:lnTo>
                  <a:pt x="2718" y="3498"/>
                </a:lnTo>
                <a:lnTo>
                  <a:pt x="2749" y="3485"/>
                </a:lnTo>
                <a:lnTo>
                  <a:pt x="2780" y="3471"/>
                </a:lnTo>
                <a:lnTo>
                  <a:pt x="2809" y="3457"/>
                </a:lnTo>
                <a:lnTo>
                  <a:pt x="2840" y="3442"/>
                </a:lnTo>
                <a:lnTo>
                  <a:pt x="2869" y="3426"/>
                </a:lnTo>
                <a:lnTo>
                  <a:pt x="2899" y="3410"/>
                </a:lnTo>
                <a:lnTo>
                  <a:pt x="2927" y="3393"/>
                </a:lnTo>
                <a:lnTo>
                  <a:pt x="2955" y="3375"/>
                </a:lnTo>
                <a:lnTo>
                  <a:pt x="2983" y="3357"/>
                </a:lnTo>
                <a:lnTo>
                  <a:pt x="3011" y="3338"/>
                </a:lnTo>
                <a:lnTo>
                  <a:pt x="3037" y="3319"/>
                </a:lnTo>
                <a:lnTo>
                  <a:pt x="3064" y="3299"/>
                </a:lnTo>
                <a:lnTo>
                  <a:pt x="3089" y="3277"/>
                </a:lnTo>
                <a:lnTo>
                  <a:pt x="3115" y="3256"/>
                </a:lnTo>
                <a:lnTo>
                  <a:pt x="3139" y="3235"/>
                </a:lnTo>
                <a:lnTo>
                  <a:pt x="3164" y="3211"/>
                </a:lnTo>
                <a:lnTo>
                  <a:pt x="3187" y="3189"/>
                </a:lnTo>
                <a:lnTo>
                  <a:pt x="3211" y="3165"/>
                </a:lnTo>
                <a:lnTo>
                  <a:pt x="3233" y="3141"/>
                </a:lnTo>
                <a:lnTo>
                  <a:pt x="3255" y="3116"/>
                </a:lnTo>
                <a:lnTo>
                  <a:pt x="3277" y="3090"/>
                </a:lnTo>
                <a:lnTo>
                  <a:pt x="3298" y="3065"/>
                </a:lnTo>
                <a:lnTo>
                  <a:pt x="3318" y="3038"/>
                </a:lnTo>
                <a:lnTo>
                  <a:pt x="3337" y="3011"/>
                </a:lnTo>
                <a:lnTo>
                  <a:pt x="3356" y="2985"/>
                </a:lnTo>
                <a:lnTo>
                  <a:pt x="3374" y="2956"/>
                </a:lnTo>
                <a:lnTo>
                  <a:pt x="3393" y="2928"/>
                </a:lnTo>
                <a:lnTo>
                  <a:pt x="3409" y="2900"/>
                </a:lnTo>
                <a:lnTo>
                  <a:pt x="3426" y="2871"/>
                </a:lnTo>
                <a:lnTo>
                  <a:pt x="3440" y="2841"/>
                </a:lnTo>
                <a:lnTo>
                  <a:pt x="3455" y="2811"/>
                </a:lnTo>
                <a:lnTo>
                  <a:pt x="3470" y="2780"/>
                </a:lnTo>
                <a:lnTo>
                  <a:pt x="3483" y="2750"/>
                </a:lnTo>
                <a:lnTo>
                  <a:pt x="3496" y="2719"/>
                </a:lnTo>
                <a:lnTo>
                  <a:pt x="3509" y="2687"/>
                </a:lnTo>
                <a:lnTo>
                  <a:pt x="3519" y="2655"/>
                </a:lnTo>
                <a:lnTo>
                  <a:pt x="3530" y="2623"/>
                </a:lnTo>
                <a:lnTo>
                  <a:pt x="3539" y="2590"/>
                </a:lnTo>
                <a:lnTo>
                  <a:pt x="3549" y="2557"/>
                </a:lnTo>
                <a:lnTo>
                  <a:pt x="3556" y="2524"/>
                </a:lnTo>
                <a:lnTo>
                  <a:pt x="3564" y="2491"/>
                </a:lnTo>
                <a:lnTo>
                  <a:pt x="3570" y="2457"/>
                </a:lnTo>
                <a:lnTo>
                  <a:pt x="3576" y="2423"/>
                </a:lnTo>
                <a:lnTo>
                  <a:pt x="3581" y="2388"/>
                </a:lnTo>
                <a:lnTo>
                  <a:pt x="3585" y="2354"/>
                </a:lnTo>
                <a:lnTo>
                  <a:pt x="3588" y="2318"/>
                </a:lnTo>
                <a:lnTo>
                  <a:pt x="3591" y="2283"/>
                </a:lnTo>
                <a:lnTo>
                  <a:pt x="3592" y="2247"/>
                </a:lnTo>
                <a:lnTo>
                  <a:pt x="3592" y="2212"/>
                </a:lnTo>
                <a:lnTo>
                  <a:pt x="3592" y="2176"/>
                </a:lnTo>
                <a:lnTo>
                  <a:pt x="3591" y="2141"/>
                </a:lnTo>
                <a:lnTo>
                  <a:pt x="3588" y="2106"/>
                </a:lnTo>
                <a:lnTo>
                  <a:pt x="3585" y="2070"/>
                </a:lnTo>
                <a:lnTo>
                  <a:pt x="3581" y="2036"/>
                </a:lnTo>
                <a:lnTo>
                  <a:pt x="3576" y="2001"/>
                </a:lnTo>
                <a:lnTo>
                  <a:pt x="3570" y="1967"/>
                </a:lnTo>
                <a:lnTo>
                  <a:pt x="3564" y="1933"/>
                </a:lnTo>
                <a:lnTo>
                  <a:pt x="3556" y="1900"/>
                </a:lnTo>
                <a:lnTo>
                  <a:pt x="3549" y="1867"/>
                </a:lnTo>
                <a:lnTo>
                  <a:pt x="3539" y="1834"/>
                </a:lnTo>
                <a:lnTo>
                  <a:pt x="3530" y="1801"/>
                </a:lnTo>
                <a:lnTo>
                  <a:pt x="3519" y="1769"/>
                </a:lnTo>
                <a:lnTo>
                  <a:pt x="3509" y="1737"/>
                </a:lnTo>
                <a:lnTo>
                  <a:pt x="3496" y="1705"/>
                </a:lnTo>
                <a:lnTo>
                  <a:pt x="3483" y="1675"/>
                </a:lnTo>
                <a:lnTo>
                  <a:pt x="3470" y="1644"/>
                </a:lnTo>
                <a:lnTo>
                  <a:pt x="3455" y="1613"/>
                </a:lnTo>
                <a:lnTo>
                  <a:pt x="3440" y="1583"/>
                </a:lnTo>
                <a:lnTo>
                  <a:pt x="3426" y="1553"/>
                </a:lnTo>
                <a:lnTo>
                  <a:pt x="3409" y="1524"/>
                </a:lnTo>
                <a:lnTo>
                  <a:pt x="3393" y="1496"/>
                </a:lnTo>
                <a:lnTo>
                  <a:pt x="3374" y="1468"/>
                </a:lnTo>
                <a:lnTo>
                  <a:pt x="3356" y="1439"/>
                </a:lnTo>
                <a:lnTo>
                  <a:pt x="3337" y="1413"/>
                </a:lnTo>
                <a:lnTo>
                  <a:pt x="3318" y="1386"/>
                </a:lnTo>
                <a:lnTo>
                  <a:pt x="3298" y="1359"/>
                </a:lnTo>
                <a:lnTo>
                  <a:pt x="3277" y="1334"/>
                </a:lnTo>
                <a:lnTo>
                  <a:pt x="3255" y="1308"/>
                </a:lnTo>
                <a:lnTo>
                  <a:pt x="3233" y="1283"/>
                </a:lnTo>
                <a:lnTo>
                  <a:pt x="3211" y="1259"/>
                </a:lnTo>
                <a:lnTo>
                  <a:pt x="3187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1000"/>
          </a:p>
        </p:txBody>
      </p:sp>
      <p:sp>
        <p:nvSpPr>
          <p:cNvPr id="4" name="圆角矩形 3"/>
          <p:cNvSpPr/>
          <p:nvPr/>
        </p:nvSpPr>
        <p:spPr>
          <a:xfrm>
            <a:off x="2794000" y="5201920"/>
            <a:ext cx="875030" cy="786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Rabit</a:t>
            </a:r>
            <a:endParaRPr lang="en-US" altLang="zh-CN" sz="1000"/>
          </a:p>
          <a:p>
            <a:pPr algn="ctr"/>
            <a:r>
              <a:rPr lang="en-US" altLang="zh-CN" sz="1000"/>
              <a:t>MQ</a:t>
            </a:r>
            <a:endParaRPr lang="en-US" altLang="zh-CN" sz="1000"/>
          </a:p>
        </p:txBody>
      </p:sp>
      <p:sp>
        <p:nvSpPr>
          <p:cNvPr id="5" name="文本框 4"/>
          <p:cNvSpPr txBox="1"/>
          <p:nvPr/>
        </p:nvSpPr>
        <p:spPr>
          <a:xfrm>
            <a:off x="2816225" y="6052185"/>
            <a:ext cx="7181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M2M</a:t>
            </a:r>
            <a:r>
              <a:rPr lang="zh-CN" altLang="en-US" sz="1000"/>
              <a:t>网关</a:t>
            </a:r>
            <a:endParaRPr lang="zh-CN" altLang="en-US" sz="1000"/>
          </a:p>
        </p:txBody>
      </p:sp>
      <p:sp>
        <p:nvSpPr>
          <p:cNvPr id="6" name="圆角矩形 5"/>
          <p:cNvSpPr/>
          <p:nvPr/>
        </p:nvSpPr>
        <p:spPr>
          <a:xfrm>
            <a:off x="2794000" y="3827780"/>
            <a:ext cx="874395" cy="786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Spring Boot</a:t>
            </a:r>
            <a:endParaRPr lang="en-US" altLang="zh-CN" sz="1000"/>
          </a:p>
        </p:txBody>
      </p:sp>
      <p:sp>
        <p:nvSpPr>
          <p:cNvPr id="7" name="文本框 6"/>
          <p:cNvSpPr txBox="1"/>
          <p:nvPr/>
        </p:nvSpPr>
        <p:spPr>
          <a:xfrm>
            <a:off x="2927350" y="4613910"/>
            <a:ext cx="6756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OPEN API</a:t>
            </a:r>
            <a:endParaRPr lang="en-US" sz="1000"/>
          </a:p>
        </p:txBody>
      </p:sp>
      <p:sp>
        <p:nvSpPr>
          <p:cNvPr id="8" name="圆角矩形 7"/>
          <p:cNvSpPr/>
          <p:nvPr/>
        </p:nvSpPr>
        <p:spPr>
          <a:xfrm>
            <a:off x="2793365" y="866140"/>
            <a:ext cx="875030" cy="786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Spring</a:t>
            </a:r>
            <a:endParaRPr lang="en-US" altLang="zh-CN" sz="1000"/>
          </a:p>
          <a:p>
            <a:pPr algn="ctr"/>
            <a:r>
              <a:rPr lang="en-US" altLang="zh-CN" sz="1000"/>
              <a:t>Boot</a:t>
            </a:r>
            <a:endParaRPr lang="en-US" altLang="zh-CN" sz="1000"/>
          </a:p>
        </p:txBody>
      </p:sp>
      <p:sp>
        <p:nvSpPr>
          <p:cNvPr id="9" name="文本框 8"/>
          <p:cNvSpPr txBox="1"/>
          <p:nvPr/>
        </p:nvSpPr>
        <p:spPr>
          <a:xfrm>
            <a:off x="2926715" y="1652270"/>
            <a:ext cx="60769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企业</a:t>
            </a:r>
            <a:r>
              <a:rPr lang="en-US" altLang="zh-CN" sz="1000"/>
              <a:t>API</a:t>
            </a:r>
            <a:endParaRPr lang="en-US" altLang="zh-CN" sz="1000"/>
          </a:p>
        </p:txBody>
      </p:sp>
      <p:sp>
        <p:nvSpPr>
          <p:cNvPr id="10" name="圆角矩形 9"/>
          <p:cNvSpPr/>
          <p:nvPr/>
        </p:nvSpPr>
        <p:spPr>
          <a:xfrm>
            <a:off x="2794000" y="2187575"/>
            <a:ext cx="875030" cy="786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Spring</a:t>
            </a:r>
            <a:endParaRPr lang="en-US" altLang="zh-CN" sz="1000"/>
          </a:p>
          <a:p>
            <a:pPr algn="ctr"/>
            <a:r>
              <a:rPr lang="en-US" altLang="zh-CN" sz="1000">
                <a:sym typeface="+mn-ea"/>
              </a:rPr>
              <a:t>Boot</a:t>
            </a:r>
            <a:endParaRPr lang="en-US" altLang="zh-CN" sz="1000"/>
          </a:p>
          <a:p>
            <a:pPr algn="ctr"/>
            <a:r>
              <a:rPr lang="en-US" altLang="zh-CN" sz="1000"/>
              <a:t>Web socket</a:t>
            </a:r>
            <a:endParaRPr lang="en-US" altLang="zh-CN" sz="1000"/>
          </a:p>
        </p:txBody>
      </p:sp>
      <p:sp>
        <p:nvSpPr>
          <p:cNvPr id="11" name="文本框 10"/>
          <p:cNvSpPr txBox="1"/>
          <p:nvPr/>
        </p:nvSpPr>
        <p:spPr>
          <a:xfrm>
            <a:off x="2867025" y="3103880"/>
            <a:ext cx="7296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SAAS </a:t>
            </a:r>
            <a:r>
              <a:rPr lang="zh-CN" altLang="en-US" sz="1000"/>
              <a:t>应用</a:t>
            </a:r>
            <a:endParaRPr lang="zh-CN" altLang="en-US" sz="1000"/>
          </a:p>
        </p:txBody>
      </p:sp>
      <p:sp>
        <p:nvSpPr>
          <p:cNvPr id="12" name="矩形 11"/>
          <p:cNvSpPr/>
          <p:nvPr/>
        </p:nvSpPr>
        <p:spPr>
          <a:xfrm>
            <a:off x="5386070" y="940435"/>
            <a:ext cx="847725" cy="287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Spring</a:t>
            </a:r>
            <a:endParaRPr lang="en-US" altLang="zh-CN" sz="1000"/>
          </a:p>
          <a:p>
            <a:pPr algn="ctr"/>
            <a:r>
              <a:rPr lang="en-US" altLang="zh-CN" sz="1000"/>
              <a:t>Cloud</a:t>
            </a:r>
            <a:endParaRPr lang="en-US" altLang="zh-CN" sz="1000"/>
          </a:p>
        </p:txBody>
      </p:sp>
      <p:sp>
        <p:nvSpPr>
          <p:cNvPr id="301" name="微信"/>
          <p:cNvSpPr/>
          <p:nvPr/>
        </p:nvSpPr>
        <p:spPr>
          <a:xfrm>
            <a:off x="648335" y="2835910"/>
            <a:ext cx="516255" cy="781685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5" name="IE浏览器"/>
          <p:cNvSpPr/>
          <p:nvPr/>
        </p:nvSpPr>
        <p:spPr>
          <a:xfrm>
            <a:off x="622300" y="1652270"/>
            <a:ext cx="568325" cy="785495"/>
          </a:xfrm>
          <a:custGeom>
            <a:avLst/>
            <a:gdLst/>
            <a:ahLst/>
            <a:cxnLst/>
            <a:rect l="l" t="t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9" name="棒"/>
          <p:cNvSpPr/>
          <p:nvPr/>
        </p:nvSpPr>
        <p:spPr>
          <a:xfrm>
            <a:off x="449580" y="866140"/>
            <a:ext cx="914400" cy="60071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企业应用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47310" y="381698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微服务集群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950200" y="86614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etcd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386705" y="4384040"/>
            <a:ext cx="847725" cy="143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Spark</a:t>
            </a:r>
            <a:endParaRPr lang="en-US" altLang="zh-CN" sz="1000"/>
          </a:p>
          <a:p>
            <a:pPr algn="ctr"/>
            <a:r>
              <a:rPr lang="en-US" altLang="zh-CN" sz="1000"/>
              <a:t>Stream</a:t>
            </a:r>
            <a:endParaRPr lang="en-US" altLang="zh-CN" sz="1000"/>
          </a:p>
        </p:txBody>
      </p:sp>
      <p:sp>
        <p:nvSpPr>
          <p:cNvPr id="16" name="文本框 15"/>
          <p:cNvSpPr txBox="1"/>
          <p:nvPr/>
        </p:nvSpPr>
        <p:spPr>
          <a:xfrm>
            <a:off x="4899025" y="58648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实时计算集群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7950200" y="188722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7950200" y="29083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7950200" y="495046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HDFS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7950200" y="392938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LDAP</a:t>
            </a:r>
            <a:endParaRPr lang="en-US" altLang="zh-CN"/>
          </a:p>
        </p:txBody>
      </p:sp>
      <p:cxnSp>
        <p:nvCxnSpPr>
          <p:cNvPr id="21" name="直接连接符 20"/>
          <p:cNvCxnSpPr>
            <a:stCxn id="219" idx="3"/>
            <a:endCxn id="8" idx="1"/>
          </p:cNvCxnSpPr>
          <p:nvPr/>
        </p:nvCxnSpPr>
        <p:spPr>
          <a:xfrm>
            <a:off x="1363980" y="1166495"/>
            <a:ext cx="1429385" cy="92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0" idx="1"/>
          </p:cNvCxnSpPr>
          <p:nvPr/>
        </p:nvCxnSpPr>
        <p:spPr>
          <a:xfrm>
            <a:off x="1101725" y="2080895"/>
            <a:ext cx="1692275" cy="49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6" idx="1"/>
          </p:cNvCxnSpPr>
          <p:nvPr/>
        </p:nvCxnSpPr>
        <p:spPr>
          <a:xfrm>
            <a:off x="1040765" y="3315970"/>
            <a:ext cx="1753235" cy="904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6" idx="1"/>
          </p:cNvCxnSpPr>
          <p:nvPr/>
        </p:nvCxnSpPr>
        <p:spPr>
          <a:xfrm flipV="1">
            <a:off x="1101725" y="4220845"/>
            <a:ext cx="1692275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6" idx="1"/>
          </p:cNvCxnSpPr>
          <p:nvPr/>
        </p:nvCxnSpPr>
        <p:spPr>
          <a:xfrm flipV="1">
            <a:off x="1081405" y="4220845"/>
            <a:ext cx="1712595" cy="1556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4" idx="1"/>
          </p:cNvCxnSpPr>
          <p:nvPr/>
        </p:nvCxnSpPr>
        <p:spPr>
          <a:xfrm>
            <a:off x="1091565" y="4449445"/>
            <a:ext cx="1702435" cy="114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4" idx="1"/>
          </p:cNvCxnSpPr>
          <p:nvPr/>
        </p:nvCxnSpPr>
        <p:spPr>
          <a:xfrm flipV="1">
            <a:off x="1091565" y="5594985"/>
            <a:ext cx="1702435" cy="19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" idx="3"/>
            <a:endCxn id="15" idx="1"/>
          </p:cNvCxnSpPr>
          <p:nvPr/>
        </p:nvCxnSpPr>
        <p:spPr>
          <a:xfrm flipV="1">
            <a:off x="3669030" y="5102860"/>
            <a:ext cx="1717675" cy="492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5" idx="3"/>
            <a:endCxn id="19" idx="1"/>
          </p:cNvCxnSpPr>
          <p:nvPr/>
        </p:nvCxnSpPr>
        <p:spPr>
          <a:xfrm>
            <a:off x="6234430" y="5102860"/>
            <a:ext cx="171577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2" idx="3"/>
            <a:endCxn id="20" idx="1"/>
          </p:cNvCxnSpPr>
          <p:nvPr/>
        </p:nvCxnSpPr>
        <p:spPr>
          <a:xfrm>
            <a:off x="6233795" y="2378710"/>
            <a:ext cx="1716405" cy="2007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2" idx="3"/>
            <a:endCxn id="18" idx="1"/>
          </p:cNvCxnSpPr>
          <p:nvPr/>
        </p:nvCxnSpPr>
        <p:spPr>
          <a:xfrm>
            <a:off x="6233795" y="2378710"/>
            <a:ext cx="1716405" cy="986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2" idx="3"/>
            <a:endCxn id="17" idx="1"/>
          </p:cNvCxnSpPr>
          <p:nvPr/>
        </p:nvCxnSpPr>
        <p:spPr>
          <a:xfrm flipV="1">
            <a:off x="6233795" y="2344420"/>
            <a:ext cx="1716405" cy="3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2" idx="3"/>
            <a:endCxn id="14" idx="1"/>
          </p:cNvCxnSpPr>
          <p:nvPr/>
        </p:nvCxnSpPr>
        <p:spPr>
          <a:xfrm flipV="1">
            <a:off x="6233795" y="1323340"/>
            <a:ext cx="1716405" cy="1055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2" idx="1"/>
            <a:endCxn id="8" idx="3"/>
          </p:cNvCxnSpPr>
          <p:nvPr/>
        </p:nvCxnSpPr>
        <p:spPr>
          <a:xfrm flipH="1" flipV="1">
            <a:off x="3668395" y="1259205"/>
            <a:ext cx="1717675" cy="111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10" idx="3"/>
          </p:cNvCxnSpPr>
          <p:nvPr/>
        </p:nvCxnSpPr>
        <p:spPr>
          <a:xfrm flipH="1">
            <a:off x="3669030" y="2336165"/>
            <a:ext cx="1680845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6" idx="3"/>
          </p:cNvCxnSpPr>
          <p:nvPr/>
        </p:nvCxnSpPr>
        <p:spPr>
          <a:xfrm flipH="1">
            <a:off x="3668395" y="2417445"/>
            <a:ext cx="1691640" cy="180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1455"/>
            <a:ext cx="10515600" cy="622935"/>
          </a:xfrm>
        </p:spPr>
        <p:txBody>
          <a:bodyPr>
            <a:normAutofit fontScale="90000"/>
          </a:bodyPr>
          <a:p>
            <a:r>
              <a:rPr lang="zh-CN" altLang="en-US"/>
              <a:t>设备接入端架构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975" y="834390"/>
            <a:ext cx="10515600" cy="1325245"/>
          </a:xfrm>
        </p:spPr>
        <p:txBody>
          <a:bodyPr/>
          <a:p>
            <a:r>
              <a:rPr lang="zh-CN" altLang="en-US">
                <a:sym typeface="+mn-ea"/>
              </a:rPr>
              <a:t>设备接入端</a:t>
            </a:r>
            <a:r>
              <a:rPr lang="zh-CN" altLang="en-US"/>
              <a:t>主要的作用是数据转发，是设备数据、云平台、应用端（APP）的数据交互桥梁。可将</a:t>
            </a:r>
            <a:r>
              <a:rPr lang="zh-CN" altLang="en-US">
                <a:sym typeface="+mn-ea"/>
              </a:rPr>
              <a:t>设备接入端</a:t>
            </a:r>
            <a:r>
              <a:rPr lang="zh-CN" altLang="en-US"/>
              <a:t>移植到WiFi模组、GPRS模组、PC端等。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5656580" y="3748405"/>
            <a:ext cx="1741170" cy="1181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设备接入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SDK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240655" y="5325745"/>
            <a:ext cx="1158240" cy="48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MCU</a:t>
            </a:r>
            <a:endParaRPr lang="en-US" altLang="zh-CN"/>
          </a:p>
        </p:txBody>
      </p:sp>
      <p:sp>
        <p:nvSpPr>
          <p:cNvPr id="2050" name="手机"/>
          <p:cNvSpPr/>
          <p:nvPr/>
        </p:nvSpPr>
        <p:spPr bwMode="auto">
          <a:xfrm>
            <a:off x="10670540" y="4078605"/>
            <a:ext cx="683260" cy="91440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94" name="云"/>
          <p:cNvSpPr/>
          <p:nvPr/>
        </p:nvSpPr>
        <p:spPr>
          <a:xfrm>
            <a:off x="8277225" y="2159635"/>
            <a:ext cx="1331595" cy="751840"/>
          </a:xfrm>
          <a:custGeom>
            <a:avLst/>
            <a:gdLst/>
            <a:ahLst/>
            <a:cxnLst/>
            <a:rect l="l" t="t" r="r" b="b"/>
            <a:pathLst>
              <a:path w="3095883" h="2092590">
                <a:moveTo>
                  <a:pt x="1714326" y="115005"/>
                </a:moveTo>
                <a:cubicBezTo>
                  <a:pt x="1363633" y="115005"/>
                  <a:pt x="1067904" y="350339"/>
                  <a:pt x="980351" y="672716"/>
                </a:cubicBezTo>
                <a:cubicBezTo>
                  <a:pt x="1054204" y="688080"/>
                  <a:pt x="1123613" y="714214"/>
                  <a:pt x="1186949" y="749118"/>
                </a:cubicBezTo>
                <a:lnTo>
                  <a:pt x="1146949" y="851829"/>
                </a:lnTo>
                <a:cubicBezTo>
                  <a:pt x="1045110" y="792678"/>
                  <a:pt x="924045" y="759572"/>
                  <a:pt x="794454" y="759572"/>
                </a:cubicBezTo>
                <a:cubicBezTo>
                  <a:pt x="421493" y="759572"/>
                  <a:pt x="119149" y="1033787"/>
                  <a:pt x="119149" y="1372048"/>
                </a:cubicBezTo>
                <a:cubicBezTo>
                  <a:pt x="119149" y="1679144"/>
                  <a:pt x="368346" y="1933451"/>
                  <a:pt x="693810" y="1973790"/>
                </a:cubicBezTo>
                <a:lnTo>
                  <a:pt x="2644062" y="1973790"/>
                </a:lnTo>
                <a:cubicBezTo>
                  <a:pt x="2845151" y="1916500"/>
                  <a:pt x="2989619" y="1749402"/>
                  <a:pt x="2989619" y="1552531"/>
                </a:cubicBezTo>
                <a:cubicBezTo>
                  <a:pt x="2989619" y="1330357"/>
                  <a:pt x="2805628" y="1146101"/>
                  <a:pt x="2564544" y="1113415"/>
                </a:cubicBezTo>
                <a:cubicBezTo>
                  <a:pt x="2546404" y="1180567"/>
                  <a:pt x="2519482" y="1244124"/>
                  <a:pt x="2485002" y="1303018"/>
                </a:cubicBezTo>
                <a:lnTo>
                  <a:pt x="2377950" y="1260252"/>
                </a:lnTo>
                <a:cubicBezTo>
                  <a:pt x="2444874" y="1149958"/>
                  <a:pt x="2481419" y="1020296"/>
                  <a:pt x="2481419" y="882098"/>
                </a:cubicBezTo>
                <a:cubicBezTo>
                  <a:pt x="2481419" y="458444"/>
                  <a:pt x="2137980" y="115005"/>
                  <a:pt x="1714326" y="115005"/>
                </a:cubicBezTo>
                <a:close/>
                <a:moveTo>
                  <a:pt x="1714326" y="0"/>
                </a:moveTo>
                <a:cubicBezTo>
                  <a:pt x="2201495" y="0"/>
                  <a:pt x="2596424" y="394929"/>
                  <a:pt x="2596424" y="882098"/>
                </a:cubicBezTo>
                <a:cubicBezTo>
                  <a:pt x="2596424" y="929587"/>
                  <a:pt x="2592672" y="976199"/>
                  <a:pt x="2584027" y="1021384"/>
                </a:cubicBezTo>
                <a:cubicBezTo>
                  <a:pt x="2874515" y="1061994"/>
                  <a:pt x="3095883" y="1284452"/>
                  <a:pt x="3095883" y="1552530"/>
                </a:cubicBezTo>
                <a:cubicBezTo>
                  <a:pt x="3095883" y="1808471"/>
                  <a:pt x="2894108" y="2022828"/>
                  <a:pt x="2623005" y="2077281"/>
                </a:cubicBezTo>
                <a:cubicBezTo>
                  <a:pt x="2590159" y="2087878"/>
                  <a:pt x="2555435" y="2092590"/>
                  <a:pt x="2519757" y="2092590"/>
                </a:cubicBezTo>
                <a:lnTo>
                  <a:pt x="2483815" y="2092590"/>
                </a:lnTo>
                <a:lnTo>
                  <a:pt x="719703" y="2092590"/>
                </a:lnTo>
                <a:cubicBezTo>
                  <a:pt x="662513" y="2092590"/>
                  <a:pt x="607773" y="2080483"/>
                  <a:pt x="557775" y="2057460"/>
                </a:cubicBezTo>
                <a:cubicBezTo>
                  <a:pt x="234310" y="1968384"/>
                  <a:pt x="0" y="1695034"/>
                  <a:pt x="0" y="1372049"/>
                </a:cubicBezTo>
                <a:cubicBezTo>
                  <a:pt x="0" y="974105"/>
                  <a:pt x="355689" y="651508"/>
                  <a:pt x="794454" y="651508"/>
                </a:cubicBezTo>
                <a:lnTo>
                  <a:pt x="864744" y="655744"/>
                </a:lnTo>
                <a:lnTo>
                  <a:pt x="862837" y="654982"/>
                </a:lnTo>
                <a:cubicBezTo>
                  <a:pt x="962103" y="277743"/>
                  <a:pt x="1305780" y="0"/>
                  <a:pt x="17143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云平台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3"/>
            <a:endCxn id="6" idx="0"/>
          </p:cNvCxnSpPr>
          <p:nvPr/>
        </p:nvCxnSpPr>
        <p:spPr>
          <a:xfrm flipH="1">
            <a:off x="5819775" y="4929505"/>
            <a:ext cx="707390" cy="3962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>
            <a:endCxn id="5" idx="0"/>
          </p:cNvCxnSpPr>
          <p:nvPr/>
        </p:nvCxnSpPr>
        <p:spPr>
          <a:xfrm rot="10800000" flipV="1">
            <a:off x="6527165" y="2577465"/>
            <a:ext cx="1778000" cy="117094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/>
          <p:nvPr/>
        </p:nvCxnSpPr>
        <p:spPr>
          <a:xfrm>
            <a:off x="9608820" y="2617470"/>
            <a:ext cx="1468755" cy="1461135"/>
          </a:xfrm>
          <a:prstGeom prst="curvedConnector3">
            <a:avLst>
              <a:gd name="adj1" fmla="val 5002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endCxn id="5" idx="4"/>
          </p:cNvCxnSpPr>
          <p:nvPr/>
        </p:nvCxnSpPr>
        <p:spPr>
          <a:xfrm rot="10800000">
            <a:off x="7397750" y="4929505"/>
            <a:ext cx="3288665" cy="38735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240655" y="6122670"/>
            <a:ext cx="1158240" cy="48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设备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762750" y="5325745"/>
            <a:ext cx="1158240" cy="48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SOC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5" idx="3"/>
            <a:endCxn id="13" idx="0"/>
          </p:cNvCxnSpPr>
          <p:nvPr/>
        </p:nvCxnSpPr>
        <p:spPr>
          <a:xfrm>
            <a:off x="6527165" y="4929505"/>
            <a:ext cx="814705" cy="3962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</p:cNvCxnSpPr>
          <p:nvPr/>
        </p:nvCxnSpPr>
        <p:spPr>
          <a:xfrm flipH="1">
            <a:off x="5819140" y="5806440"/>
            <a:ext cx="635" cy="3162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935"/>
          </a:xfrm>
        </p:spPr>
        <p:txBody>
          <a:bodyPr>
            <a:normAutofit fontScale="90000"/>
          </a:bodyPr>
          <a:p>
            <a:r>
              <a:rPr lang="zh-CN" altLang="en-US"/>
              <a:t>设备接入架构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4040" y="1336040"/>
            <a:ext cx="9145270" cy="41141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935"/>
          </a:xfrm>
        </p:spPr>
        <p:txBody>
          <a:bodyPr>
            <a:normAutofit fontScale="90000"/>
          </a:bodyPr>
          <a:p>
            <a:r>
              <a:rPr lang="zh-CN" altLang="en-US"/>
              <a:t>设备接入架构</a:t>
            </a:r>
            <a:r>
              <a:rPr lang="en-US" altLang="zh-CN"/>
              <a:t>---</a:t>
            </a:r>
            <a:r>
              <a:rPr lang="zh-CN" altLang="en-US"/>
              <a:t>设备上电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769870" y="1416685"/>
            <a:ext cx="1000760" cy="51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设备接入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SDK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675505" y="1416685"/>
            <a:ext cx="1000760" cy="51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MCU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386195" y="1416685"/>
            <a:ext cx="1000760" cy="51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路由器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882890" y="1416685"/>
            <a:ext cx="1000760" cy="51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云端</a:t>
            </a:r>
            <a:endParaRPr lang="zh-CN" altLang="en-US"/>
          </a:p>
        </p:txBody>
      </p:sp>
      <p:cxnSp>
        <p:nvCxnSpPr>
          <p:cNvPr id="12" name="直接连接符 11"/>
          <p:cNvCxnSpPr>
            <a:stCxn id="7" idx="2"/>
            <a:endCxn id="8" idx="0"/>
          </p:cNvCxnSpPr>
          <p:nvPr/>
        </p:nvCxnSpPr>
        <p:spPr>
          <a:xfrm>
            <a:off x="8383270" y="1927225"/>
            <a:ext cx="0" cy="37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2"/>
            <a:endCxn id="9" idx="0"/>
          </p:cNvCxnSpPr>
          <p:nvPr/>
        </p:nvCxnSpPr>
        <p:spPr>
          <a:xfrm>
            <a:off x="6886575" y="1927225"/>
            <a:ext cx="0" cy="37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175885" y="1927225"/>
            <a:ext cx="0" cy="37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3" idx="2"/>
            <a:endCxn id="11" idx="0"/>
          </p:cNvCxnSpPr>
          <p:nvPr/>
        </p:nvCxnSpPr>
        <p:spPr>
          <a:xfrm>
            <a:off x="3270250" y="1927225"/>
            <a:ext cx="0" cy="37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268345" y="2355850"/>
            <a:ext cx="18783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730625" y="2019300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请求设备信息</a:t>
            </a:r>
            <a:endParaRPr lang="zh-CN" altLang="en-US" sz="1000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3277870" y="2723515"/>
            <a:ext cx="18688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740150" y="2478405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回复设备信息</a:t>
            </a:r>
            <a:endParaRPr lang="zh-CN" altLang="en-US" sz="100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268345" y="3203575"/>
            <a:ext cx="36042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770630" y="2958465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连接路由器</a:t>
            </a:r>
            <a:endParaRPr lang="zh-CN" altLang="en-US" sz="100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3288665" y="3836670"/>
            <a:ext cx="511556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57625" y="3591560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注册，登录</a:t>
            </a:r>
            <a:endParaRPr lang="zh-CN" altLang="en-US" sz="100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258185" y="4490085"/>
            <a:ext cx="188849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867150" y="4244975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心跳</a:t>
            </a:r>
            <a:endParaRPr lang="zh-CN" altLang="en-US" sz="100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3258185" y="5072380"/>
            <a:ext cx="5146040" cy="146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857625" y="4847590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心跳</a:t>
            </a:r>
            <a:endParaRPr lang="zh-CN" altLang="en-US" sz="1000"/>
          </a:p>
        </p:txBody>
      </p:sp>
      <p:sp>
        <p:nvSpPr>
          <p:cNvPr id="29" name="文本框 28"/>
          <p:cNvSpPr txBox="1"/>
          <p:nvPr/>
        </p:nvSpPr>
        <p:spPr>
          <a:xfrm>
            <a:off x="3961130" y="5332095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状态变化</a:t>
            </a:r>
            <a:endParaRPr lang="zh-CN" altLang="en-US" sz="100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3278505" y="5613400"/>
            <a:ext cx="18891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935"/>
          </a:xfrm>
        </p:spPr>
        <p:txBody>
          <a:bodyPr>
            <a:normAutofit fontScale="90000"/>
          </a:bodyPr>
          <a:p>
            <a:r>
              <a:rPr lang="zh-CN" altLang="en-US"/>
              <a:t>设备接入架构</a:t>
            </a:r>
            <a:r>
              <a:rPr lang="en-US" altLang="zh-CN"/>
              <a:t>---</a:t>
            </a:r>
            <a:r>
              <a:rPr lang="zh-CN" altLang="en-US"/>
              <a:t>配置入网</a:t>
            </a:r>
            <a:r>
              <a:rPr lang="en-US" altLang="zh-CN"/>
              <a:t>---airkiss</a:t>
            </a:r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2617470" y="1468120"/>
            <a:ext cx="1000760" cy="51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公众号</a:t>
            </a:r>
            <a:endParaRPr lang="zh-CN"/>
          </a:p>
        </p:txBody>
      </p:sp>
      <p:sp>
        <p:nvSpPr>
          <p:cNvPr id="5" name="圆角矩形 4"/>
          <p:cNvSpPr/>
          <p:nvPr/>
        </p:nvSpPr>
        <p:spPr>
          <a:xfrm>
            <a:off x="4523105" y="1468120"/>
            <a:ext cx="1000760" cy="51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路由器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233795" y="1468120"/>
            <a:ext cx="1000760" cy="51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设备</a:t>
            </a:r>
            <a:endParaRPr lang="zh-CN" altLang="en-US"/>
          </a:p>
          <a:p>
            <a:pPr algn="ctr"/>
            <a:r>
              <a:rPr lang="en-US" altLang="zh-CN"/>
              <a:t>SDK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7730490" y="1468120"/>
            <a:ext cx="1000760" cy="51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MCU</a:t>
            </a:r>
            <a:endParaRPr lang="en-US" altLang="zh-CN"/>
          </a:p>
        </p:txBody>
      </p:sp>
      <p:cxnSp>
        <p:nvCxnSpPr>
          <p:cNvPr id="12" name="直接连接符 11"/>
          <p:cNvCxnSpPr>
            <a:stCxn id="7" idx="2"/>
          </p:cNvCxnSpPr>
          <p:nvPr/>
        </p:nvCxnSpPr>
        <p:spPr>
          <a:xfrm>
            <a:off x="8230870" y="1978660"/>
            <a:ext cx="0" cy="37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2"/>
          </p:cNvCxnSpPr>
          <p:nvPr/>
        </p:nvCxnSpPr>
        <p:spPr>
          <a:xfrm>
            <a:off x="6734175" y="1978660"/>
            <a:ext cx="0" cy="37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023485" y="1978660"/>
            <a:ext cx="0" cy="37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3" idx="2"/>
          </p:cNvCxnSpPr>
          <p:nvPr/>
        </p:nvCxnSpPr>
        <p:spPr>
          <a:xfrm>
            <a:off x="3117850" y="1978660"/>
            <a:ext cx="0" cy="37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115945" y="2407285"/>
            <a:ext cx="18783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78225" y="2070735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连接路由器</a:t>
            </a:r>
            <a:endParaRPr lang="zh-CN" altLang="en-US" sz="1000"/>
          </a:p>
        </p:txBody>
      </p:sp>
      <p:sp>
        <p:nvSpPr>
          <p:cNvPr id="19" name="文本框 18"/>
          <p:cNvSpPr txBox="1"/>
          <p:nvPr/>
        </p:nvSpPr>
        <p:spPr>
          <a:xfrm>
            <a:off x="3587750" y="2529840"/>
            <a:ext cx="14255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/>
            <a:r>
              <a:rPr lang="zh-CN" altLang="en-US" sz="1000">
                <a:sym typeface="+mn-ea"/>
              </a:rPr>
              <a:t>添加设备，</a:t>
            </a:r>
            <a:r>
              <a:rPr lang="en-US" altLang="zh-CN" sz="1000">
                <a:sym typeface="+mn-ea"/>
              </a:rPr>
              <a:t>SSID</a:t>
            </a:r>
            <a:r>
              <a:rPr lang="zh-CN" altLang="en-US" sz="1000">
                <a:sym typeface="+mn-ea"/>
              </a:rPr>
              <a:t>，密码</a:t>
            </a:r>
            <a:endParaRPr lang="zh-CN" altLang="en-US" sz="1000">
              <a:sym typeface="+mn-ea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3136265" y="3883025"/>
            <a:ext cx="359346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705225" y="3642995"/>
            <a:ext cx="19069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点击配置设备，发送</a:t>
            </a:r>
            <a:r>
              <a:rPr lang="en-US" altLang="zh-CN" sz="1000"/>
              <a:t>udp</a:t>
            </a:r>
            <a:r>
              <a:rPr lang="zh-CN" altLang="en-US" sz="1000"/>
              <a:t>配置包</a:t>
            </a:r>
            <a:endParaRPr lang="zh-CN" altLang="en-US" sz="10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145155" y="2892425"/>
            <a:ext cx="357378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6708775" y="3331845"/>
            <a:ext cx="151130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734175" y="2964180"/>
            <a:ext cx="19005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/>
            <a:r>
              <a:rPr lang="zh-CN" sz="1000">
                <a:sym typeface="+mn-ea"/>
              </a:rPr>
              <a:t>发送串口指令，进入</a:t>
            </a:r>
            <a:r>
              <a:rPr lang="en-US" altLang="zh-CN" sz="1000">
                <a:sym typeface="+mn-ea"/>
              </a:rPr>
              <a:t>airkiss</a:t>
            </a:r>
            <a:r>
              <a:rPr lang="zh-CN" altLang="en-US" sz="1000">
                <a:sym typeface="+mn-ea"/>
              </a:rPr>
              <a:t>模式</a:t>
            </a:r>
            <a:endParaRPr lang="zh-CN" altLang="en-US" sz="1000">
              <a:sym typeface="+mn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718935" y="4107815"/>
            <a:ext cx="622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311390" y="4107815"/>
            <a:ext cx="0" cy="33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6770370" y="4424045"/>
            <a:ext cx="5308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864350" y="3862705"/>
            <a:ext cx="9493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收到</a:t>
            </a:r>
            <a:r>
              <a:rPr lang="en-US" altLang="zh-CN" sz="1000"/>
              <a:t>SSID,</a:t>
            </a:r>
            <a:r>
              <a:rPr lang="zh-CN" altLang="en-US" sz="1000"/>
              <a:t>密码</a:t>
            </a:r>
            <a:endParaRPr lang="zh-CN" altLang="en-US" sz="1000"/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5034280" y="4689475"/>
            <a:ext cx="1715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284470" y="4444365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000"/>
              <a:t>连接路由器</a:t>
            </a:r>
            <a:endParaRPr lang="zh-CN" sz="1000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3114675" y="5159375"/>
            <a:ext cx="360426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034280" y="4914265"/>
            <a:ext cx="1071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000"/>
              <a:t>发送配置成功包</a:t>
            </a:r>
            <a:endParaRPr lang="zh-CN" sz="1000"/>
          </a:p>
        </p:txBody>
      </p:sp>
      <p:cxnSp>
        <p:nvCxnSpPr>
          <p:cNvPr id="38" name="直接连接符 37"/>
          <p:cNvCxnSpPr/>
          <p:nvPr/>
        </p:nvCxnSpPr>
        <p:spPr>
          <a:xfrm>
            <a:off x="3093720" y="5461635"/>
            <a:ext cx="622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686175" y="5461635"/>
            <a:ext cx="0" cy="33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 flipV="1">
            <a:off x="3145155" y="5777865"/>
            <a:ext cx="5308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239135" y="5216525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000"/>
              <a:t>配置成功</a:t>
            </a:r>
            <a:endParaRPr lang="zh-CN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935"/>
          </a:xfrm>
        </p:spPr>
        <p:txBody>
          <a:bodyPr>
            <a:normAutofit fontScale="90000"/>
          </a:bodyPr>
          <a:p>
            <a:r>
              <a:rPr lang="zh-CN" altLang="en-US"/>
              <a:t>设备接入架构</a:t>
            </a:r>
            <a:r>
              <a:rPr lang="en-US" altLang="zh-CN"/>
              <a:t>---</a:t>
            </a:r>
            <a:r>
              <a:rPr lang="zh-CN" altLang="en-US">
                <a:sym typeface="+mn-ea"/>
              </a:rPr>
              <a:t>配置入网</a:t>
            </a:r>
            <a:r>
              <a:rPr lang="en-US" altLang="zh-CN"/>
              <a:t>---</a:t>
            </a:r>
            <a:r>
              <a:rPr lang="en-US"/>
              <a:t>airlink</a:t>
            </a:r>
            <a:endParaRPr lang="en-US"/>
          </a:p>
        </p:txBody>
      </p:sp>
      <p:sp>
        <p:nvSpPr>
          <p:cNvPr id="3" name="圆角矩形 2"/>
          <p:cNvSpPr/>
          <p:nvPr/>
        </p:nvSpPr>
        <p:spPr>
          <a:xfrm>
            <a:off x="2870835" y="1560195"/>
            <a:ext cx="1000760" cy="51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APP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4776470" y="1560195"/>
            <a:ext cx="1000760" cy="51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路由器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487160" y="1560195"/>
            <a:ext cx="1000760" cy="51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设备</a:t>
            </a:r>
            <a:endParaRPr lang="zh-CN" altLang="en-US"/>
          </a:p>
          <a:p>
            <a:pPr algn="ctr"/>
            <a:r>
              <a:rPr lang="en-US" altLang="zh-CN"/>
              <a:t>SDK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7983855" y="1560195"/>
            <a:ext cx="1000760" cy="51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MCU</a:t>
            </a:r>
            <a:endParaRPr lang="en-US" altLang="zh-CN"/>
          </a:p>
        </p:txBody>
      </p:sp>
      <p:cxnSp>
        <p:nvCxnSpPr>
          <p:cNvPr id="12" name="直接连接符 11"/>
          <p:cNvCxnSpPr>
            <a:stCxn id="7" idx="2"/>
          </p:cNvCxnSpPr>
          <p:nvPr/>
        </p:nvCxnSpPr>
        <p:spPr>
          <a:xfrm>
            <a:off x="8484235" y="2070735"/>
            <a:ext cx="0" cy="37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2"/>
          </p:cNvCxnSpPr>
          <p:nvPr/>
        </p:nvCxnSpPr>
        <p:spPr>
          <a:xfrm>
            <a:off x="6987540" y="2070735"/>
            <a:ext cx="0" cy="37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276850" y="2070735"/>
            <a:ext cx="0" cy="37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3" idx="2"/>
          </p:cNvCxnSpPr>
          <p:nvPr/>
        </p:nvCxnSpPr>
        <p:spPr>
          <a:xfrm>
            <a:off x="3371215" y="2070735"/>
            <a:ext cx="0" cy="37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369310" y="2499360"/>
            <a:ext cx="18783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831590" y="2162810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连接路由器</a:t>
            </a:r>
            <a:endParaRPr lang="zh-CN" altLang="en-US" sz="1000"/>
          </a:p>
        </p:txBody>
      </p:sp>
      <p:sp>
        <p:nvSpPr>
          <p:cNvPr id="19" name="文本框 18"/>
          <p:cNvSpPr txBox="1"/>
          <p:nvPr/>
        </p:nvSpPr>
        <p:spPr>
          <a:xfrm>
            <a:off x="3841115" y="2621915"/>
            <a:ext cx="142557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/>
            <a:r>
              <a:rPr lang="zh-CN" altLang="en-US" sz="1000">
                <a:sym typeface="+mn-ea"/>
              </a:rPr>
              <a:t>添加设备，</a:t>
            </a:r>
            <a:r>
              <a:rPr lang="en-US" altLang="zh-CN" sz="1000">
                <a:sym typeface="+mn-ea"/>
              </a:rPr>
              <a:t>SSID</a:t>
            </a:r>
            <a:r>
              <a:rPr lang="zh-CN" altLang="en-US" sz="1000">
                <a:sym typeface="+mn-ea"/>
              </a:rPr>
              <a:t>，密码</a:t>
            </a:r>
            <a:endParaRPr lang="zh-CN" altLang="en-US" sz="1000">
              <a:sym typeface="+mn-ea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3389630" y="3975100"/>
            <a:ext cx="359346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958590" y="3735070"/>
            <a:ext cx="19069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点击配置设备，发送</a:t>
            </a:r>
            <a:r>
              <a:rPr lang="en-US" altLang="zh-CN" sz="1000"/>
              <a:t>udp</a:t>
            </a:r>
            <a:r>
              <a:rPr lang="zh-CN" altLang="en-US" sz="1000"/>
              <a:t>配置包</a:t>
            </a:r>
            <a:endParaRPr lang="zh-CN" altLang="en-US" sz="10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398520" y="2984500"/>
            <a:ext cx="357378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6962140" y="3423920"/>
            <a:ext cx="151130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987540" y="3056255"/>
            <a:ext cx="1897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/>
            <a:r>
              <a:rPr lang="zh-CN" sz="1000">
                <a:sym typeface="+mn-ea"/>
              </a:rPr>
              <a:t>发送串口指令，进入</a:t>
            </a:r>
            <a:r>
              <a:rPr lang="en-US" altLang="zh-CN" sz="1000">
                <a:sym typeface="+mn-ea"/>
              </a:rPr>
              <a:t>airlink</a:t>
            </a:r>
            <a:r>
              <a:rPr lang="zh-CN" altLang="en-US" sz="1000">
                <a:sym typeface="+mn-ea"/>
              </a:rPr>
              <a:t>模式</a:t>
            </a:r>
            <a:endParaRPr lang="zh-CN" altLang="en-US" sz="1000">
              <a:sym typeface="+mn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972300" y="4199890"/>
            <a:ext cx="622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564755" y="4199890"/>
            <a:ext cx="0" cy="33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7023735" y="4516120"/>
            <a:ext cx="5308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117715" y="3954780"/>
            <a:ext cx="9493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收到</a:t>
            </a:r>
            <a:r>
              <a:rPr lang="en-US" altLang="zh-CN" sz="1000"/>
              <a:t>SSID,</a:t>
            </a:r>
            <a:r>
              <a:rPr lang="zh-CN" altLang="en-US" sz="1000"/>
              <a:t>密码</a:t>
            </a:r>
            <a:endParaRPr lang="zh-CN" altLang="en-US" sz="1000"/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5287645" y="4781550"/>
            <a:ext cx="1715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537835" y="4536440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000"/>
              <a:t>连接路由器</a:t>
            </a:r>
            <a:endParaRPr lang="zh-CN" sz="1000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3368040" y="5251450"/>
            <a:ext cx="360426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287645" y="5006340"/>
            <a:ext cx="1071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000"/>
              <a:t>发送配置成功包</a:t>
            </a:r>
            <a:endParaRPr lang="zh-CN" sz="1000"/>
          </a:p>
        </p:txBody>
      </p:sp>
      <p:cxnSp>
        <p:nvCxnSpPr>
          <p:cNvPr id="38" name="直接连接符 37"/>
          <p:cNvCxnSpPr/>
          <p:nvPr/>
        </p:nvCxnSpPr>
        <p:spPr>
          <a:xfrm>
            <a:off x="3347085" y="5553710"/>
            <a:ext cx="622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939540" y="5553710"/>
            <a:ext cx="0" cy="33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 flipV="1">
            <a:off x="3398520" y="5869940"/>
            <a:ext cx="5308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492500" y="530860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000"/>
              <a:t>配置成功</a:t>
            </a:r>
            <a:endParaRPr lang="zh-CN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935"/>
          </a:xfrm>
        </p:spPr>
        <p:txBody>
          <a:bodyPr>
            <a:normAutofit fontScale="90000"/>
          </a:bodyPr>
          <a:p>
            <a:r>
              <a:rPr lang="zh-CN" altLang="en-US"/>
              <a:t>设备接入架构</a:t>
            </a:r>
            <a:r>
              <a:rPr lang="en-US" altLang="zh-CN"/>
              <a:t>---</a:t>
            </a:r>
            <a:r>
              <a:rPr lang="zh-CN" altLang="en-US"/>
              <a:t>配置入网</a:t>
            </a:r>
            <a:r>
              <a:rPr lang="en-US" altLang="zh-CN"/>
              <a:t>---GPRS</a:t>
            </a:r>
            <a:r>
              <a:rPr lang="zh-CN" altLang="en-US"/>
              <a:t>绑定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76780" y="1356360"/>
            <a:ext cx="1000760" cy="51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MCU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4082415" y="1356360"/>
            <a:ext cx="1000760" cy="51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设备</a:t>
            </a:r>
            <a:endParaRPr lang="zh-CN" altLang="en-US"/>
          </a:p>
          <a:p>
            <a:pPr algn="ctr"/>
            <a:r>
              <a:rPr lang="en-US" altLang="zh-CN">
                <a:sym typeface="+mn-ea"/>
              </a:rPr>
              <a:t>SDK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5793105" y="1356360"/>
            <a:ext cx="1000760" cy="51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APP</a:t>
            </a:r>
            <a:endParaRPr lang="en-US"/>
          </a:p>
        </p:txBody>
      </p:sp>
      <p:sp>
        <p:nvSpPr>
          <p:cNvPr id="7" name="圆角矩形 6"/>
          <p:cNvSpPr/>
          <p:nvPr/>
        </p:nvSpPr>
        <p:spPr>
          <a:xfrm>
            <a:off x="7289800" y="1356360"/>
            <a:ext cx="1000760" cy="51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路由器</a:t>
            </a:r>
            <a:endParaRPr lang="zh-CN" altLang="en-US"/>
          </a:p>
        </p:txBody>
      </p:sp>
      <p:cxnSp>
        <p:nvCxnSpPr>
          <p:cNvPr id="12" name="直接连接符 11"/>
          <p:cNvCxnSpPr>
            <a:stCxn id="7" idx="2"/>
          </p:cNvCxnSpPr>
          <p:nvPr/>
        </p:nvCxnSpPr>
        <p:spPr>
          <a:xfrm>
            <a:off x="7790180" y="1866900"/>
            <a:ext cx="0" cy="37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2"/>
          </p:cNvCxnSpPr>
          <p:nvPr/>
        </p:nvCxnSpPr>
        <p:spPr>
          <a:xfrm>
            <a:off x="6293485" y="1866900"/>
            <a:ext cx="0" cy="37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582795" y="1866900"/>
            <a:ext cx="0" cy="37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3" idx="2"/>
          </p:cNvCxnSpPr>
          <p:nvPr/>
        </p:nvCxnSpPr>
        <p:spPr>
          <a:xfrm>
            <a:off x="2677160" y="1866900"/>
            <a:ext cx="0" cy="379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675255" y="2295525"/>
            <a:ext cx="18783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677795" y="2050415"/>
            <a:ext cx="19050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发送串口指令，进入</a:t>
            </a:r>
            <a:r>
              <a:rPr lang="en-US" altLang="zh-CN" sz="1000"/>
              <a:t>softap</a:t>
            </a:r>
            <a:r>
              <a:rPr lang="zh-CN" altLang="en-US" sz="1000"/>
              <a:t>模式</a:t>
            </a:r>
            <a:endParaRPr lang="zh-CN" altLang="en-US" sz="100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4567555" y="2852420"/>
            <a:ext cx="1710690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624070" y="4159885"/>
            <a:ext cx="622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216525" y="4159885"/>
            <a:ext cx="0" cy="33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4675505" y="4476115"/>
            <a:ext cx="5308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769485" y="3914775"/>
            <a:ext cx="9493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收到</a:t>
            </a:r>
            <a:r>
              <a:rPr lang="en-US" altLang="zh-CN" sz="1000"/>
              <a:t>SSID,</a:t>
            </a:r>
            <a:r>
              <a:rPr lang="zh-CN" altLang="en-US" sz="1000"/>
              <a:t>密码</a:t>
            </a:r>
            <a:endParaRPr lang="zh-CN" altLang="en-US" sz="1000"/>
          </a:p>
        </p:txBody>
      </p:sp>
      <p:sp>
        <p:nvSpPr>
          <p:cNvPr id="11" name="文本框 10"/>
          <p:cNvSpPr txBox="1"/>
          <p:nvPr/>
        </p:nvSpPr>
        <p:spPr>
          <a:xfrm>
            <a:off x="4885055" y="2607310"/>
            <a:ext cx="113284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/>
            <a:r>
              <a:rPr lang="zh-CN" sz="1000">
                <a:sym typeface="+mn-ea"/>
              </a:rPr>
              <a:t>连接</a:t>
            </a:r>
            <a:r>
              <a:rPr lang="en-US" altLang="zh-CN" sz="1000">
                <a:sym typeface="+mn-ea"/>
              </a:rPr>
              <a:t>wifi</a:t>
            </a:r>
            <a:r>
              <a:rPr lang="zh-CN" altLang="en-US" sz="1000">
                <a:sym typeface="+mn-ea"/>
              </a:rPr>
              <a:t>模块热点</a:t>
            </a:r>
            <a:endParaRPr lang="zh-CN" altLang="en-US" sz="1000">
              <a:sym typeface="+mn-ea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4567555" y="3303905"/>
            <a:ext cx="1710690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885055" y="3058795"/>
            <a:ext cx="1647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/>
            <a:r>
              <a:rPr lang="zh-CN" sz="1000">
                <a:sym typeface="+mn-ea"/>
              </a:rPr>
              <a:t>添加设备，填写</a:t>
            </a:r>
            <a:r>
              <a:rPr lang="en-US" altLang="zh-CN" sz="1000">
                <a:sym typeface="+mn-ea"/>
              </a:rPr>
              <a:t>ssid</a:t>
            </a:r>
            <a:r>
              <a:rPr lang="zh-CN" altLang="en-US" sz="1000">
                <a:sym typeface="+mn-ea"/>
              </a:rPr>
              <a:t>，密码</a:t>
            </a:r>
            <a:endParaRPr lang="zh-CN" altLang="en-US" sz="1000">
              <a:sym typeface="+mn-ea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567555" y="3750945"/>
            <a:ext cx="1710690" cy="1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885055" y="3505835"/>
            <a:ext cx="15208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/>
            <a:r>
              <a:rPr lang="zh-CN" sz="1000">
                <a:sym typeface="+mn-ea"/>
              </a:rPr>
              <a:t>配置设备，发送</a:t>
            </a:r>
            <a:r>
              <a:rPr lang="en-US" altLang="zh-CN" sz="1000">
                <a:sym typeface="+mn-ea"/>
              </a:rPr>
              <a:t>ssid</a:t>
            </a:r>
            <a:r>
              <a:rPr lang="zh-CN" altLang="en-US" sz="1000">
                <a:sym typeface="+mn-ea"/>
              </a:rPr>
              <a:t>密码</a:t>
            </a:r>
            <a:endParaRPr lang="zh-CN" altLang="en-US" sz="1000">
              <a:sym typeface="+mn-ea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4582795" y="4852670"/>
            <a:ext cx="31813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41545" y="4607560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000"/>
              <a:t>连接路由器</a:t>
            </a:r>
            <a:endParaRPr lang="zh-CN" sz="100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4608830" y="5339715"/>
            <a:ext cx="31813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767580" y="5094605"/>
            <a:ext cx="1071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000"/>
              <a:t>发送配置成功包</a:t>
            </a:r>
            <a:endParaRPr lang="zh-CN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1083</Words>
  <Application>WPS 演示</Application>
  <PresentationFormat>宽屏</PresentationFormat>
  <Paragraphs>320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Calibri Light</vt:lpstr>
      <vt:lpstr>Arial Unicode MS</vt:lpstr>
      <vt:lpstr>Office 主题</vt:lpstr>
      <vt:lpstr>PowerPoint 演示文稿</vt:lpstr>
      <vt:lpstr>整体业务架构</vt:lpstr>
      <vt:lpstr>整体部署架构</vt:lpstr>
      <vt:lpstr>设备接入端架构</vt:lpstr>
      <vt:lpstr>设备接入架构</vt:lpstr>
      <vt:lpstr>设备接入架构---设备上电</vt:lpstr>
      <vt:lpstr>设备接入架构---配置入网---airkiss</vt:lpstr>
      <vt:lpstr>设备接入架构---配置入网---airlink</vt:lpstr>
      <vt:lpstr>设备接入架构---配置入网---GPRS绑定</vt:lpstr>
      <vt:lpstr>设备接入架构---设备绑定---WIFI</vt:lpstr>
      <vt:lpstr>设备接入架构---设备绑定---GPRS</vt:lpstr>
      <vt:lpstr>设备接入架构---设备数据上报和下发---局域网</vt:lpstr>
      <vt:lpstr>设备接入架构---设备数据上报和下发---局域网</vt:lpstr>
      <vt:lpstr>设备接入架构---OTA</vt:lpstr>
      <vt:lpstr>设备接入架构---MCU OTA</vt:lpstr>
      <vt:lpstr>APP SDK架构</vt:lpstr>
      <vt:lpstr>JSSDK架构</vt:lpstr>
      <vt:lpstr>Web Socket架构</vt:lpstr>
      <vt:lpstr>Web Socket架构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hanyl</dc:creator>
  <cp:lastModifiedBy>韩义</cp:lastModifiedBy>
  <cp:revision>130</cp:revision>
  <dcterms:created xsi:type="dcterms:W3CDTF">2018-05-31T02:13:00Z</dcterms:created>
  <dcterms:modified xsi:type="dcterms:W3CDTF">2018-06-01T07:35:41Z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