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CF07-C56F-4D72-9E20-FF083FD6A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95944-41B4-4EDE-8946-5FE6479AC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C721-1E3C-4A58-A5B3-9E571491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7D3C-BE47-43E3-94A8-815A9687D52C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8815-3FDB-4252-A23E-2F5F52A3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B7FF-E6AC-4786-B398-BE70A4FF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3397-E4A4-410F-A46F-84B8C983F0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950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A308-A7AD-4378-890C-F787E8F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38C89-350D-4854-A5ED-17C9586D8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5E77D-B7E3-48A7-AF42-77CB9547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7D3C-BE47-43E3-94A8-815A9687D52C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FC647-4F8C-49F1-8188-893BBB86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706A-AB50-4D40-BA2D-F00FE533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3397-E4A4-410F-A46F-84B8C983F0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967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BEEDE-3C07-43BD-A022-DDEB1D0B5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31863-A1F5-468A-A33A-A48CEC4E8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D5171-25B2-4BD7-91BD-721D196A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7D3C-BE47-43E3-94A8-815A9687D52C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4F5F-3D3B-4073-8F4A-344493B8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B5D68-67B4-43F9-AB8E-C6470691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3397-E4A4-410F-A46F-84B8C983F0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54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ACED-C736-46AD-808B-7FA9775D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35CC-829C-45D1-B233-C77E4534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9AE6-FEE1-49DB-97AD-13473F99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7D3C-BE47-43E3-94A8-815A9687D52C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25B6-509F-4051-8A35-A1D4B34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F0C2-3EE1-46F5-A349-CA87B3BE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3397-E4A4-410F-A46F-84B8C983F0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39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E535-B936-43FC-B3CE-AB157D70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8336-FD00-4F54-AC0B-9F53EF563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3FD82-4620-4E4B-9268-F07A9973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7D3C-BE47-43E3-94A8-815A9687D52C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C291E-198F-4C6E-949B-6E255E59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129F-CE83-4764-A22F-87927687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3397-E4A4-410F-A46F-84B8C983F0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709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469B-7BD6-4FCD-895F-D2172AC8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A83D6-998D-43DC-8164-9D97D5A0D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B5E93-982C-45E9-886C-B956B6F16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B394B-D018-4556-BDAA-FDF8DF08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7D3C-BE47-43E3-94A8-815A9687D52C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610A2-FEE5-418F-8B6B-89E471E7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AB678-B9D7-46B6-94C0-8552DEBB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3397-E4A4-410F-A46F-84B8C983F0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529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37D2-E216-40DC-9BA3-20CA96C3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B7EEE-C26C-4C68-8B7B-AC3AEAE5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1B068-D3AE-4914-933D-BCEF0831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ABD24-87C7-45F7-9D17-E97247506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1AC86-7CAD-4D32-A211-A54F3D9F7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5F5C3-B411-49E9-A066-4508DE1E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7D3C-BE47-43E3-94A8-815A9687D52C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AA061-A138-465B-A1A8-0259CB83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A2A26-FE9A-4D56-96AF-2EC82AAF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3397-E4A4-410F-A46F-84B8C983F0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881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F90A-7A04-454A-9977-E4633C22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B9F67-CEFB-4879-A176-407C8F5C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7D3C-BE47-43E3-94A8-815A9687D52C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EF6A5-CCB8-4AB8-B910-6DD53C43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E1DCF-44D2-4CC5-8F71-F904B4C8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3397-E4A4-410F-A46F-84B8C983F0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0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2B59E-8D42-40E0-A294-18A1CE7E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7D3C-BE47-43E3-94A8-815A9687D52C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CA673-712E-4C19-8D97-4EF578E1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915F-4D54-45DF-BBE4-0C2322EC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3397-E4A4-410F-A46F-84B8C983F0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506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80B7-AF0A-47CC-B8AC-4B753725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D06D-EE72-4277-AD60-FE45FDB6F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0513A-3518-4019-B9FE-750B5C123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84F64-9ABA-4470-A047-1FF3AB79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7D3C-BE47-43E3-94A8-815A9687D52C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98585-7DEE-4B9C-9125-B509C6EE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2D029-96BB-4F7C-9A29-D2C1227D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3397-E4A4-410F-A46F-84B8C983F0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4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009E-BD9D-4A97-830A-623D5BC5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18D61-5432-4E01-9726-7BDE8833E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235A8-8F34-4126-B055-25CAB1037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A6AFD-090E-4C07-B3EB-A8471C1D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7D3C-BE47-43E3-94A8-815A9687D52C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84FA1-6E94-4836-B1A9-C3E0F3E2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F1BA5-E9E6-4124-A330-537549A6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F3397-E4A4-410F-A46F-84B8C983F0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90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AC519-DD91-4EA0-B89F-2BED0330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25D9A-C274-4595-9A97-77BD9C8BB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BA77-8E15-48F4-83A5-02C12906A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7D3C-BE47-43E3-94A8-815A9687D52C}" type="datetimeFigureOut">
              <a:rPr lang="en-SG" smtClean="0"/>
              <a:t>24/7/2017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A5C3E-2EEA-4CF5-9C91-447C76675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4077B-E063-45A0-981C-2C1BFFE82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3397-E4A4-410F-A46F-84B8C983F0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444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9DF2-053D-45CC-B721-5E2F5C28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966855" cy="6035674"/>
          </a:xfrm>
        </p:spPr>
        <p:txBody>
          <a:bodyPr>
            <a:normAutofit/>
          </a:bodyPr>
          <a:lstStyle/>
          <a:p>
            <a:r>
              <a:rPr lang="en-SG" sz="2800" b="1" dirty="0"/>
              <a:t>Objective:</a:t>
            </a:r>
            <a:br>
              <a:rPr lang="en-SG" sz="2800" b="1" dirty="0"/>
            </a:br>
            <a:br>
              <a:rPr lang="en-SG" sz="2800" b="1" dirty="0"/>
            </a:br>
            <a:br>
              <a:rPr lang="en-SG" sz="2800" b="1" dirty="0"/>
            </a:br>
            <a:r>
              <a:rPr lang="en-SG" sz="2800" b="1" dirty="0"/>
              <a:t>XXXXX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7C17E4-D1DC-42F6-9AE3-AA4C1361C94E}"/>
              </a:ext>
            </a:extLst>
          </p:cNvPr>
          <p:cNvSpPr txBox="1">
            <a:spLocks/>
          </p:cNvSpPr>
          <p:nvPr/>
        </p:nvSpPr>
        <p:spPr>
          <a:xfrm>
            <a:off x="7017330" y="365126"/>
            <a:ext cx="4966855" cy="603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b="1" dirty="0"/>
              <a:t>Rationale:</a:t>
            </a:r>
            <a:br>
              <a:rPr lang="en-SG" sz="2800" b="1" dirty="0"/>
            </a:br>
            <a:br>
              <a:rPr lang="en-SG" sz="2800" b="1" dirty="0"/>
            </a:br>
            <a:br>
              <a:rPr lang="en-SG" sz="2800" b="1" dirty="0"/>
            </a:br>
            <a:r>
              <a:rPr lang="en-SG" sz="2800" b="1" dirty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97251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9DF2-053D-45CC-B721-5E2F5C28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en-SG" sz="2800" b="1" dirty="0"/>
              <a:t>Overview of Methodology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66C74F-129A-49F1-892A-E77407F5FAE4}"/>
              </a:ext>
            </a:extLst>
          </p:cNvPr>
          <p:cNvSpPr/>
          <p:nvPr/>
        </p:nvSpPr>
        <p:spPr>
          <a:xfrm>
            <a:off x="457201" y="3200383"/>
            <a:ext cx="2673927" cy="3061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EC3A4-11B8-4616-8071-D5CE1924303D}"/>
              </a:ext>
            </a:extLst>
          </p:cNvPr>
          <p:cNvSpPr txBox="1"/>
          <p:nvPr/>
        </p:nvSpPr>
        <p:spPr>
          <a:xfrm>
            <a:off x="457201" y="1149635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Phase 1: Data Preparation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83E93B-8DBD-4AC3-B614-890FD0AF7765}"/>
              </a:ext>
            </a:extLst>
          </p:cNvPr>
          <p:cNvSpPr/>
          <p:nvPr/>
        </p:nvSpPr>
        <p:spPr>
          <a:xfrm>
            <a:off x="658091" y="3560602"/>
            <a:ext cx="2272146" cy="678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Tips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B8642A-ED3F-4EBD-B129-5B695E3BB7AE}"/>
              </a:ext>
            </a:extLst>
          </p:cNvPr>
          <p:cNvSpPr/>
          <p:nvPr/>
        </p:nvSpPr>
        <p:spPr>
          <a:xfrm>
            <a:off x="658091" y="4475002"/>
            <a:ext cx="2272146" cy="678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Venues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38125E-58AE-4DD9-A58F-05087906EE8A}"/>
              </a:ext>
            </a:extLst>
          </p:cNvPr>
          <p:cNvSpPr/>
          <p:nvPr/>
        </p:nvSpPr>
        <p:spPr>
          <a:xfrm>
            <a:off x="658091" y="5361693"/>
            <a:ext cx="2272146" cy="678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Users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46F6413D-7FF3-435F-911A-96DE77203FA8}"/>
              </a:ext>
            </a:extLst>
          </p:cNvPr>
          <p:cNvSpPr/>
          <p:nvPr/>
        </p:nvSpPr>
        <p:spPr>
          <a:xfrm>
            <a:off x="886691" y="1865289"/>
            <a:ext cx="1814946" cy="592785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Foursquare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9F6029F-217F-4C68-92AE-CC8DDF590976}"/>
              </a:ext>
            </a:extLst>
          </p:cNvPr>
          <p:cNvSpPr/>
          <p:nvPr/>
        </p:nvSpPr>
        <p:spPr>
          <a:xfrm rot="5400000">
            <a:off x="1468582" y="2560504"/>
            <a:ext cx="637309" cy="570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D19B-FB28-46F3-AA18-5D116B10C544}"/>
              </a:ext>
            </a:extLst>
          </p:cNvPr>
          <p:cNvSpPr txBox="1"/>
          <p:nvPr/>
        </p:nvSpPr>
        <p:spPr>
          <a:xfrm>
            <a:off x="2183273" y="2575838"/>
            <a:ext cx="85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API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67BFBB-3552-4BCA-B386-8B22B8741E04}"/>
              </a:ext>
            </a:extLst>
          </p:cNvPr>
          <p:cNvSpPr/>
          <p:nvPr/>
        </p:nvSpPr>
        <p:spPr>
          <a:xfrm>
            <a:off x="3235036" y="4306379"/>
            <a:ext cx="637309" cy="570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05FA09-9472-4DC5-92A0-C371EE832FA5}"/>
              </a:ext>
            </a:extLst>
          </p:cNvPr>
          <p:cNvSpPr txBox="1"/>
          <p:nvPr/>
        </p:nvSpPr>
        <p:spPr>
          <a:xfrm>
            <a:off x="3872345" y="1158936"/>
            <a:ext cx="509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Phase 2: Analysis via Social Analytics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7D5ED4-6673-42F7-BF1F-48E1F112E6B6}"/>
              </a:ext>
            </a:extLst>
          </p:cNvPr>
          <p:cNvSpPr/>
          <p:nvPr/>
        </p:nvSpPr>
        <p:spPr>
          <a:xfrm>
            <a:off x="3872345" y="1741108"/>
            <a:ext cx="5091546" cy="4996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44C42A-DB34-43AE-90BE-A451BC3BAF82}"/>
              </a:ext>
            </a:extLst>
          </p:cNvPr>
          <p:cNvSpPr/>
          <p:nvPr/>
        </p:nvSpPr>
        <p:spPr>
          <a:xfrm>
            <a:off x="4142507" y="2406227"/>
            <a:ext cx="1378535" cy="1376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Spec Clustering</a:t>
            </a:r>
            <a:r>
              <a:rPr lang="en-SG" sz="2400" dirty="0"/>
              <a:t>: </a:t>
            </a:r>
            <a:r>
              <a:rPr lang="en-SG" sz="1200" dirty="0"/>
              <a:t>relationship between users-dining venues</a:t>
            </a:r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672873-734A-4433-878D-7AF925796960}"/>
              </a:ext>
            </a:extLst>
          </p:cNvPr>
          <p:cNvSpPr/>
          <p:nvPr/>
        </p:nvSpPr>
        <p:spPr>
          <a:xfrm>
            <a:off x="4236025" y="5022256"/>
            <a:ext cx="2067793" cy="1530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Existing Users:</a:t>
            </a:r>
          </a:p>
          <a:p>
            <a:pPr algn="ctr"/>
            <a:endParaRPr lang="en-SG"/>
          </a:p>
          <a:p>
            <a:pPr algn="ctr"/>
            <a:endParaRPr lang="en-SG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4D12131-DBD7-416D-935C-667F6D25059C}"/>
              </a:ext>
            </a:extLst>
          </p:cNvPr>
          <p:cNvSpPr/>
          <p:nvPr/>
        </p:nvSpPr>
        <p:spPr>
          <a:xfrm>
            <a:off x="9116290" y="4345569"/>
            <a:ext cx="637309" cy="570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0E976-E30E-48D5-89D9-E62119771614}"/>
              </a:ext>
            </a:extLst>
          </p:cNvPr>
          <p:cNvSpPr txBox="1"/>
          <p:nvPr/>
        </p:nvSpPr>
        <p:spPr>
          <a:xfrm>
            <a:off x="9642760" y="1171988"/>
            <a:ext cx="254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Phase 3: Application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3C1D2B-65BF-4A14-97EC-62ECCFC95B97}"/>
              </a:ext>
            </a:extLst>
          </p:cNvPr>
          <p:cNvSpPr txBox="1"/>
          <p:nvPr/>
        </p:nvSpPr>
        <p:spPr>
          <a:xfrm>
            <a:off x="3872345" y="1955853"/>
            <a:ext cx="509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Clustering: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ACF4B7-212C-406D-A4C9-D4B2A422A293}"/>
              </a:ext>
            </a:extLst>
          </p:cNvPr>
          <p:cNvSpPr/>
          <p:nvPr/>
        </p:nvSpPr>
        <p:spPr>
          <a:xfrm>
            <a:off x="5748455" y="2364663"/>
            <a:ext cx="1378535" cy="1376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GMM:</a:t>
            </a:r>
          </a:p>
          <a:p>
            <a:pPr algn="ctr"/>
            <a:r>
              <a:rPr lang="en-SG" dirty="0"/>
              <a:t>users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2C4AC83-1DC9-455A-A363-5BF0E007D8EA}"/>
              </a:ext>
            </a:extLst>
          </p:cNvPr>
          <p:cNvSpPr/>
          <p:nvPr/>
        </p:nvSpPr>
        <p:spPr>
          <a:xfrm>
            <a:off x="7341736" y="2381533"/>
            <a:ext cx="1378535" cy="1376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User-Location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46E127D-BF63-4DD0-9646-C70BEE80B590}"/>
              </a:ext>
            </a:extLst>
          </p:cNvPr>
          <p:cNvSpPr/>
          <p:nvPr/>
        </p:nvSpPr>
        <p:spPr>
          <a:xfrm rot="5400000">
            <a:off x="6064827" y="3966925"/>
            <a:ext cx="637309" cy="570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9C6755-F9F8-44C2-B35A-0CF2CB2179FD}"/>
              </a:ext>
            </a:extLst>
          </p:cNvPr>
          <p:cNvSpPr txBox="1"/>
          <p:nvPr/>
        </p:nvSpPr>
        <p:spPr>
          <a:xfrm>
            <a:off x="3872345" y="4546644"/>
            <a:ext cx="513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Recommender System: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29A809B-924F-4DB2-894D-FAAFCAA46609}"/>
              </a:ext>
            </a:extLst>
          </p:cNvPr>
          <p:cNvSpPr/>
          <p:nvPr/>
        </p:nvSpPr>
        <p:spPr>
          <a:xfrm>
            <a:off x="6461404" y="5022256"/>
            <a:ext cx="2067793" cy="1530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New Users:</a:t>
            </a:r>
          </a:p>
          <a:p>
            <a:pPr algn="ctr"/>
            <a:endParaRPr lang="en-SG" dirty="0"/>
          </a:p>
          <a:p>
            <a:pPr algn="ctr"/>
            <a:endParaRPr lang="en-SG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0569E8-C339-427A-9344-6B532B11F582}"/>
              </a:ext>
            </a:extLst>
          </p:cNvPr>
          <p:cNvSpPr/>
          <p:nvPr/>
        </p:nvSpPr>
        <p:spPr>
          <a:xfrm>
            <a:off x="9753599" y="1741107"/>
            <a:ext cx="2285986" cy="49967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7CB9385-DC88-4FA5-B25F-7FE3B458B427}"/>
              </a:ext>
            </a:extLst>
          </p:cNvPr>
          <p:cNvSpPr/>
          <p:nvPr/>
        </p:nvSpPr>
        <p:spPr>
          <a:xfrm>
            <a:off x="9864434" y="2406227"/>
            <a:ext cx="2067793" cy="115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Community Detection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0F8AA56-3984-47C6-90C6-77E1C505BB5E}"/>
              </a:ext>
            </a:extLst>
          </p:cNvPr>
          <p:cNvSpPr/>
          <p:nvPr/>
        </p:nvSpPr>
        <p:spPr>
          <a:xfrm>
            <a:off x="9858627" y="3740694"/>
            <a:ext cx="2067793" cy="115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Generate Recommendation for each user (database)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4DFE48D-429C-4F3B-8482-DD0B14AC2240}"/>
              </a:ext>
            </a:extLst>
          </p:cNvPr>
          <p:cNvSpPr/>
          <p:nvPr/>
        </p:nvSpPr>
        <p:spPr>
          <a:xfrm>
            <a:off x="9886334" y="5398824"/>
            <a:ext cx="2067793" cy="115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Self-service recommendation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60931C-DF42-4864-959C-D1A2A646267B}"/>
              </a:ext>
            </a:extLst>
          </p:cNvPr>
          <p:cNvSpPr txBox="1"/>
          <p:nvPr/>
        </p:nvSpPr>
        <p:spPr>
          <a:xfrm>
            <a:off x="9847063" y="4992361"/>
            <a:ext cx="205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Chat Bot: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677DA2-BBAA-4D5C-8F8E-5A9F3D58BA17}"/>
              </a:ext>
            </a:extLst>
          </p:cNvPr>
          <p:cNvSpPr txBox="1"/>
          <p:nvPr/>
        </p:nvSpPr>
        <p:spPr>
          <a:xfrm>
            <a:off x="9847063" y="1988249"/>
            <a:ext cx="219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b="1" dirty="0"/>
              <a:t>Web Visualization:</a:t>
            </a:r>
          </a:p>
        </p:txBody>
      </p:sp>
    </p:spTree>
    <p:extLst>
      <p:ext uri="{BB962C8B-B14F-4D97-AF65-F5344CB8AC3E}">
        <p14:creationId xmlns:p14="http://schemas.microsoft.com/office/powerpoint/2010/main" val="353488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Objective:   XXXXX</vt:lpstr>
      <vt:lpstr>Overview of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  XXXXX</dc:title>
  <dc:creator>ONG Han Ying</dc:creator>
  <cp:lastModifiedBy>ONG Han Ying</cp:lastModifiedBy>
  <cp:revision>3</cp:revision>
  <dcterms:created xsi:type="dcterms:W3CDTF">2017-07-24T10:53:26Z</dcterms:created>
  <dcterms:modified xsi:type="dcterms:W3CDTF">2017-07-24T11:15:01Z</dcterms:modified>
</cp:coreProperties>
</file>