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CDA8-5FA9-491A-872D-DEBF6A45C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B763F-1037-4003-81D7-E8975814B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0A2E-8D13-419F-ADDF-CEB102A9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A894-BB9F-4A94-9B18-55C6E102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0187-1D45-4D41-809F-B8AC1ED1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9E36-0E57-45D5-A608-A4125C51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E318-2A1F-4517-B7B1-084F399E2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12D0-64B2-47CB-BD04-83FD54E0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790C-6F72-400D-B4AB-549833CF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38BC-1648-421F-979F-5E6E9AA7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97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DD3EA-ED2A-4BE0-A65C-B41A3D817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686C1-5B79-4C65-83E1-7A9E0CAD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85944-1682-4DA3-9EDF-316D3EF2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94F78-C95C-45DE-9A6F-682BB675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B49D-E0EA-45CE-980B-08B78766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83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564C-4CD5-40F3-9744-FEDAC048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D1B0-8820-43BD-977E-DECDC792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729F-B56C-4402-803F-AAB0AEE9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7515-D38B-4436-9222-C7717200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4D13-66FE-4EDC-A326-02B97E90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55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6A70-91F3-48E8-B2AC-66853252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610F9-23D8-47F2-A60A-EE6F0A9B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F11F-E98A-4F03-AD67-3A4BB8ED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710D4-856D-4B83-BB53-6C38271B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0B20-250D-44C9-B8B1-C7282F42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0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D9FB-1717-4184-9D59-DF83995D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A6AB-DDEF-4D0A-AC58-DD2355E4E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582CE-E136-4325-843B-E1106B40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4661C-6AD6-4A24-A8A7-0D48AB12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7CA84-F5B7-4B80-AC84-8EE06342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3D500-EDB4-44BB-AF71-2DA5A23D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334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BA3A-B6D6-4190-81EB-CD93B061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185F-29A3-4406-AAFF-7D89E8BEB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B651E-B1E2-486E-BFD9-B11734C84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CE8C5-4045-4F18-AF76-369D058BA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E32EE-EC43-48E9-8E6D-A8DE56AF2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F3A32-F89F-45C5-97A2-4076E00F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97CF9-8120-4546-8C54-58D03F31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19403-1BE3-43BF-8054-A55E65B3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02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3EF2-6109-4AFB-A7B7-9DB660CD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D3346-1C5C-489C-B489-CC09D08D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68717-6F22-408B-AE6B-91F97F7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3241D-7CD7-4381-BD5C-1001D0A4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05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62E05-ADA1-4C19-9516-7A3DFD9C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2EF48-AAB2-4DD3-B37C-8561BC53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9C9C3-4092-4432-9268-7DB46EB6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37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00DE-57FC-44EF-A6AC-916116D6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056E-45F0-4095-B10C-E2BB5638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6AEB-C3D7-4782-80A3-36138C0B4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EEFA5-6FA5-41C1-88CE-E756F8FE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AB919-EC9A-451D-9F78-62C876E8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CD422-FF84-410D-978C-60FE18AC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89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72EC-157D-447B-B1A1-814205C4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5A2A7-BDDF-40FB-940E-41C44B3F4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14157-824A-4BD4-8E66-1B1C260DB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CD47B-7166-4270-8DAC-543F4995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5397F-FB7C-4A06-A8D5-0733BEDE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0494B-0142-454B-A6E0-0CE68DFF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25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087BA-AAA5-426F-94B5-03313656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4AB6-D082-49DC-A3A7-5F0100CE6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3850-A737-4387-8241-A3CECBC65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3F9F6-BFF7-49F0-BA67-6010D49AF0B6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56C4-7A62-4329-AE24-05FE1350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B4203-896D-4301-A84C-6282E8A72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CDC6E-6DC9-4371-AD72-8E91C0CC1A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77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29B8E0-5503-45BA-8A23-D9BC36598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18297"/>
              </p:ext>
            </p:extLst>
          </p:nvPr>
        </p:nvGraphicFramePr>
        <p:xfrm>
          <a:off x="1328345" y="2424344"/>
          <a:ext cx="8128000" cy="150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026">
                  <a:extLst>
                    <a:ext uri="{9D8B030D-6E8A-4147-A177-3AD203B41FA5}">
                      <a16:colId xmlns:a16="http://schemas.microsoft.com/office/drawing/2014/main" val="2606490254"/>
                    </a:ext>
                  </a:extLst>
                </a:gridCol>
                <a:gridCol w="5522974">
                  <a:extLst>
                    <a:ext uri="{9D8B030D-6E8A-4147-A177-3AD203B41FA5}">
                      <a16:colId xmlns:a16="http://schemas.microsoft.com/office/drawing/2014/main" val="1763151849"/>
                    </a:ext>
                  </a:extLst>
                </a:gridCol>
              </a:tblGrid>
              <a:tr h="1502433"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SG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57559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6BC77E2-FC59-4E7B-8C0B-6F037374F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5657" y="130684"/>
            <a:ext cx="3431314" cy="1569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9094D-891C-43D4-AE08-A7BAA44E60F2}"/>
              </a:ext>
            </a:extLst>
          </p:cNvPr>
          <p:cNvSpPr txBox="1"/>
          <p:nvPr/>
        </p:nvSpPr>
        <p:spPr>
          <a:xfrm>
            <a:off x="-1715657" y="1700165"/>
            <a:ext cx="200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Unipartite</a:t>
            </a:r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F5156-7A26-4FEF-B022-2DA10EC9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626" y="2467886"/>
            <a:ext cx="2321972" cy="137839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C611A4-1D06-48BC-8DD7-2D8FD3686E5B}"/>
              </a:ext>
            </a:extLst>
          </p:cNvPr>
          <p:cNvGraphicFramePr>
            <a:graphicFrameLocks noGrp="1"/>
          </p:cNvGraphicFramePr>
          <p:nvPr/>
        </p:nvGraphicFramePr>
        <p:xfrm>
          <a:off x="5733143" y="740229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65001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39387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41B39-71B9-452C-B278-F17523D093E6}"/>
              </a:ext>
            </a:extLst>
          </p:cNvPr>
          <p:cNvGrpSpPr/>
          <p:nvPr/>
        </p:nvGrpSpPr>
        <p:grpSpPr>
          <a:xfrm>
            <a:off x="3996879" y="-46357"/>
            <a:ext cx="5800264" cy="1476046"/>
            <a:chOff x="3996879" y="-46357"/>
            <a:chExt cx="5800264" cy="14760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FECA1C-9289-4336-9378-B14497FBA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6879" y="-46357"/>
              <a:ext cx="5800264" cy="1087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A3DFC3-1F05-4ABC-9058-0E62C37E508B}"/>
                </a:ext>
              </a:extLst>
            </p:cNvPr>
            <p:cNvSpPr txBox="1"/>
            <p:nvPr/>
          </p:nvSpPr>
          <p:spPr>
            <a:xfrm>
              <a:off x="3996879" y="1029579"/>
              <a:ext cx="5582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/>
                <a:t>Bipartite</a:t>
              </a:r>
              <a:endParaRPr lang="en-SG" sz="1400" b="1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002B5-78AD-4673-9EE4-B443919D9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879" y="2520139"/>
            <a:ext cx="5401410" cy="14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6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Han Ying</dc:creator>
  <cp:lastModifiedBy>ONG Han Ying</cp:lastModifiedBy>
  <cp:revision>3</cp:revision>
  <dcterms:created xsi:type="dcterms:W3CDTF">2017-07-23T17:36:25Z</dcterms:created>
  <dcterms:modified xsi:type="dcterms:W3CDTF">2017-07-23T22:53:14Z</dcterms:modified>
</cp:coreProperties>
</file>