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8.png"/><Relationship Id="rId3" Type="http://schemas.openxmlformats.org/officeDocument/2006/relationships/image" Target="../media/image59.png"/><Relationship Id="rId4" Type="http://schemas.openxmlformats.org/officeDocument/2006/relationships/image" Target="../media/image60.png"/><Relationship Id="rId5" Type="http://schemas.openxmlformats.org/officeDocument/2006/relationships/image" Target="../media/image61.png"/><Relationship Id="rId6" Type="http://schemas.openxmlformats.org/officeDocument/2006/relationships/image" Target="../media/image62.png"/><Relationship Id="rId7" Type="http://schemas.openxmlformats.org/officeDocument/2006/relationships/image" Target="../media/image63.png"/><Relationship Id="rId8" Type="http://schemas.openxmlformats.org/officeDocument/2006/relationships/image" Target="../media/image64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5.png"/><Relationship Id="rId3" Type="http://schemas.openxmlformats.org/officeDocument/2006/relationships/image" Target="../media/image66.png"/><Relationship Id="rId4" Type="http://schemas.openxmlformats.org/officeDocument/2006/relationships/image" Target="../media/image67.png"/><Relationship Id="rId5" Type="http://schemas.openxmlformats.org/officeDocument/2006/relationships/image" Target="../media/image68.png"/><Relationship Id="rId6" Type="http://schemas.openxmlformats.org/officeDocument/2006/relationships/image" Target="../media/image69.png"/><Relationship Id="rId7" Type="http://schemas.openxmlformats.org/officeDocument/2006/relationships/image" Target="../media/image70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1.png"/><Relationship Id="rId3" Type="http://schemas.openxmlformats.org/officeDocument/2006/relationships/image" Target="../media/image72.png"/><Relationship Id="rId4" Type="http://schemas.openxmlformats.org/officeDocument/2006/relationships/image" Target="../media/image73.png"/><Relationship Id="rId5" Type="http://schemas.openxmlformats.org/officeDocument/2006/relationships/image" Target="../media/image74.png"/><Relationship Id="rId6" Type="http://schemas.openxmlformats.org/officeDocument/2006/relationships/image" Target="../media/image75.png"/><Relationship Id="rId7" Type="http://schemas.openxmlformats.org/officeDocument/2006/relationships/image" Target="../media/image76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7.png"/><Relationship Id="rId3" Type="http://schemas.openxmlformats.org/officeDocument/2006/relationships/image" Target="../media/image78.png"/><Relationship Id="rId4" Type="http://schemas.openxmlformats.org/officeDocument/2006/relationships/image" Target="../media/image79.png"/><Relationship Id="rId5" Type="http://schemas.openxmlformats.org/officeDocument/2006/relationships/image" Target="../media/image80.png"/><Relationship Id="rId6" Type="http://schemas.openxmlformats.org/officeDocument/2006/relationships/image" Target="../media/image81.png"/><Relationship Id="rId7" Type="http://schemas.openxmlformats.org/officeDocument/2006/relationships/image" Target="../media/image82.png"/><Relationship Id="rId8" Type="http://schemas.openxmlformats.org/officeDocument/2006/relationships/image" Target="../media/image83.png"/><Relationship Id="rId9" Type="http://schemas.openxmlformats.org/officeDocument/2006/relationships/image" Target="../media/image84.png"/><Relationship Id="rId10" Type="http://schemas.openxmlformats.org/officeDocument/2006/relationships/image" Target="../media/image85.png"/><Relationship Id="rId11" Type="http://schemas.openxmlformats.org/officeDocument/2006/relationships/image" Target="../media/image86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7.png"/><Relationship Id="rId3" Type="http://schemas.openxmlformats.org/officeDocument/2006/relationships/image" Target="../media/image88.png"/><Relationship Id="rId4" Type="http://schemas.openxmlformats.org/officeDocument/2006/relationships/image" Target="../media/image89.png"/><Relationship Id="rId5" Type="http://schemas.openxmlformats.org/officeDocument/2006/relationships/image" Target="../media/image90.png"/><Relationship Id="rId6" Type="http://schemas.openxmlformats.org/officeDocument/2006/relationships/image" Target="../media/image91.png"/><Relationship Id="rId7" Type="http://schemas.openxmlformats.org/officeDocument/2006/relationships/image" Target="../media/image92.png"/><Relationship Id="rId8" Type="http://schemas.openxmlformats.org/officeDocument/2006/relationships/image" Target="../media/image93.png"/><Relationship Id="rId9" Type="http://schemas.openxmlformats.org/officeDocument/2006/relationships/image" Target="../media/image94.png"/><Relationship Id="rId10" Type="http://schemas.openxmlformats.org/officeDocument/2006/relationships/image" Target="../media/image95.png"/><Relationship Id="rId11" Type="http://schemas.openxmlformats.org/officeDocument/2006/relationships/image" Target="../media/image96.png"/><Relationship Id="rId12" Type="http://schemas.openxmlformats.org/officeDocument/2006/relationships/image" Target="../media/image97.png"/><Relationship Id="rId13" Type="http://schemas.openxmlformats.org/officeDocument/2006/relationships/image" Target="../media/image98.png"/><Relationship Id="rId14" Type="http://schemas.openxmlformats.org/officeDocument/2006/relationships/image" Target="../media/image99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0.png"/><Relationship Id="rId3" Type="http://schemas.openxmlformats.org/officeDocument/2006/relationships/image" Target="../media/image101.png"/><Relationship Id="rId4" Type="http://schemas.openxmlformats.org/officeDocument/2006/relationships/image" Target="../media/image102.png"/><Relationship Id="rId5" Type="http://schemas.openxmlformats.org/officeDocument/2006/relationships/image" Target="../media/image103.png"/><Relationship Id="rId6" Type="http://schemas.openxmlformats.org/officeDocument/2006/relationships/image" Target="../media/image104.png"/><Relationship Id="rId7" Type="http://schemas.openxmlformats.org/officeDocument/2006/relationships/image" Target="../media/image105.png"/><Relationship Id="rId8" Type="http://schemas.openxmlformats.org/officeDocument/2006/relationships/image" Target="../media/image106.png"/><Relationship Id="rId9" Type="http://schemas.openxmlformats.org/officeDocument/2006/relationships/image" Target="../media/image107.png"/><Relationship Id="rId10" Type="http://schemas.openxmlformats.org/officeDocument/2006/relationships/image" Target="../media/image108.png"/><Relationship Id="rId11" Type="http://schemas.openxmlformats.org/officeDocument/2006/relationships/image" Target="../media/image109.png"/><Relationship Id="rId12" Type="http://schemas.openxmlformats.org/officeDocument/2006/relationships/image" Target="../media/image110.png"/><Relationship Id="rId13" Type="http://schemas.openxmlformats.org/officeDocument/2006/relationships/image" Target="../media/image111.png"/><Relationship Id="rId14" Type="http://schemas.openxmlformats.org/officeDocument/2006/relationships/image" Target="../media/image112.png"/><Relationship Id="rId15" Type="http://schemas.openxmlformats.org/officeDocument/2006/relationships/image" Target="../media/image113.png"/><Relationship Id="rId16" Type="http://schemas.openxmlformats.org/officeDocument/2006/relationships/image" Target="../media/image114.png"/><Relationship Id="rId17" Type="http://schemas.openxmlformats.org/officeDocument/2006/relationships/image" Target="../media/image115.png"/><Relationship Id="rId18" Type="http://schemas.openxmlformats.org/officeDocument/2006/relationships/image" Target="../media/image116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7.png"/><Relationship Id="rId3" Type="http://schemas.openxmlformats.org/officeDocument/2006/relationships/image" Target="../media/image118.png"/><Relationship Id="rId4" Type="http://schemas.openxmlformats.org/officeDocument/2006/relationships/image" Target="../media/image119.png"/><Relationship Id="rId5" Type="http://schemas.openxmlformats.org/officeDocument/2006/relationships/image" Target="../media/image120.png"/><Relationship Id="rId6" Type="http://schemas.openxmlformats.org/officeDocument/2006/relationships/image" Target="../media/image121.png"/><Relationship Id="rId7" Type="http://schemas.openxmlformats.org/officeDocument/2006/relationships/image" Target="../media/image122.pn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3.png"/><Relationship Id="rId3" Type="http://schemas.openxmlformats.org/officeDocument/2006/relationships/image" Target="../media/image124.png"/><Relationship Id="rId4" Type="http://schemas.openxmlformats.org/officeDocument/2006/relationships/image" Target="../media/image125.png"/><Relationship Id="rId5" Type="http://schemas.openxmlformats.org/officeDocument/2006/relationships/image" Target="../media/image126.png"/><Relationship Id="rId6" Type="http://schemas.openxmlformats.org/officeDocument/2006/relationships/image" Target="../media/image127.png"/><Relationship Id="rId7" Type="http://schemas.openxmlformats.org/officeDocument/2006/relationships/image" Target="../media/image128.pn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9.png"/><Relationship Id="rId3" Type="http://schemas.openxmlformats.org/officeDocument/2006/relationships/image" Target="../media/image130.png"/><Relationship Id="rId4" Type="http://schemas.openxmlformats.org/officeDocument/2006/relationships/image" Target="../media/image131.png"/><Relationship Id="rId5" Type="http://schemas.openxmlformats.org/officeDocument/2006/relationships/image" Target="../media/image132.png"/><Relationship Id="rId6" Type="http://schemas.openxmlformats.org/officeDocument/2006/relationships/image" Target="../media/image133.png"/><Relationship Id="rId7" Type="http://schemas.openxmlformats.org/officeDocument/2006/relationships/image" Target="../media/image134.png"/><Relationship Id="rId8" Type="http://schemas.openxmlformats.org/officeDocument/2006/relationships/image" Target="../media/image135.pn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6.png"/><Relationship Id="rId3" Type="http://schemas.openxmlformats.org/officeDocument/2006/relationships/image" Target="../media/image137.png"/><Relationship Id="rId4" Type="http://schemas.openxmlformats.org/officeDocument/2006/relationships/image" Target="../media/image138.png"/><Relationship Id="rId5" Type="http://schemas.openxmlformats.org/officeDocument/2006/relationships/image" Target="../media/image139.png"/><Relationship Id="rId6" Type="http://schemas.openxmlformats.org/officeDocument/2006/relationships/image" Target="../media/image140.png"/><Relationship Id="rId7" Type="http://schemas.openxmlformats.org/officeDocument/2006/relationships/image" Target="../media/image141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Relationship Id="rId9" Type="http://schemas.openxmlformats.org/officeDocument/2006/relationships/image" Target="../media/image13.png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2.png"/><Relationship Id="rId3" Type="http://schemas.openxmlformats.org/officeDocument/2006/relationships/image" Target="../media/image143.png"/><Relationship Id="rId4" Type="http://schemas.openxmlformats.org/officeDocument/2006/relationships/image" Target="../media/image144.png"/><Relationship Id="rId5" Type="http://schemas.openxmlformats.org/officeDocument/2006/relationships/image" Target="../media/image145.png"/><Relationship Id="rId6" Type="http://schemas.openxmlformats.org/officeDocument/2006/relationships/image" Target="../media/image146.png"/><Relationship Id="rId7" Type="http://schemas.openxmlformats.org/officeDocument/2006/relationships/image" Target="../media/image147.png"/><Relationship Id="rId8" Type="http://schemas.openxmlformats.org/officeDocument/2006/relationships/image" Target="../media/image148.png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9.png"/><Relationship Id="rId3" Type="http://schemas.openxmlformats.org/officeDocument/2006/relationships/image" Target="../media/image150.png"/><Relationship Id="rId4" Type="http://schemas.openxmlformats.org/officeDocument/2006/relationships/image" Target="../media/image151.png"/><Relationship Id="rId5" Type="http://schemas.openxmlformats.org/officeDocument/2006/relationships/image" Target="../media/image152.png"/><Relationship Id="rId6" Type="http://schemas.openxmlformats.org/officeDocument/2006/relationships/image" Target="../media/image153.png"/><Relationship Id="rId7" Type="http://schemas.openxmlformats.org/officeDocument/2006/relationships/image" Target="../media/image154.png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5.png"/><Relationship Id="rId3" Type="http://schemas.openxmlformats.org/officeDocument/2006/relationships/image" Target="../media/image156.png"/><Relationship Id="rId4" Type="http://schemas.openxmlformats.org/officeDocument/2006/relationships/image" Target="../media/image157.png"/><Relationship Id="rId5" Type="http://schemas.openxmlformats.org/officeDocument/2006/relationships/image" Target="../media/image158.png"/><Relationship Id="rId6" Type="http://schemas.openxmlformats.org/officeDocument/2006/relationships/image" Target="../media/image159.png"/><Relationship Id="rId7" Type="http://schemas.openxmlformats.org/officeDocument/2006/relationships/image" Target="../media/image160.png"/><Relationship Id="rId8" Type="http://schemas.openxmlformats.org/officeDocument/2006/relationships/image" Target="../media/image161.png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2.png"/><Relationship Id="rId3" Type="http://schemas.openxmlformats.org/officeDocument/2006/relationships/image" Target="../media/image163.png"/><Relationship Id="rId4" Type="http://schemas.openxmlformats.org/officeDocument/2006/relationships/image" Target="../media/image164.png"/><Relationship Id="rId5" Type="http://schemas.openxmlformats.org/officeDocument/2006/relationships/image" Target="../media/image165.png"/><Relationship Id="rId6" Type="http://schemas.openxmlformats.org/officeDocument/2006/relationships/image" Target="../media/image166.png"/><Relationship Id="rId7" Type="http://schemas.openxmlformats.org/officeDocument/2006/relationships/image" Target="../media/image167.png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8.png"/><Relationship Id="rId3" Type="http://schemas.openxmlformats.org/officeDocument/2006/relationships/image" Target="../media/image169.png"/><Relationship Id="rId4" Type="http://schemas.openxmlformats.org/officeDocument/2006/relationships/image" Target="../media/image170.png"/><Relationship Id="rId5" Type="http://schemas.openxmlformats.org/officeDocument/2006/relationships/image" Target="../media/image171.png"/><Relationship Id="rId6" Type="http://schemas.openxmlformats.org/officeDocument/2006/relationships/image" Target="../media/image172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Relationship Id="rId7" Type="http://schemas.openxmlformats.org/officeDocument/2006/relationships/image" Target="../media/image25.png"/><Relationship Id="rId8" Type="http://schemas.openxmlformats.org/officeDocument/2006/relationships/image" Target="../media/image26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Relationship Id="rId6" Type="http://schemas.openxmlformats.org/officeDocument/2006/relationships/image" Target="../media/image31.png"/><Relationship Id="rId7" Type="http://schemas.openxmlformats.org/officeDocument/2006/relationships/image" Target="../media/image32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3.png"/><Relationship Id="rId3" Type="http://schemas.openxmlformats.org/officeDocument/2006/relationships/image" Target="../media/image34.png"/><Relationship Id="rId4" Type="http://schemas.openxmlformats.org/officeDocument/2006/relationships/image" Target="../media/image35.png"/><Relationship Id="rId5" Type="http://schemas.openxmlformats.org/officeDocument/2006/relationships/image" Target="../media/image36.png"/><Relationship Id="rId6" Type="http://schemas.openxmlformats.org/officeDocument/2006/relationships/image" Target="../media/image37.png"/><Relationship Id="rId7" Type="http://schemas.openxmlformats.org/officeDocument/2006/relationships/image" Target="../media/image38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9.png"/><Relationship Id="rId3" Type="http://schemas.openxmlformats.org/officeDocument/2006/relationships/image" Target="../media/image40.png"/><Relationship Id="rId4" Type="http://schemas.openxmlformats.org/officeDocument/2006/relationships/image" Target="../media/image41.png"/><Relationship Id="rId5" Type="http://schemas.openxmlformats.org/officeDocument/2006/relationships/image" Target="../media/image42.png"/><Relationship Id="rId6" Type="http://schemas.openxmlformats.org/officeDocument/2006/relationships/image" Target="../media/image43.png"/><Relationship Id="rId7" Type="http://schemas.openxmlformats.org/officeDocument/2006/relationships/image" Target="../media/image44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5.png"/><Relationship Id="rId3" Type="http://schemas.openxmlformats.org/officeDocument/2006/relationships/image" Target="../media/image46.png"/><Relationship Id="rId4" Type="http://schemas.openxmlformats.org/officeDocument/2006/relationships/image" Target="../media/image47.png"/><Relationship Id="rId5" Type="http://schemas.openxmlformats.org/officeDocument/2006/relationships/image" Target="../media/image48.png"/><Relationship Id="rId6" Type="http://schemas.openxmlformats.org/officeDocument/2006/relationships/image" Target="../media/image49.png"/><Relationship Id="rId7" Type="http://schemas.openxmlformats.org/officeDocument/2006/relationships/image" Target="../media/image50.png"/><Relationship Id="rId8" Type="http://schemas.openxmlformats.org/officeDocument/2006/relationships/image" Target="../media/image51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2.png"/><Relationship Id="rId3" Type="http://schemas.openxmlformats.org/officeDocument/2006/relationships/image" Target="../media/image53.png"/><Relationship Id="rId4" Type="http://schemas.openxmlformats.org/officeDocument/2006/relationships/image" Target="../media/image54.png"/><Relationship Id="rId5" Type="http://schemas.openxmlformats.org/officeDocument/2006/relationships/image" Target="../media/image55.png"/><Relationship Id="rId6" Type="http://schemas.openxmlformats.org/officeDocument/2006/relationships/image" Target="../media/image56.png"/><Relationship Id="rId7" Type="http://schemas.openxmlformats.org/officeDocument/2006/relationships/image" Target="../media/image57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1A6E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755708" y="3459095"/>
            <a:ext cx="13790844" cy="7358515"/>
            <a:chOff x="8755708" y="3459095"/>
            <a:chExt cx="13790844" cy="735851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55708" y="3459095"/>
              <a:ext cx="13790844" cy="735851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5111914" y="-370466"/>
            <a:ext cx="2344444" cy="2344444"/>
            <a:chOff x="15111914" y="-370466"/>
            <a:chExt cx="2344444" cy="234444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111914" y="-370466"/>
              <a:ext cx="2344444" cy="234444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4925001" y="1324313"/>
            <a:ext cx="934738" cy="934738"/>
            <a:chOff x="14925001" y="1324313"/>
            <a:chExt cx="934738" cy="93473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925001" y="1324313"/>
              <a:ext cx="934738" cy="934738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389617" y="3109900"/>
            <a:ext cx="11621391" cy="3169140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700974" y="7273516"/>
            <a:ext cx="2749969" cy="41133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57809" y="4106850"/>
            <a:ext cx="16090868" cy="5296769"/>
            <a:chOff x="757809" y="4106850"/>
            <a:chExt cx="16090868" cy="52967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7252339" y="1478838"/>
              <a:ext cx="32181736" cy="10593538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7809" y="4106850"/>
              <a:ext cx="16090868" cy="529676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2381" y="1161905"/>
            <a:ext cx="18590476" cy="106667"/>
            <a:chOff x="-152381" y="1161905"/>
            <a:chExt cx="18590476" cy="10666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-152381" y="1161905"/>
              <a:ext cx="18590476" cy="106667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980956" y="2366089"/>
            <a:ext cx="10616032" cy="1447962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39589" y="408596"/>
            <a:ext cx="2873226" cy="502540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189173" y="4870440"/>
            <a:ext cx="8023112" cy="370687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9453263" y="5456886"/>
            <a:ext cx="6171429" cy="3177111"/>
            <a:chOff x="9453263" y="5456886"/>
            <a:chExt cx="6171429" cy="3177111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453263" y="5456886"/>
              <a:ext cx="6171429" cy="317711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57809" y="4106850"/>
            <a:ext cx="16032314" cy="5296769"/>
            <a:chOff x="757809" y="4106850"/>
            <a:chExt cx="16032314" cy="52967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7223062" y="1478838"/>
              <a:ext cx="32064628" cy="10593538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7809" y="4106850"/>
              <a:ext cx="16032314" cy="529676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2381" y="1161905"/>
            <a:ext cx="18590476" cy="106667"/>
            <a:chOff x="-152381" y="1161905"/>
            <a:chExt cx="18590476" cy="10666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-152381" y="1161905"/>
              <a:ext cx="18590476" cy="106667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980956" y="2366089"/>
            <a:ext cx="10616032" cy="1447962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39589" y="408596"/>
            <a:ext cx="2873226" cy="502540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189173" y="4870440"/>
            <a:ext cx="15142019" cy="2967697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57809" y="3596291"/>
            <a:ext cx="16693044" cy="6157527"/>
            <a:chOff x="757809" y="3596291"/>
            <a:chExt cx="16693044" cy="615752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7547693" y="541210"/>
              <a:ext cx="33386088" cy="12315055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7809" y="3596291"/>
              <a:ext cx="16693044" cy="615752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2381" y="1161905"/>
            <a:ext cx="18590476" cy="106667"/>
            <a:chOff x="-152381" y="1161905"/>
            <a:chExt cx="18590476" cy="10666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-152381" y="1161905"/>
              <a:ext cx="18590476" cy="106667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980956" y="1708946"/>
            <a:ext cx="10616032" cy="1447962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39589" y="408596"/>
            <a:ext cx="2873226" cy="50254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3701337" y="3777081"/>
            <a:ext cx="10201492" cy="5795947"/>
            <a:chOff x="3701337" y="3777081"/>
            <a:chExt cx="10201492" cy="579594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701337" y="3777081"/>
              <a:ext cx="10201492" cy="579594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57809" y="3596291"/>
            <a:ext cx="16693044" cy="6157527"/>
            <a:chOff x="757809" y="3596291"/>
            <a:chExt cx="16693044" cy="615752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7547693" y="541210"/>
              <a:ext cx="33386088" cy="12315055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7809" y="3596291"/>
              <a:ext cx="16693044" cy="615752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2381" y="1161905"/>
            <a:ext cx="18590476" cy="106667"/>
            <a:chOff x="-152381" y="1161905"/>
            <a:chExt cx="18590476" cy="10666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-152381" y="1161905"/>
              <a:ext cx="18590476" cy="106667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39589" y="408596"/>
            <a:ext cx="2873226" cy="502540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827133" y="1747404"/>
            <a:ext cx="12439984" cy="1447962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126222" y="3992995"/>
            <a:ext cx="1475619" cy="992889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394945" y="3992995"/>
            <a:ext cx="3264525" cy="992889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371564" y="7553291"/>
            <a:ext cx="11183714" cy="173826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3795942" y="5142857"/>
            <a:ext cx="2182432" cy="1981745"/>
            <a:chOff x="3795942" y="5142857"/>
            <a:chExt cx="2182432" cy="198174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795942" y="5142857"/>
              <a:ext cx="2182432" cy="198174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1674837" y="5803234"/>
            <a:ext cx="2578707" cy="991835"/>
            <a:chOff x="11674837" y="5803234"/>
            <a:chExt cx="2578707" cy="991835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674837" y="5803234"/>
              <a:ext cx="2578707" cy="99183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57809" y="3596291"/>
            <a:ext cx="16693044" cy="6157527"/>
            <a:chOff x="757809" y="3596291"/>
            <a:chExt cx="16693044" cy="615752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7547693" y="541210"/>
              <a:ext cx="33386088" cy="12315055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7809" y="3596291"/>
              <a:ext cx="16693044" cy="615752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2381" y="1161905"/>
            <a:ext cx="18590476" cy="106667"/>
            <a:chOff x="-152381" y="1161905"/>
            <a:chExt cx="18590476" cy="10666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-152381" y="1161905"/>
              <a:ext cx="18590476" cy="106667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39589" y="408596"/>
            <a:ext cx="2873226" cy="502540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827133" y="1747404"/>
            <a:ext cx="12439984" cy="1447962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3529905" y="6090104"/>
            <a:ext cx="2182432" cy="1981745"/>
            <a:chOff x="3529905" y="6090104"/>
            <a:chExt cx="2182432" cy="1981745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529905" y="6090104"/>
              <a:ext cx="2182432" cy="198174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1463798" y="6374152"/>
            <a:ext cx="2578707" cy="991835"/>
            <a:chOff x="11463798" y="6374152"/>
            <a:chExt cx="2578707" cy="99183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463798" y="6374152"/>
              <a:ext cx="2578707" cy="991835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2018878" y="8227683"/>
            <a:ext cx="1475619" cy="992889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148668" y="8338715"/>
            <a:ext cx="3264525" cy="992889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3887290" y="4347664"/>
            <a:ext cx="1496415" cy="1303326"/>
            <a:chOff x="3887290" y="4347664"/>
            <a:chExt cx="1496415" cy="1303326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887290" y="4347664"/>
              <a:ext cx="1496415" cy="130332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102120" y="4404807"/>
            <a:ext cx="1302064" cy="1302064"/>
            <a:chOff x="12102120" y="4404807"/>
            <a:chExt cx="1302064" cy="1302064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2102120" y="4404807"/>
              <a:ext cx="1302064" cy="1302064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2274396" y="4828287"/>
            <a:ext cx="1030983" cy="496444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4714055" y="4163495"/>
            <a:ext cx="914691" cy="1000812"/>
            <a:chOff x="4714055" y="4163495"/>
            <a:chExt cx="914691" cy="1000812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714055" y="4163495"/>
              <a:ext cx="914691" cy="100081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57809" y="3596291"/>
            <a:ext cx="16693044" cy="6157527"/>
            <a:chOff x="757809" y="3596291"/>
            <a:chExt cx="16693044" cy="615752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7547693" y="541210"/>
              <a:ext cx="33386088" cy="12315055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7809" y="3596291"/>
              <a:ext cx="16693044" cy="615752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2381" y="1161905"/>
            <a:ext cx="18590476" cy="106667"/>
            <a:chOff x="-152381" y="1161905"/>
            <a:chExt cx="18590476" cy="10666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-152381" y="1161905"/>
              <a:ext cx="18590476" cy="106667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39589" y="408596"/>
            <a:ext cx="2873226" cy="502540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827133" y="1747404"/>
            <a:ext cx="12439984" cy="1447962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3388812" y="6255083"/>
            <a:ext cx="2182432" cy="1981745"/>
            <a:chOff x="3388812" y="6255083"/>
            <a:chExt cx="2182432" cy="1981745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388812" y="6255083"/>
              <a:ext cx="2182432" cy="198174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1322705" y="6539132"/>
            <a:ext cx="2578707" cy="991835"/>
            <a:chOff x="11322705" y="6539132"/>
            <a:chExt cx="2578707" cy="99183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322705" y="6539132"/>
              <a:ext cx="2578707" cy="991835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1877784" y="8392662"/>
            <a:ext cx="1475619" cy="992889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007575" y="8503694"/>
            <a:ext cx="3264525" cy="992889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3746196" y="4512644"/>
            <a:ext cx="1496415" cy="1303326"/>
            <a:chOff x="3746196" y="4512644"/>
            <a:chExt cx="1496415" cy="1303326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746196" y="4512644"/>
              <a:ext cx="1496415" cy="130332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4714055" y="4163495"/>
            <a:ext cx="914691" cy="1000812"/>
            <a:chOff x="4714055" y="4163495"/>
            <a:chExt cx="914691" cy="1000812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714055" y="4163495"/>
              <a:ext cx="914691" cy="1000812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1961026" y="4569786"/>
            <a:ext cx="1302064" cy="1302064"/>
            <a:chOff x="11961026" y="4569786"/>
            <a:chExt cx="1302064" cy="1302064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1961026" y="4569786"/>
              <a:ext cx="1302064" cy="1302064"/>
            </a:xfrm>
            <a:prstGeom prst="rect">
              <a:avLst/>
            </a:prstGeom>
          </p:spPr>
        </p:pic>
      </p:grpSp>
      <p:pic>
        <p:nvPicPr>
          <p:cNvPr id="28" name="Object 2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2133302" y="4993266"/>
            <a:ext cx="1030983" cy="496444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6313306" y="7118958"/>
            <a:ext cx="4338858" cy="520663"/>
            <a:chOff x="6313306" y="7118958"/>
            <a:chExt cx="4338858" cy="520663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313306" y="7118958"/>
              <a:ext cx="4338858" cy="520663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6254258" y="6578893"/>
            <a:ext cx="4338858" cy="520663"/>
            <a:chOff x="6254258" y="6578893"/>
            <a:chExt cx="4338858" cy="520663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 rot="-10800000">
              <a:off x="6254258" y="6578893"/>
              <a:ext cx="4338858" cy="520663"/>
            </a:xfrm>
            <a:prstGeom prst="rect">
              <a:avLst/>
            </a:prstGeom>
          </p:spPr>
        </p:pic>
      </p:grpSp>
      <p:pic>
        <p:nvPicPr>
          <p:cNvPr id="35" name="Object 34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8016713" y="7539147"/>
            <a:ext cx="864333" cy="579185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8016711" y="6062982"/>
            <a:ext cx="892422" cy="579896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57809" y="3596291"/>
            <a:ext cx="16693044" cy="6157527"/>
            <a:chOff x="757809" y="3596291"/>
            <a:chExt cx="16693044" cy="615752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7547693" y="541210"/>
              <a:ext cx="33386088" cy="12315055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7809" y="3596291"/>
              <a:ext cx="16693044" cy="615752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2381" y="1161905"/>
            <a:ext cx="18590476" cy="106667"/>
            <a:chOff x="-152381" y="1161905"/>
            <a:chExt cx="18590476" cy="10666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-152381" y="1161905"/>
              <a:ext cx="18590476" cy="106667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39589" y="408596"/>
            <a:ext cx="2873226" cy="502540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186809" y="5767235"/>
            <a:ext cx="14151873" cy="1494362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980956" y="1797699"/>
            <a:ext cx="11032910" cy="1447962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57809" y="3596291"/>
            <a:ext cx="16693044" cy="6157527"/>
            <a:chOff x="757809" y="3596291"/>
            <a:chExt cx="16693044" cy="615752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7547693" y="541210"/>
              <a:ext cx="33386088" cy="12315055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7809" y="3596291"/>
              <a:ext cx="16693044" cy="615752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2381" y="1161905"/>
            <a:ext cx="18590476" cy="106667"/>
            <a:chOff x="-152381" y="1161905"/>
            <a:chExt cx="18590476" cy="10666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-152381" y="1161905"/>
              <a:ext cx="18590476" cy="106667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39589" y="408596"/>
            <a:ext cx="2873226" cy="502540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087771" y="1695213"/>
            <a:ext cx="13428847" cy="1488850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26682" y="4805150"/>
            <a:ext cx="16032338" cy="3119537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57809" y="3596291"/>
            <a:ext cx="16693044" cy="6157527"/>
            <a:chOff x="757809" y="3596291"/>
            <a:chExt cx="16693044" cy="615752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7547693" y="541210"/>
              <a:ext cx="33386088" cy="12315055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7809" y="3596291"/>
              <a:ext cx="16693044" cy="615752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2381" y="1161905"/>
            <a:ext cx="18590476" cy="106667"/>
            <a:chOff x="-152381" y="1161905"/>
            <a:chExt cx="18590476" cy="10666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-152381" y="1161905"/>
              <a:ext cx="18590476" cy="106667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39589" y="408596"/>
            <a:ext cx="2873226" cy="502540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047255" y="1621233"/>
            <a:ext cx="13428847" cy="1488850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405175" y="4052095"/>
            <a:ext cx="11785974" cy="186242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4552527" y="6091924"/>
            <a:ext cx="8153744" cy="2921846"/>
            <a:chOff x="4552527" y="6091924"/>
            <a:chExt cx="8153744" cy="2921846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552527" y="6091924"/>
              <a:ext cx="8153744" cy="292184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57809" y="3596291"/>
            <a:ext cx="16693044" cy="6157527"/>
            <a:chOff x="757809" y="3596291"/>
            <a:chExt cx="16693044" cy="615752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7547693" y="541210"/>
              <a:ext cx="33386088" cy="12315055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7809" y="3596291"/>
              <a:ext cx="16693044" cy="615752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2381" y="1161905"/>
            <a:ext cx="18590476" cy="106667"/>
            <a:chOff x="-152381" y="1161905"/>
            <a:chExt cx="18590476" cy="10666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-152381" y="1161905"/>
              <a:ext cx="18590476" cy="106667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39589" y="408596"/>
            <a:ext cx="2873226" cy="502540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109345" y="5085716"/>
            <a:ext cx="13170725" cy="3175922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047251" y="1621232"/>
            <a:ext cx="13483953" cy="166484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495238" y="1131429"/>
            <a:ext cx="19276190" cy="106667"/>
            <a:chOff x="-495238" y="1131429"/>
            <a:chExt cx="19276190" cy="10666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495238" y="1131429"/>
              <a:ext cx="19276190" cy="10666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49529" y="2896061"/>
            <a:ext cx="16215030" cy="216578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737297" y="6655678"/>
            <a:ext cx="14837592" cy="2154839"/>
            <a:chOff x="1737297" y="6655678"/>
            <a:chExt cx="14837592" cy="215483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5652790" y="5594834"/>
              <a:ext cx="29675185" cy="4309678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37297" y="6655678"/>
              <a:ext cx="14837592" cy="2154839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922411" y="7258620"/>
            <a:ext cx="7539241" cy="1180542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3613209" y="7257745"/>
            <a:ext cx="3431118" cy="589639"/>
            <a:chOff x="3613209" y="7257745"/>
            <a:chExt cx="3431118" cy="589639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3613209" y="7257745"/>
              <a:ext cx="346533" cy="373189"/>
              <a:chOff x="3613209" y="7257745"/>
              <a:chExt cx="346533" cy="373189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3613209" y="7257745"/>
                <a:ext cx="346533" cy="373189"/>
              </a:xfrm>
              <a:prstGeom prst="rect">
                <a:avLst/>
              </a:prstGeom>
            </p:spPr>
          </p:pic>
        </p:grpSp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923388" y="7256922"/>
              <a:ext cx="2806597" cy="620937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39589" y="408596"/>
            <a:ext cx="2873226" cy="50254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57809" y="3596291"/>
            <a:ext cx="16693044" cy="6157527"/>
            <a:chOff x="757809" y="3596291"/>
            <a:chExt cx="16693044" cy="615752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7547693" y="541210"/>
              <a:ext cx="33386088" cy="12315055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7809" y="3596291"/>
              <a:ext cx="16693044" cy="615752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2381" y="1161905"/>
            <a:ext cx="18590476" cy="106667"/>
            <a:chOff x="-152381" y="1161905"/>
            <a:chExt cx="18590476" cy="10666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-152381" y="1161905"/>
              <a:ext cx="18590476" cy="106667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39589" y="408596"/>
            <a:ext cx="2873226" cy="502540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047251" y="1621232"/>
            <a:ext cx="13483953" cy="166484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9104331" y="4474345"/>
            <a:ext cx="7318198" cy="4008916"/>
            <a:chOff x="9104331" y="4474345"/>
            <a:chExt cx="7318198" cy="400891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104331" y="4474345"/>
              <a:ext cx="7318198" cy="400891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94235" y="4443165"/>
            <a:ext cx="7367738" cy="4040096"/>
            <a:chOff x="1594235" y="4443165"/>
            <a:chExt cx="7367738" cy="4040096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94235" y="4443165"/>
              <a:ext cx="7367738" cy="404009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85303" y="3596291"/>
            <a:ext cx="16693044" cy="6157527"/>
            <a:chOff x="585303" y="3596291"/>
            <a:chExt cx="16693044" cy="615752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7720200" y="541210"/>
              <a:ext cx="33386088" cy="12315055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5303" y="3596291"/>
              <a:ext cx="16693044" cy="615752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2381" y="1161905"/>
            <a:ext cx="18590476" cy="106667"/>
            <a:chOff x="-152381" y="1161905"/>
            <a:chExt cx="18590476" cy="10666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-152381" y="1161905"/>
              <a:ext cx="18590476" cy="106667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39589" y="408596"/>
            <a:ext cx="2873226" cy="502540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047251" y="1621232"/>
            <a:ext cx="13483953" cy="1664844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567447" y="5085716"/>
            <a:ext cx="14880017" cy="309021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85303" y="3596291"/>
            <a:ext cx="16693044" cy="6157527"/>
            <a:chOff x="585303" y="3596291"/>
            <a:chExt cx="16693044" cy="615752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7720200" y="541210"/>
              <a:ext cx="33386088" cy="12315055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5303" y="3596291"/>
              <a:ext cx="16693044" cy="615752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2381" y="1161905"/>
            <a:ext cx="18590476" cy="106667"/>
            <a:chOff x="-152381" y="1161905"/>
            <a:chExt cx="18590476" cy="10666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-152381" y="1161905"/>
              <a:ext cx="18590476" cy="106667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39589" y="408596"/>
            <a:ext cx="2873226" cy="502540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047251" y="1621232"/>
            <a:ext cx="13483953" cy="166484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5242259" y="3973141"/>
            <a:ext cx="6828475" cy="4384300"/>
            <a:chOff x="5242259" y="3973141"/>
            <a:chExt cx="6828475" cy="4384300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242259" y="3973141"/>
              <a:ext cx="6828475" cy="4384300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99684" y="8908727"/>
            <a:ext cx="16272745" cy="651032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85303" y="3596291"/>
            <a:ext cx="16693044" cy="6157527"/>
            <a:chOff x="585303" y="3596291"/>
            <a:chExt cx="16693044" cy="615752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7720200" y="541210"/>
              <a:ext cx="33386088" cy="12315055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5303" y="3596291"/>
              <a:ext cx="16693044" cy="615752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2381" y="1161905"/>
            <a:ext cx="18590476" cy="106667"/>
            <a:chOff x="-152381" y="1161905"/>
            <a:chExt cx="18590476" cy="10666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-152381" y="1161905"/>
              <a:ext cx="18590476" cy="106667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39589" y="408596"/>
            <a:ext cx="2873226" cy="502540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047251" y="1621232"/>
            <a:ext cx="13483953" cy="1664844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553354" y="5085716"/>
            <a:ext cx="14956206" cy="3090591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978414" y="4656851"/>
            <a:ext cx="7985653" cy="2514286"/>
            <a:chOff x="4978414" y="4656851"/>
            <a:chExt cx="7985653" cy="25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78414" y="4656851"/>
              <a:ext cx="7985653" cy="25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2381" y="1161905"/>
            <a:ext cx="18590476" cy="106667"/>
            <a:chOff x="-152381" y="1161905"/>
            <a:chExt cx="18590476" cy="10666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-152381" y="1161905"/>
              <a:ext cx="18590476" cy="106667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755049" y="4726439"/>
            <a:ext cx="9618858" cy="2427227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185226" y="7038291"/>
            <a:ext cx="3021196" cy="64828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7104325" y="6946650"/>
            <a:ext cx="1026665" cy="288802"/>
            <a:chOff x="7104325" y="6946650"/>
            <a:chExt cx="1026665" cy="288802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2100000">
              <a:off x="7104325" y="6946650"/>
              <a:ext cx="1026665" cy="28880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231174" y="4800732"/>
            <a:ext cx="15544159" cy="4229164"/>
            <a:chOff x="1231174" y="4800732"/>
            <a:chExt cx="15544159" cy="422916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6512732" y="2702416"/>
              <a:ext cx="31088318" cy="8458328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31174" y="4800732"/>
              <a:ext cx="15544159" cy="4229164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913307" y="5379793"/>
            <a:ext cx="10287885" cy="296769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-152381" y="1161905"/>
            <a:ext cx="18590476" cy="106667"/>
            <a:chOff x="-152381" y="1161905"/>
            <a:chExt cx="18590476" cy="106667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-152381" y="1161905"/>
              <a:ext cx="18590476" cy="106667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980956" y="2552975"/>
            <a:ext cx="9882718" cy="1457739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39589" y="408596"/>
            <a:ext cx="2873226" cy="5025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70927" y="4378412"/>
            <a:ext cx="16032988" cy="5317931"/>
            <a:chOff x="570927" y="4378412"/>
            <a:chExt cx="16032988" cy="531793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7410140" y="1739900"/>
              <a:ext cx="32065976" cy="10635862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0927" y="4378412"/>
              <a:ext cx="16032988" cy="5317931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910132" y="5501658"/>
            <a:ext cx="7123929" cy="296769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-152381" y="1161905"/>
            <a:ext cx="18590476" cy="106667"/>
            <a:chOff x="-152381" y="1161905"/>
            <a:chExt cx="18590476" cy="106667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-152381" y="1161905"/>
              <a:ext cx="18590476" cy="106667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980956" y="2086308"/>
            <a:ext cx="12471094" cy="1457739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39589" y="408596"/>
            <a:ext cx="2873226" cy="50254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816467" y="4543961"/>
            <a:ext cx="4801802" cy="4872547"/>
            <a:chOff x="816467" y="4543961"/>
            <a:chExt cx="4801802" cy="4872547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16467" y="4543961"/>
              <a:ext cx="4801802" cy="487254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70927" y="4378412"/>
            <a:ext cx="16221313" cy="5317931"/>
            <a:chOff x="570927" y="4378412"/>
            <a:chExt cx="16221313" cy="531793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7504303" y="1739900"/>
              <a:ext cx="32442626" cy="10635862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0927" y="4378412"/>
              <a:ext cx="16221313" cy="5317931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44249" y="4801145"/>
            <a:ext cx="14952774" cy="371602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-152381" y="1161905"/>
            <a:ext cx="18590476" cy="106667"/>
            <a:chOff x="-152381" y="1161905"/>
            <a:chExt cx="18590476" cy="106667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-152381" y="1161905"/>
              <a:ext cx="18590476" cy="106667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980956" y="2086308"/>
            <a:ext cx="11221350" cy="1458628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39589" y="408596"/>
            <a:ext cx="2873226" cy="5025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86560" y="4718239"/>
            <a:ext cx="16217320" cy="4671004"/>
            <a:chOff x="786560" y="4718239"/>
            <a:chExt cx="16217320" cy="467100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7290982" y="2400702"/>
              <a:ext cx="32434639" cy="9342008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6560" y="4718239"/>
              <a:ext cx="16217320" cy="4671004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34268" y="5199992"/>
            <a:ext cx="14051310" cy="370733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-152381" y="1161905"/>
            <a:ext cx="18590476" cy="106667"/>
            <a:chOff x="-152381" y="1161905"/>
            <a:chExt cx="18590476" cy="106667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-152381" y="1161905"/>
              <a:ext cx="18590476" cy="106667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980956" y="2366093"/>
            <a:ext cx="12133325" cy="1456850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39589" y="408596"/>
            <a:ext cx="2873226" cy="5025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57809" y="4106850"/>
            <a:ext cx="16006212" cy="5296769"/>
            <a:chOff x="757809" y="4106850"/>
            <a:chExt cx="16006212" cy="52967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7210011" y="1478838"/>
              <a:ext cx="32012424" cy="10593538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7809" y="4106850"/>
              <a:ext cx="16006212" cy="529676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2381" y="1161905"/>
            <a:ext cx="18590476" cy="106667"/>
            <a:chOff x="-152381" y="1161905"/>
            <a:chExt cx="18590476" cy="10666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-152381" y="1161905"/>
              <a:ext cx="18590476" cy="106667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980956" y="2366089"/>
            <a:ext cx="10760028" cy="1456850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39589" y="408596"/>
            <a:ext cx="2873226" cy="50254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3099001" y="4219574"/>
            <a:ext cx="11752556" cy="5071321"/>
            <a:chOff x="3099001" y="4219574"/>
            <a:chExt cx="11752556" cy="507132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099001" y="4219574"/>
              <a:ext cx="11752556" cy="507132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57809" y="4106850"/>
            <a:ext cx="16231961" cy="5296769"/>
            <a:chOff x="757809" y="4106850"/>
            <a:chExt cx="16231961" cy="52967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7322886" y="1478838"/>
              <a:ext cx="32463923" cy="10593538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7809" y="4106850"/>
              <a:ext cx="16231961" cy="529676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2381" y="1161905"/>
            <a:ext cx="18590476" cy="106667"/>
            <a:chOff x="-152381" y="1161905"/>
            <a:chExt cx="18590476" cy="10666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-152381" y="1161905"/>
              <a:ext cx="18590476" cy="106667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980956" y="2366089"/>
            <a:ext cx="10616032" cy="1447962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39589" y="408596"/>
            <a:ext cx="2873226" cy="502540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74891" y="4870437"/>
            <a:ext cx="8695553" cy="2234915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0684887" y="4802313"/>
            <a:ext cx="5486542" cy="3962280"/>
            <a:chOff x="10684887" y="4802313"/>
            <a:chExt cx="5486542" cy="3962280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684887" y="4802313"/>
              <a:ext cx="5486542" cy="396228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57809" y="4106850"/>
            <a:ext cx="16090868" cy="5296769"/>
            <a:chOff x="757809" y="4106850"/>
            <a:chExt cx="16090868" cy="52967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7252339" y="1478838"/>
              <a:ext cx="32181736" cy="10593538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7809" y="4106850"/>
              <a:ext cx="16090868" cy="529676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2381" y="1161905"/>
            <a:ext cx="18590476" cy="106667"/>
            <a:chOff x="-152381" y="1161905"/>
            <a:chExt cx="18590476" cy="10666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-152381" y="1161905"/>
              <a:ext cx="18590476" cy="106667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980956" y="2366089"/>
            <a:ext cx="10616032" cy="1447962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39589" y="408596"/>
            <a:ext cx="2873226" cy="502540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74887" y="4870440"/>
            <a:ext cx="14773571" cy="297546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2022-10-07T09:40:14Z</dcterms:created>
  <dcterms:modified xsi:type="dcterms:W3CDTF">2022-10-07T09:40:14Z</dcterms:modified>
</cp:coreProperties>
</file>