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9049" y="438431"/>
            <a:ext cx="3228567" cy="72379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2760" y="2887783"/>
            <a:ext cx="16849005" cy="44991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78388" y="4048092"/>
            <a:ext cx="17939166" cy="2189531"/>
            <a:chOff x="-278388" y="4048092"/>
            <a:chExt cx="17939166" cy="21895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78388" y="4048092"/>
              <a:ext cx="17939166" cy="21895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874" y="3238095"/>
            <a:ext cx="13225969" cy="6373626"/>
            <a:chOff x="864874" y="3238095"/>
            <a:chExt cx="13225969" cy="63736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705651" y="75796"/>
              <a:ext cx="26451937" cy="1274725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874" y="3238095"/>
              <a:ext cx="13225969" cy="637362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9620" y="3547906"/>
            <a:ext cx="12796857" cy="59340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52975"/>
            <a:ext cx="9699614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874" y="3238095"/>
            <a:ext cx="13225969" cy="6373626"/>
            <a:chOff x="864874" y="3238095"/>
            <a:chExt cx="13225969" cy="63736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705651" y="75796"/>
              <a:ext cx="26451937" cy="1274725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874" y="3238095"/>
              <a:ext cx="13225969" cy="637362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9620" y="3757430"/>
            <a:ext cx="12824589" cy="53580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52975"/>
            <a:ext cx="12086219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874" y="3238095"/>
            <a:ext cx="13225969" cy="6373626"/>
            <a:chOff x="864874" y="3238095"/>
            <a:chExt cx="13225969" cy="63736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705651" y="75796"/>
              <a:ext cx="26451937" cy="1274725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874" y="3238095"/>
              <a:ext cx="13225969" cy="637362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9620" y="3757430"/>
            <a:ext cx="12689481" cy="42061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52975"/>
            <a:ext cx="12086219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47113" y="4726439"/>
            <a:ext cx="9986498" cy="28218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85226" y="7038291"/>
            <a:ext cx="3031254" cy="7021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04325" y="6946650"/>
            <a:ext cx="1026665" cy="288802"/>
            <a:chOff x="7104325" y="6946650"/>
            <a:chExt cx="1026665" cy="2888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00000">
              <a:off x="7104325" y="6946650"/>
              <a:ext cx="1026665" cy="288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4768" y="2755752"/>
            <a:ext cx="15730663" cy="29532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9604" y="6530566"/>
            <a:ext cx="12079553" cy="2472527"/>
            <a:chOff x="1429604" y="6530566"/>
            <a:chExt cx="12079553" cy="24725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577230" y="5313322"/>
              <a:ext cx="24159106" cy="494505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604" y="6530566"/>
              <a:ext cx="12079553" cy="24725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8098" y="7202399"/>
            <a:ext cx="7749495" cy="12355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72419" y="7283855"/>
            <a:ext cx="2690117" cy="482975"/>
            <a:chOff x="2172419" y="7283855"/>
            <a:chExt cx="2690117" cy="4829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172419" y="7283855"/>
              <a:ext cx="346533" cy="373189"/>
              <a:chOff x="2172419" y="7283855"/>
              <a:chExt cx="346533" cy="37318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72419" y="7283855"/>
                <a:ext cx="346533" cy="37318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4025" y="7294461"/>
              <a:ext cx="2261734" cy="60950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005373"/>
            <a:ext cx="12951976" cy="6813675"/>
            <a:chOff x="820918" y="3005373"/>
            <a:chExt cx="12951976" cy="68136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09679" y="-375258"/>
              <a:ext cx="25903952" cy="1362734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005373"/>
              <a:ext cx="12951976" cy="681367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6515" y="3189696"/>
            <a:ext cx="12149639" cy="65674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32828"/>
            <a:ext cx="10213823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589011"/>
            <a:ext cx="13069192" cy="5953846"/>
            <a:chOff x="820918" y="3589011"/>
            <a:chExt cx="13069192" cy="59538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74015" y="634987"/>
              <a:ext cx="26138384" cy="1190769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589011"/>
              <a:ext cx="13069192" cy="595384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5366" y="3996485"/>
            <a:ext cx="11378204" cy="53580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773488"/>
            <a:ext cx="10213823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5570" y="3826374"/>
            <a:ext cx="13069192" cy="5758242"/>
            <a:chOff x="835570" y="3826374"/>
            <a:chExt cx="13069192" cy="57582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60666" y="969400"/>
              <a:ext cx="26138384" cy="1151648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570" y="3826374"/>
              <a:ext cx="13069192" cy="575824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0441" y="4144984"/>
            <a:ext cx="12070809" cy="53580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835759"/>
            <a:ext cx="10439594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5570" y="3195604"/>
            <a:ext cx="13181280" cy="6402930"/>
            <a:chOff x="835570" y="3195604"/>
            <a:chExt cx="13181280" cy="64029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712416" y="18766"/>
              <a:ext cx="26362560" cy="1280586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570" y="3195604"/>
              <a:ext cx="13181280" cy="640293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7214" y="3456082"/>
            <a:ext cx="12583884" cy="59340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50042"/>
            <a:ext cx="10439594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5570" y="3809524"/>
            <a:ext cx="13171756" cy="5787546"/>
            <a:chOff x="835570" y="3809524"/>
            <a:chExt cx="13171756" cy="57875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711753" y="938011"/>
              <a:ext cx="26343512" cy="1157509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570" y="3809524"/>
              <a:ext cx="13171756" cy="578754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5421" y="4258173"/>
            <a:ext cx="10334579" cy="51236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864327"/>
            <a:ext cx="11419125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874" y="3559707"/>
            <a:ext cx="13225969" cy="6007326"/>
            <a:chOff x="864874" y="3559707"/>
            <a:chExt cx="13225969" cy="60073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708091" y="579149"/>
              <a:ext cx="26451937" cy="1201465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874" y="3559707"/>
              <a:ext cx="13225969" cy="600732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9735" y="3760944"/>
            <a:ext cx="6532396" cy="57407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48213"/>
            <a:ext cx="12398655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874" y="3559707"/>
            <a:ext cx="13225969" cy="6007326"/>
            <a:chOff x="864874" y="3559707"/>
            <a:chExt cx="13225969" cy="60073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708091" y="579149"/>
              <a:ext cx="26451937" cy="1201465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874" y="3559707"/>
              <a:ext cx="13225969" cy="600732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9735" y="3741897"/>
            <a:ext cx="11999296" cy="62398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48213"/>
            <a:ext cx="13994614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2021-09-23T17:27:56Z</dcterms:created>
  <dcterms:modified xsi:type="dcterms:W3CDTF">2021-09-23T17:27:56Z</dcterms:modified>
</cp:coreProperties>
</file>