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9049" y="438431"/>
            <a:ext cx="3228567" cy="7237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760" y="2825600"/>
            <a:ext cx="15811324" cy="45613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78388" y="4048092"/>
            <a:ext cx="17939166" cy="2189531"/>
            <a:chOff x="-278388" y="4048092"/>
            <a:chExt cx="17939166" cy="21895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78388" y="4048092"/>
              <a:ext cx="17939166" cy="2189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9526" y="3119374"/>
            <a:ext cx="12951976" cy="6813675"/>
            <a:chOff x="879526" y="3119374"/>
            <a:chExt cx="12951976" cy="6813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51071" y="-261257"/>
              <a:ext cx="25903952" cy="136273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526" y="3119374"/>
              <a:ext cx="12951976" cy="68136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64" y="3594427"/>
            <a:ext cx="3740090" cy="20380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8416980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92189" y="3592960"/>
            <a:ext cx="8223877" cy="5866503"/>
            <a:chOff x="5192189" y="3592960"/>
            <a:chExt cx="8223877" cy="58665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2189" y="3592960"/>
              <a:ext cx="8223877" cy="5866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9526" y="3119374"/>
            <a:ext cx="14856407" cy="6765917"/>
            <a:chOff x="879526" y="3119374"/>
            <a:chExt cx="14856407" cy="67659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503605" y="-237562"/>
              <a:ext cx="29712813" cy="1353183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526" y="3119374"/>
              <a:ext cx="14856407" cy="676591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2550" y="3593113"/>
            <a:ext cx="3826078" cy="2084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8416980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92189" y="3592960"/>
            <a:ext cx="8223877" cy="5866503"/>
            <a:chOff x="5192189" y="3592960"/>
            <a:chExt cx="8223877" cy="58665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2189" y="3592960"/>
              <a:ext cx="8223877" cy="5866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34824" y="357682"/>
            <a:ext cx="13416066" cy="9570350"/>
            <a:chOff x="2434824" y="357682"/>
            <a:chExt cx="13416066" cy="9570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4824" y="357682"/>
              <a:ext cx="13416066" cy="9570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5656" y="4726439"/>
            <a:ext cx="9650363" cy="28218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31254" cy="7021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4768" y="2755752"/>
            <a:ext cx="14808062" cy="29532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2079553" cy="2472527"/>
            <a:chOff x="1429604" y="6530566"/>
            <a:chExt cx="12079553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577230" y="5313322"/>
              <a:ext cx="24159106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2079553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8096" y="7202401"/>
            <a:ext cx="7746842" cy="12355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61734" cy="60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05373"/>
            <a:ext cx="12951976" cy="6813675"/>
            <a:chOff x="820918" y="3005373"/>
            <a:chExt cx="12951976" cy="6813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679" y="-375258"/>
              <a:ext cx="25903952" cy="136273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05373"/>
              <a:ext cx="12951976" cy="68136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087" y="3311602"/>
            <a:ext cx="6603632" cy="63579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9948496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45233" y="3370131"/>
            <a:ext cx="5476012" cy="3793752"/>
            <a:chOff x="7945233" y="3370131"/>
            <a:chExt cx="5476012" cy="37937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5233" y="3370131"/>
              <a:ext cx="5476012" cy="37937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05373"/>
            <a:ext cx="12951976" cy="6813675"/>
            <a:chOff x="820918" y="3005373"/>
            <a:chExt cx="12951976" cy="6813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679" y="-375258"/>
              <a:ext cx="25903952" cy="136273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05373"/>
              <a:ext cx="12951976" cy="68136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087" y="3311602"/>
            <a:ext cx="4803680" cy="68569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11783115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05373"/>
            <a:ext cx="12951976" cy="6813675"/>
            <a:chOff x="820918" y="3005373"/>
            <a:chExt cx="12951976" cy="6813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679" y="-375258"/>
              <a:ext cx="25903952" cy="136273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05373"/>
              <a:ext cx="12951976" cy="68136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087" y="3568744"/>
            <a:ext cx="5750702" cy="5740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9824055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05373"/>
            <a:ext cx="12951976" cy="6813675"/>
            <a:chOff x="820918" y="3005373"/>
            <a:chExt cx="12951976" cy="6813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679" y="-375258"/>
              <a:ext cx="25903952" cy="136273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05373"/>
              <a:ext cx="12951976" cy="68136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087" y="3568744"/>
            <a:ext cx="12273574" cy="5123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11658674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05373"/>
            <a:ext cx="12951976" cy="6813675"/>
            <a:chOff x="820918" y="3005373"/>
            <a:chExt cx="12951976" cy="6813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679" y="-375258"/>
              <a:ext cx="25903952" cy="136273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05373"/>
              <a:ext cx="12951976" cy="68136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4392" y="3348421"/>
            <a:ext cx="9153658" cy="69750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9824055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05373"/>
            <a:ext cx="12951976" cy="6813675"/>
            <a:chOff x="820918" y="3005373"/>
            <a:chExt cx="12951976" cy="6813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679" y="-375258"/>
              <a:ext cx="25903952" cy="136273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05373"/>
              <a:ext cx="12951976" cy="68136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8201" y="3247468"/>
            <a:ext cx="8543431" cy="70860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9824055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918" y="3005373"/>
            <a:ext cx="12951976" cy="6813675"/>
            <a:chOff x="820918" y="3005373"/>
            <a:chExt cx="12951976" cy="6813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609679" y="-375258"/>
              <a:ext cx="25903952" cy="1362734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918" y="3005373"/>
              <a:ext cx="12951976" cy="68136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4392" y="3243659"/>
            <a:ext cx="10530022" cy="6975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32832"/>
            <a:ext cx="9824055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2021-09-23T17:28:35Z</dcterms:created>
  <dcterms:modified xsi:type="dcterms:W3CDTF">2021-09-23T17:28:35Z</dcterms:modified>
</cp:coreProperties>
</file>