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9049" y="438431"/>
            <a:ext cx="3228567" cy="7237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760" y="2825600"/>
            <a:ext cx="16589969" cy="45613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78388" y="4048092"/>
            <a:ext cx="17939166" cy="2189531"/>
            <a:chOff x="-278388" y="4048092"/>
            <a:chExt cx="17939166" cy="21895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78388" y="4048092"/>
              <a:ext cx="17939166" cy="2189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824629"/>
            <a:ext cx="12951976" cy="6994418"/>
            <a:chOff x="820918" y="2824629"/>
            <a:chExt cx="12951976" cy="6994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8475" y="-645678"/>
              <a:ext cx="25903952" cy="1398883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824629"/>
              <a:ext cx="12951976" cy="6994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37594"/>
            <a:ext cx="10803587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6478" y="2946982"/>
            <a:ext cx="7071810" cy="8209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824629"/>
            <a:ext cx="12951976" cy="6994418"/>
            <a:chOff x="820918" y="2824629"/>
            <a:chExt cx="12951976" cy="6994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8475" y="-645678"/>
              <a:ext cx="25903952" cy="1398883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824629"/>
              <a:ext cx="12951976" cy="6994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37594"/>
            <a:ext cx="10803587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6478" y="3080316"/>
            <a:ext cx="8715668" cy="78390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824629"/>
            <a:ext cx="12951976" cy="6994418"/>
            <a:chOff x="820918" y="2824629"/>
            <a:chExt cx="12951976" cy="6994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8475" y="-645678"/>
              <a:ext cx="25903952" cy="1398883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824629"/>
              <a:ext cx="12951976" cy="6994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37594"/>
            <a:ext cx="10803587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368" y="3594573"/>
            <a:ext cx="10781826" cy="57408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3203" y="4726439"/>
            <a:ext cx="9710117" cy="28218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31254" cy="7021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4768" y="2755752"/>
            <a:ext cx="15522670" cy="29532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2079553" cy="2472527"/>
            <a:chOff x="1429604" y="6530566"/>
            <a:chExt cx="12079553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577230" y="5313322"/>
              <a:ext cx="24159106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2079553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8096" y="7202401"/>
            <a:ext cx="7891905" cy="12355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61734" cy="60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05373"/>
            <a:ext cx="12951976" cy="6813675"/>
            <a:chOff x="820918" y="3005373"/>
            <a:chExt cx="12951976" cy="6813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679" y="-375258"/>
              <a:ext cx="25903952" cy="136273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05373"/>
              <a:ext cx="12951976" cy="68136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087" y="3324221"/>
            <a:ext cx="7428752" cy="69750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10803585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22442" y="3478008"/>
            <a:ext cx="4854847" cy="3329699"/>
            <a:chOff x="8522442" y="3478008"/>
            <a:chExt cx="4854847" cy="33296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22442" y="3478008"/>
              <a:ext cx="4854847" cy="3329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814605"/>
            <a:ext cx="12951976" cy="6019094"/>
            <a:chOff x="928661" y="3814605"/>
            <a:chExt cx="12951976" cy="60190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7229" y="828208"/>
              <a:ext cx="25903952" cy="120381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814605"/>
              <a:ext cx="12951976" cy="60190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32832"/>
            <a:ext cx="9824055" cy="16844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14286" y="6057002"/>
            <a:ext cx="10805543" cy="2266901"/>
            <a:chOff x="2114286" y="6057002"/>
            <a:chExt cx="10805543" cy="22669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4286" y="6057002"/>
              <a:ext cx="10805543" cy="22669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71763" y="5085716"/>
            <a:ext cx="7371611" cy="8037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311355"/>
            <a:ext cx="12951976" cy="6507692"/>
            <a:chOff x="820918" y="3311355"/>
            <a:chExt cx="12951976" cy="6507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1718" y="82539"/>
              <a:ext cx="25903952" cy="1301538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311355"/>
              <a:ext cx="12951976" cy="6507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1776" y="3796404"/>
            <a:ext cx="11187127" cy="5740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75689"/>
            <a:ext cx="9824055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311355"/>
            <a:ext cx="12951976" cy="6507692"/>
            <a:chOff x="820918" y="3311355"/>
            <a:chExt cx="12951976" cy="6507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1718" y="82539"/>
              <a:ext cx="25903952" cy="1301538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311355"/>
              <a:ext cx="12951976" cy="65076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75689"/>
            <a:ext cx="8844525" cy="16844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8860" y="3745192"/>
            <a:ext cx="11662924" cy="38894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9958" y="7048718"/>
            <a:ext cx="8303176" cy="2118760"/>
            <a:chOff x="1349958" y="7048718"/>
            <a:chExt cx="8303176" cy="21187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9958" y="7048718"/>
              <a:ext cx="8303176" cy="2118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824629"/>
            <a:ext cx="12951976" cy="6994418"/>
            <a:chOff x="820918" y="2824629"/>
            <a:chExt cx="12951976" cy="6994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8475" y="-645678"/>
              <a:ext cx="25903952" cy="1398883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824629"/>
              <a:ext cx="12951976" cy="6994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37594"/>
            <a:ext cx="8844525" cy="16844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6478" y="3066802"/>
            <a:ext cx="9565936" cy="67282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824629"/>
            <a:ext cx="12951976" cy="6994418"/>
            <a:chOff x="820918" y="2824629"/>
            <a:chExt cx="12951976" cy="6994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8475" y="-645678"/>
              <a:ext cx="25903952" cy="1398883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824629"/>
              <a:ext cx="12951976" cy="6994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37594"/>
            <a:ext cx="8844525" cy="16844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6478" y="3400135"/>
            <a:ext cx="8526114" cy="57408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824629"/>
            <a:ext cx="12951976" cy="6994418"/>
            <a:chOff x="820918" y="2824629"/>
            <a:chExt cx="12951976" cy="6994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8475" y="-645678"/>
              <a:ext cx="25903952" cy="1398883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824629"/>
              <a:ext cx="12951976" cy="6994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37594"/>
            <a:ext cx="10803587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6478" y="3080316"/>
            <a:ext cx="11376456" cy="38894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5072" y="6291274"/>
            <a:ext cx="6951074" cy="3160724"/>
            <a:chOff x="1185072" y="6291274"/>
            <a:chExt cx="6951074" cy="31607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5072" y="6291274"/>
              <a:ext cx="6951074" cy="3160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2021-09-23T17:28:53Z</dcterms:created>
  <dcterms:modified xsi:type="dcterms:W3CDTF">2021-09-23T17:28:53Z</dcterms:modified>
</cp:coreProperties>
</file>