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9049" y="438431"/>
            <a:ext cx="3228567" cy="7237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760" y="2825594"/>
            <a:ext cx="15728278" cy="45613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78388" y="4048092"/>
            <a:ext cx="17939166" cy="2189531"/>
            <a:chOff x="-278388" y="4048092"/>
            <a:chExt cx="17939166" cy="21895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78388" y="4048092"/>
              <a:ext cx="17939166" cy="2189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2951976" cy="6522239"/>
            <a:chOff x="928661" y="3311460"/>
            <a:chExt cx="12951976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77" y="75426"/>
              <a:ext cx="25903952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2951976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9272068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8897" y="3676702"/>
            <a:ext cx="7117684" cy="63998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21068" y="4038290"/>
            <a:ext cx="5515184" cy="5071268"/>
            <a:chOff x="8121068" y="4038290"/>
            <a:chExt cx="5515184" cy="50712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1068" y="4038290"/>
              <a:ext cx="5515184" cy="50712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167134"/>
            <a:ext cx="12951976" cy="6666566"/>
            <a:chOff x="928661" y="3167134"/>
            <a:chExt cx="12951976" cy="66665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2916" y="-140509"/>
              <a:ext cx="25903952" cy="1333313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167134"/>
              <a:ext cx="12951976" cy="66665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9948493" cy="16843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5741" y="3343373"/>
            <a:ext cx="11978009" cy="65100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2951976" cy="6522239"/>
            <a:chOff x="928661" y="3311460"/>
            <a:chExt cx="12951976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77" y="75426"/>
              <a:ext cx="25903952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2951976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4179049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0529" y="3416256"/>
            <a:ext cx="11766461" cy="7662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738812"/>
            <a:ext cx="12951976" cy="6094888"/>
            <a:chOff x="928661" y="3738812"/>
            <a:chExt cx="12951976" cy="60948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6724" y="714809"/>
              <a:ext cx="25903952" cy="121897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738812"/>
              <a:ext cx="12951976" cy="60948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804261"/>
            <a:ext cx="16653144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3620" y="3962191"/>
            <a:ext cx="12522057" cy="5610035"/>
            <a:chOff x="1143620" y="3962191"/>
            <a:chExt cx="12522057" cy="56100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620" y="3962191"/>
              <a:ext cx="12522057" cy="56100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478886"/>
            <a:ext cx="12951976" cy="6354814"/>
            <a:chOff x="928661" y="3478886"/>
            <a:chExt cx="12951976" cy="63548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4993" y="325921"/>
              <a:ext cx="25903952" cy="1270962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478886"/>
              <a:ext cx="12951976" cy="63548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4049213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2401" y="3723575"/>
            <a:ext cx="10850922" cy="65100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4012"/>
            <a:ext cx="12951976" cy="6519688"/>
            <a:chOff x="928661" y="3314012"/>
            <a:chExt cx="12951976" cy="6519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94" y="79243"/>
              <a:ext cx="25903952" cy="130393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4012"/>
              <a:ext cx="12951976" cy="6519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4049213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878" y="3428335"/>
            <a:ext cx="11314555" cy="5358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4012"/>
            <a:ext cx="12951976" cy="6519688"/>
            <a:chOff x="928661" y="3314012"/>
            <a:chExt cx="12951976" cy="6519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94" y="79243"/>
              <a:ext cx="25903952" cy="130393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4012"/>
              <a:ext cx="12951976" cy="6519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4049213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878" y="3428335"/>
            <a:ext cx="10555107" cy="70860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4012"/>
            <a:ext cx="12951976" cy="6519688"/>
            <a:chOff x="928661" y="3314012"/>
            <a:chExt cx="12951976" cy="6519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94" y="79243"/>
              <a:ext cx="25903952" cy="130393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4012"/>
              <a:ext cx="12951976" cy="6519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1995045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6013" y="3948145"/>
            <a:ext cx="11326999" cy="53580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4012"/>
            <a:ext cx="12951976" cy="6519688"/>
            <a:chOff x="928661" y="3314012"/>
            <a:chExt cx="12951976" cy="6519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94" y="79243"/>
              <a:ext cx="25903952" cy="130393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4012"/>
              <a:ext cx="12951976" cy="6519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4008769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6011" y="3948144"/>
            <a:ext cx="11363620" cy="58238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4012"/>
            <a:ext cx="12951976" cy="6519688"/>
            <a:chOff x="928661" y="3314012"/>
            <a:chExt cx="12951976" cy="6519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94" y="79243"/>
              <a:ext cx="25903952" cy="130393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4012"/>
              <a:ext cx="12951976" cy="6519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4008769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6011" y="3948144"/>
            <a:ext cx="10647550" cy="4095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68" y="2620959"/>
            <a:ext cx="14711497" cy="30689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2079553" cy="2472527"/>
            <a:chOff x="1429604" y="6530566"/>
            <a:chExt cx="12079553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7230" y="5313322"/>
              <a:ext cx="24159106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2079553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8096" y="7030973"/>
            <a:ext cx="7739212" cy="17510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4012"/>
            <a:ext cx="12951976" cy="6519688"/>
            <a:chOff x="928661" y="3314012"/>
            <a:chExt cx="12951976" cy="6519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94" y="79243"/>
              <a:ext cx="25903952" cy="130393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4012"/>
              <a:ext cx="12951976" cy="6519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2206150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6011" y="3948144"/>
            <a:ext cx="11461395" cy="58238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4012"/>
            <a:ext cx="12951976" cy="6519688"/>
            <a:chOff x="928661" y="3314012"/>
            <a:chExt cx="12951976" cy="6519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94" y="79243"/>
              <a:ext cx="25903952" cy="130393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4012"/>
              <a:ext cx="12951976" cy="6519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1" y="1689975"/>
            <a:ext cx="12291481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593" y="3160051"/>
            <a:ext cx="11158470" cy="65100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277628"/>
            <a:ext cx="12951976" cy="6541420"/>
            <a:chOff x="820918" y="3277628"/>
            <a:chExt cx="12951976" cy="6541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1493" y="32078"/>
              <a:ext cx="25903952" cy="130828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277628"/>
              <a:ext cx="12951976" cy="654142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771840"/>
            <a:ext cx="12106728" cy="6357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13784"/>
            <a:ext cx="12950637" cy="1684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277628"/>
            <a:ext cx="12951976" cy="6541420"/>
            <a:chOff x="820918" y="3277628"/>
            <a:chExt cx="12951976" cy="6541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1493" y="32078"/>
              <a:ext cx="25903952" cy="130828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277628"/>
              <a:ext cx="12951976" cy="654142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771840"/>
            <a:ext cx="10618386" cy="6357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13784"/>
            <a:ext cx="10636476" cy="1684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2951976" cy="6522239"/>
            <a:chOff x="928661" y="3311460"/>
            <a:chExt cx="12951976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77" y="75426"/>
              <a:ext cx="25903952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2951976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0242264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087" y="3762316"/>
            <a:ext cx="11780260" cy="63579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2951976" cy="6522239"/>
            <a:chOff x="928661" y="3311460"/>
            <a:chExt cx="12951976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77" y="75426"/>
              <a:ext cx="25903952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2951976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2513760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0795" y="4303326"/>
            <a:ext cx="11846469" cy="4729664"/>
            <a:chOff x="1610795" y="4303326"/>
            <a:chExt cx="11846469" cy="47296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0795" y="4303326"/>
              <a:ext cx="11846469" cy="4729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2951976" cy="6522239"/>
            <a:chOff x="928661" y="3311460"/>
            <a:chExt cx="12951976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77" y="75426"/>
              <a:ext cx="25903952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2951976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12513760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0603" y="3445919"/>
            <a:ext cx="11730551" cy="7086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2951976" cy="6522239"/>
            <a:chOff x="928661" y="3311460"/>
            <a:chExt cx="12951976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77" y="75426"/>
              <a:ext cx="25903952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2951976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9272068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087" y="3981363"/>
            <a:ext cx="6970102" cy="38894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48562" y="4038290"/>
            <a:ext cx="5515184" cy="5071268"/>
            <a:chOff x="7948562" y="4038290"/>
            <a:chExt cx="5515184" cy="50712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8562" y="4038290"/>
              <a:ext cx="5515184" cy="50712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661" y="3311460"/>
            <a:ext cx="12951976" cy="6522239"/>
            <a:chOff x="928661" y="3311460"/>
            <a:chExt cx="12951976" cy="6522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03877" y="75426"/>
              <a:ext cx="25903952" cy="130444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61" y="3311460"/>
              <a:ext cx="12951976" cy="6522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566165"/>
            <a:ext cx="9272068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3182" y="3791702"/>
            <a:ext cx="6769964" cy="53580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48562" y="4038290"/>
            <a:ext cx="5515184" cy="5071268"/>
            <a:chOff x="7948562" y="4038290"/>
            <a:chExt cx="5515184" cy="50712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8562" y="4038290"/>
              <a:ext cx="5515184" cy="50712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2021-09-23T17:29:09Z</dcterms:created>
  <dcterms:modified xsi:type="dcterms:W3CDTF">2021-09-23T17:29:09Z</dcterms:modified>
</cp:coreProperties>
</file>