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55708" y="3459095"/>
            <a:ext cx="13790844" cy="7358515"/>
            <a:chOff x="8755708" y="3459095"/>
            <a:chExt cx="13790844" cy="7358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708" y="3459095"/>
              <a:ext cx="13790844" cy="73585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9617" y="3109900"/>
            <a:ext cx="10051970" cy="31816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0974" y="7273516"/>
            <a:ext cx="2749969" cy="411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6073103" cy="6522239"/>
            <a:chOff x="928661" y="3311460"/>
            <a:chExt cx="16073103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64441" y="75426"/>
              <a:ext cx="32146205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6073103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0605366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5173" y="3510449"/>
            <a:ext cx="12708242" cy="6264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6202203" cy="6522239"/>
            <a:chOff x="928661" y="3311460"/>
            <a:chExt cx="16202203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28991" y="75426"/>
              <a:ext cx="32404406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6202203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0605366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8982" y="3514259"/>
            <a:ext cx="12582433" cy="5841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2997625"/>
            <a:ext cx="16230422" cy="6986202"/>
            <a:chOff x="928661" y="2997625"/>
            <a:chExt cx="16230422" cy="6986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0010" y="-468606"/>
              <a:ext cx="32460844" cy="1397240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2997625"/>
              <a:ext cx="16230422" cy="6986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13784"/>
            <a:ext cx="9322733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9343" y="3319531"/>
            <a:ext cx="10429454" cy="6494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2997625"/>
            <a:ext cx="16425836" cy="6986202"/>
            <a:chOff x="928661" y="2997625"/>
            <a:chExt cx="16425836" cy="6986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37717" y="-468606"/>
              <a:ext cx="32851673" cy="1397240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2997625"/>
              <a:ext cx="16425836" cy="6986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13784"/>
            <a:ext cx="9322733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7129" y="3319535"/>
            <a:ext cx="11772510" cy="64362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2755756"/>
            <a:ext cx="15962432" cy="2435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608491" cy="2472527"/>
            <a:chOff x="1429604" y="6530566"/>
            <a:chExt cx="15608491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341698" y="5313322"/>
              <a:ext cx="31216982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608491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6" y="7030973"/>
            <a:ext cx="11104473" cy="11018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6338165" cy="6813675"/>
            <a:chOff x="820918" y="3005373"/>
            <a:chExt cx="16338165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02774" y="-375258"/>
              <a:ext cx="32676330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6338165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324221"/>
            <a:ext cx="11985969" cy="61350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1606228" cy="1456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6202203" cy="6522239"/>
            <a:chOff x="928661" y="3311460"/>
            <a:chExt cx="16202203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28991" y="75426"/>
              <a:ext cx="32404406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6202203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1606228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5173" y="3820421"/>
            <a:ext cx="5864607" cy="1854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35099" y="5909565"/>
            <a:ext cx="10615516" cy="3564912"/>
            <a:chOff x="3835099" y="5909565"/>
            <a:chExt cx="10615516" cy="35649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5099" y="5909565"/>
              <a:ext cx="10615516" cy="3564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5833244" cy="6522239"/>
            <a:chOff x="928661" y="3311460"/>
            <a:chExt cx="15833244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44511" y="75426"/>
              <a:ext cx="31666487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5833244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2562647" cy="14657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5173" y="3820421"/>
            <a:ext cx="13079280" cy="481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6004672" cy="6522239"/>
            <a:chOff x="928661" y="3311460"/>
            <a:chExt cx="16004672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30226" y="75426"/>
              <a:ext cx="32009344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6004672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0295152" cy="1652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5173" y="3820421"/>
            <a:ext cx="11181800" cy="5588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5835360" cy="6522239"/>
            <a:chOff x="928661" y="3311460"/>
            <a:chExt cx="15835360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45570" y="75426"/>
              <a:ext cx="31670720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5835360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750277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5173" y="3820421"/>
            <a:ext cx="10464485" cy="4957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2715864"/>
            <a:ext cx="16312961" cy="7267963"/>
            <a:chOff x="928661" y="2715864"/>
            <a:chExt cx="16312961" cy="72679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79402" y="-890164"/>
              <a:ext cx="32625923" cy="1453592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2715864"/>
              <a:ext cx="16312961" cy="72679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37594"/>
            <a:ext cx="10332484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6217" y="2871912"/>
            <a:ext cx="10855351" cy="7029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6115431" cy="6522239"/>
            <a:chOff x="928661" y="3311460"/>
            <a:chExt cx="16115431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85605" y="75426"/>
              <a:ext cx="32230861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6115431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750277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0662" y="4106346"/>
            <a:ext cx="6171429" cy="4932468"/>
            <a:chOff x="5900662" y="4106346"/>
            <a:chExt cx="6171429" cy="4932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0662" y="4106346"/>
              <a:ext cx="6171429" cy="493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2022-04-05T11:35:27Z</dcterms:created>
  <dcterms:modified xsi:type="dcterms:W3CDTF">2022-04-05T11:35:27Z</dcterms:modified>
</cp:coreProperties>
</file>