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Relationship Id="rId15" Type="http://schemas.openxmlformats.org/officeDocument/2006/relationships/image" Target="../media/image115.png"/><Relationship Id="rId16" Type="http://schemas.openxmlformats.org/officeDocument/2006/relationships/image" Target="../media/image116.png"/><Relationship Id="rId17" Type="http://schemas.openxmlformats.org/officeDocument/2006/relationships/image" Target="../media/image117.png"/><Relationship Id="rId18" Type="http://schemas.openxmlformats.org/officeDocument/2006/relationships/image" Target="../media/image118.png"/><Relationship Id="rId19" Type="http://schemas.openxmlformats.org/officeDocument/2006/relationships/image" Target="../media/image11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Relationship Id="rId12" Type="http://schemas.openxmlformats.org/officeDocument/2006/relationships/image" Target="../media/image140.png"/><Relationship Id="rId13" Type="http://schemas.openxmlformats.org/officeDocument/2006/relationships/image" Target="../media/image141.png"/><Relationship Id="rId14" Type="http://schemas.openxmlformats.org/officeDocument/2006/relationships/image" Target="../media/image14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52.png"/><Relationship Id="rId12" Type="http://schemas.openxmlformats.org/officeDocument/2006/relationships/image" Target="../media/image153.png"/><Relationship Id="rId13" Type="http://schemas.openxmlformats.org/officeDocument/2006/relationships/image" Target="../media/image154.png"/><Relationship Id="rId14" Type="http://schemas.openxmlformats.org/officeDocument/2006/relationships/image" Target="../media/image15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Relationship Id="rId10" Type="http://schemas.openxmlformats.org/officeDocument/2006/relationships/image" Target="../media/image164.png"/><Relationship Id="rId11" Type="http://schemas.openxmlformats.org/officeDocument/2006/relationships/image" Target="../media/image165.png"/><Relationship Id="rId12" Type="http://schemas.openxmlformats.org/officeDocument/2006/relationships/image" Target="../media/image166.png"/><Relationship Id="rId13" Type="http://schemas.openxmlformats.org/officeDocument/2006/relationships/image" Target="../media/image167.png"/><Relationship Id="rId14" Type="http://schemas.openxmlformats.org/officeDocument/2006/relationships/image" Target="../media/image16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Relationship Id="rId12" Type="http://schemas.openxmlformats.org/officeDocument/2006/relationships/image" Target="../media/image192.png"/><Relationship Id="rId13" Type="http://schemas.openxmlformats.org/officeDocument/2006/relationships/image" Target="../media/image193.png"/><Relationship Id="rId14" Type="http://schemas.openxmlformats.org/officeDocument/2006/relationships/image" Target="../media/image19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Relationship Id="rId7" Type="http://schemas.openxmlformats.org/officeDocument/2006/relationships/image" Target="../media/image200.png"/><Relationship Id="rId8" Type="http://schemas.openxmlformats.org/officeDocument/2006/relationships/image" Target="../media/image201.png"/><Relationship Id="rId9" Type="http://schemas.openxmlformats.org/officeDocument/2006/relationships/image" Target="../media/image202.png"/><Relationship Id="rId10" Type="http://schemas.openxmlformats.org/officeDocument/2006/relationships/image" Target="../media/image203.png"/><Relationship Id="rId11" Type="http://schemas.openxmlformats.org/officeDocument/2006/relationships/image" Target="../media/image204.png"/><Relationship Id="rId12" Type="http://schemas.openxmlformats.org/officeDocument/2006/relationships/image" Target="../media/image205.png"/><Relationship Id="rId13" Type="http://schemas.openxmlformats.org/officeDocument/2006/relationships/image" Target="../media/image206.png"/><Relationship Id="rId14" Type="http://schemas.openxmlformats.org/officeDocument/2006/relationships/image" Target="../media/image20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8.png"/><Relationship Id="rId3" Type="http://schemas.openxmlformats.org/officeDocument/2006/relationships/image" Target="../media/image209.png"/><Relationship Id="rId4" Type="http://schemas.openxmlformats.org/officeDocument/2006/relationships/image" Target="../media/image210.png"/><Relationship Id="rId5" Type="http://schemas.openxmlformats.org/officeDocument/2006/relationships/image" Target="../media/image211.png"/><Relationship Id="rId6" Type="http://schemas.openxmlformats.org/officeDocument/2006/relationships/image" Target="../media/image212.png"/><Relationship Id="rId7" Type="http://schemas.openxmlformats.org/officeDocument/2006/relationships/image" Target="../media/image213.png"/><Relationship Id="rId8" Type="http://schemas.openxmlformats.org/officeDocument/2006/relationships/image" Target="../media/image214.png"/><Relationship Id="rId9" Type="http://schemas.openxmlformats.org/officeDocument/2006/relationships/image" Target="../media/image215.png"/><Relationship Id="rId10" Type="http://schemas.openxmlformats.org/officeDocument/2006/relationships/image" Target="../media/image216.png"/><Relationship Id="rId11" Type="http://schemas.openxmlformats.org/officeDocument/2006/relationships/image" Target="../media/image217.png"/><Relationship Id="rId12" Type="http://schemas.openxmlformats.org/officeDocument/2006/relationships/image" Target="../media/image218.png"/><Relationship Id="rId13" Type="http://schemas.openxmlformats.org/officeDocument/2006/relationships/image" Target="../media/image219.png"/><Relationship Id="rId14" Type="http://schemas.openxmlformats.org/officeDocument/2006/relationships/image" Target="../media/image2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1.png"/><Relationship Id="rId3" Type="http://schemas.openxmlformats.org/officeDocument/2006/relationships/image" Target="../media/image222.png"/><Relationship Id="rId4" Type="http://schemas.openxmlformats.org/officeDocument/2006/relationships/image" Target="../media/image223.png"/><Relationship Id="rId5" Type="http://schemas.openxmlformats.org/officeDocument/2006/relationships/image" Target="../media/image224.png"/><Relationship Id="rId6" Type="http://schemas.openxmlformats.org/officeDocument/2006/relationships/image" Target="../media/image225.png"/><Relationship Id="rId7" Type="http://schemas.openxmlformats.org/officeDocument/2006/relationships/image" Target="../media/image226.png"/><Relationship Id="rId8" Type="http://schemas.openxmlformats.org/officeDocument/2006/relationships/image" Target="../media/image227.png"/><Relationship Id="rId9" Type="http://schemas.openxmlformats.org/officeDocument/2006/relationships/image" Target="../media/image228.png"/><Relationship Id="rId10" Type="http://schemas.openxmlformats.org/officeDocument/2006/relationships/image" Target="../media/image229.png"/><Relationship Id="rId11" Type="http://schemas.openxmlformats.org/officeDocument/2006/relationships/image" Target="../media/image230.png"/><Relationship Id="rId12" Type="http://schemas.openxmlformats.org/officeDocument/2006/relationships/image" Target="../media/image231.png"/><Relationship Id="rId13" Type="http://schemas.openxmlformats.org/officeDocument/2006/relationships/image" Target="../media/image232.png"/><Relationship Id="rId14" Type="http://schemas.openxmlformats.org/officeDocument/2006/relationships/image" Target="../media/image23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image" Target="../media/image237.png"/><Relationship Id="rId6" Type="http://schemas.openxmlformats.org/officeDocument/2006/relationships/image" Target="../media/image238.png"/><Relationship Id="rId7" Type="http://schemas.openxmlformats.org/officeDocument/2006/relationships/image" Target="../media/image239.png"/><Relationship Id="rId8" Type="http://schemas.openxmlformats.org/officeDocument/2006/relationships/image" Target="../media/image240.png"/><Relationship Id="rId9" Type="http://schemas.openxmlformats.org/officeDocument/2006/relationships/image" Target="../media/image241.png"/><Relationship Id="rId10" Type="http://schemas.openxmlformats.org/officeDocument/2006/relationships/image" Target="../media/image242.png"/><Relationship Id="rId11" Type="http://schemas.openxmlformats.org/officeDocument/2006/relationships/image" Target="../media/image243.png"/><Relationship Id="rId12" Type="http://schemas.openxmlformats.org/officeDocument/2006/relationships/image" Target="../media/image244.png"/><Relationship Id="rId13" Type="http://schemas.openxmlformats.org/officeDocument/2006/relationships/image" Target="../media/image245.png"/><Relationship Id="rId14" Type="http://schemas.openxmlformats.org/officeDocument/2006/relationships/image" Target="../media/image24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image" Target="../media/image250.png"/><Relationship Id="rId6" Type="http://schemas.openxmlformats.org/officeDocument/2006/relationships/image" Target="../media/image251.png"/><Relationship Id="rId7" Type="http://schemas.openxmlformats.org/officeDocument/2006/relationships/image" Target="../media/image252.png"/><Relationship Id="rId8" Type="http://schemas.openxmlformats.org/officeDocument/2006/relationships/image" Target="../media/image253.png"/><Relationship Id="rId9" Type="http://schemas.openxmlformats.org/officeDocument/2006/relationships/image" Target="../media/image254.png"/><Relationship Id="rId10" Type="http://schemas.openxmlformats.org/officeDocument/2006/relationships/image" Target="../media/image255.png"/><Relationship Id="rId11" Type="http://schemas.openxmlformats.org/officeDocument/2006/relationships/image" Target="../media/image256.png"/><Relationship Id="rId12" Type="http://schemas.openxmlformats.org/officeDocument/2006/relationships/image" Target="../media/image257.png"/><Relationship Id="rId13" Type="http://schemas.openxmlformats.org/officeDocument/2006/relationships/image" Target="../media/image258.png"/><Relationship Id="rId14" Type="http://schemas.openxmlformats.org/officeDocument/2006/relationships/image" Target="../media/image25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2582" y="1273210"/>
            <a:ext cx="10065544" cy="4583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8783" y="6609524"/>
            <a:ext cx="4820322" cy="4773565"/>
            <a:chOff x="14098783" y="6609524"/>
            <a:chExt cx="4820322" cy="47735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98783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0231" y="1613050"/>
            <a:ext cx="4996161" cy="6897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6" y="7905381"/>
            <a:ext cx="4577793" cy="550664"/>
            <a:chOff x="1839876" y="7905381"/>
            <a:chExt cx="4577793" cy="5506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5632" y="7861137"/>
              <a:ext cx="726211" cy="547374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59289" y="7888565"/>
              <a:ext cx="964983" cy="5803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032700"/>
            <a:ext cx="3350516" cy="32555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0479" y="5005527"/>
            <a:ext cx="4135311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2144" y="6895506"/>
            <a:ext cx="593000" cy="45243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93601" y="5934658"/>
            <a:ext cx="1287839" cy="44811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71430" y="5995249"/>
            <a:ext cx="838835" cy="45243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269906" y="7025839"/>
            <a:ext cx="622206" cy="44659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461334" y="5834982"/>
            <a:ext cx="605952" cy="44938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00002" y="1439688"/>
            <a:ext cx="2789774" cy="11348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597624"/>
            <a:ext cx="5158051" cy="11317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72216" y="5526067"/>
            <a:ext cx="7163172" cy="94217"/>
            <a:chOff x="5572216" y="5526067"/>
            <a:chExt cx="7163172" cy="942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5572216" y="5526067"/>
              <a:ext cx="7163172" cy="942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9058" y="2679810"/>
            <a:ext cx="6231158" cy="47114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17058" y="2621562"/>
            <a:ext cx="5655630" cy="31215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597624"/>
            <a:ext cx="5545216" cy="12504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045" y="6177818"/>
            <a:ext cx="5876593" cy="77295"/>
            <a:chOff x="6207045" y="6177818"/>
            <a:chExt cx="5876593" cy="772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6207045" y="6177818"/>
              <a:ext cx="5876593" cy="772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26177" y="1879866"/>
            <a:ext cx="9448306" cy="82477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87716" y="3230697"/>
            <a:ext cx="1252841" cy="57357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3404" y="3230697"/>
            <a:ext cx="1395465" cy="5735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832" y="4421653"/>
            <a:ext cx="2867357" cy="361419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70382" y="4421648"/>
            <a:ext cx="2227373" cy="36121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597624"/>
            <a:ext cx="5545216" cy="12504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045" y="6177818"/>
            <a:ext cx="5876593" cy="77295"/>
            <a:chOff x="6207045" y="6177818"/>
            <a:chExt cx="5876593" cy="772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6207045" y="6177818"/>
              <a:ext cx="5876593" cy="772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26177" y="1879866"/>
            <a:ext cx="9448306" cy="82477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87716" y="3230697"/>
            <a:ext cx="1252841" cy="57357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3404" y="3230697"/>
            <a:ext cx="1395465" cy="5735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832" y="4421648"/>
            <a:ext cx="3744821" cy="438846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99144" y="4421648"/>
            <a:ext cx="2848843" cy="28082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597624"/>
            <a:ext cx="5545216" cy="12504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045" y="6177818"/>
            <a:ext cx="5876593" cy="77295"/>
            <a:chOff x="6207045" y="6177818"/>
            <a:chExt cx="5876593" cy="772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6207045" y="6177818"/>
              <a:ext cx="5876593" cy="772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26177" y="1879866"/>
            <a:ext cx="9448306" cy="82477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87716" y="3230697"/>
            <a:ext cx="1252841" cy="57357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3404" y="3230697"/>
            <a:ext cx="1395465" cy="5735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832" y="4421648"/>
            <a:ext cx="3446542" cy="322163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99144" y="4421648"/>
            <a:ext cx="3062552" cy="32216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597624"/>
            <a:ext cx="5545216" cy="12504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045" y="6177818"/>
            <a:ext cx="5876593" cy="77295"/>
            <a:chOff x="6207045" y="6177818"/>
            <a:chExt cx="5876593" cy="772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6207045" y="6177818"/>
              <a:ext cx="5876593" cy="772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26177" y="1879866"/>
            <a:ext cx="9448306" cy="82477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87716" y="3230697"/>
            <a:ext cx="1252841" cy="57357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3404" y="3230697"/>
            <a:ext cx="1395465" cy="5735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832" y="4421648"/>
            <a:ext cx="2284286" cy="439331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99144" y="4421648"/>
            <a:ext cx="1900295" cy="36121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597624"/>
            <a:ext cx="5171384" cy="1141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045" y="6177818"/>
            <a:ext cx="5876593" cy="77295"/>
            <a:chOff x="6207045" y="6177818"/>
            <a:chExt cx="5876593" cy="772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6207045" y="6177818"/>
              <a:ext cx="5876593" cy="772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26172" y="1879868"/>
            <a:ext cx="8825922" cy="83392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87716" y="3230697"/>
            <a:ext cx="1252841" cy="57357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3404" y="3230697"/>
            <a:ext cx="1395465" cy="5735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832" y="4088315"/>
            <a:ext cx="2482452" cy="478388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36477" y="4053277"/>
            <a:ext cx="2616392" cy="28082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597624"/>
            <a:ext cx="4798821" cy="11317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045" y="6177818"/>
            <a:ext cx="5876593" cy="77295"/>
            <a:chOff x="6207045" y="6177818"/>
            <a:chExt cx="5876593" cy="772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6207045" y="6177818"/>
              <a:ext cx="5876593" cy="772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26172" y="1879868"/>
            <a:ext cx="8590842" cy="85609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87716" y="3230697"/>
            <a:ext cx="1252841" cy="57357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3404" y="3230697"/>
            <a:ext cx="1395465" cy="5735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832" y="4088315"/>
            <a:ext cx="2342799" cy="556500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36477" y="4053277"/>
            <a:ext cx="1786241" cy="4783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597624"/>
            <a:ext cx="5818352" cy="1160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045" y="6177818"/>
            <a:ext cx="5876593" cy="77295"/>
            <a:chOff x="6207045" y="6177818"/>
            <a:chExt cx="5876593" cy="772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6207045" y="6177818"/>
              <a:ext cx="5876593" cy="772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26172" y="1879868"/>
            <a:ext cx="7965372" cy="125054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87716" y="3230697"/>
            <a:ext cx="1252841" cy="57357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3404" y="3230697"/>
            <a:ext cx="1395465" cy="5735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4775" y="4434592"/>
            <a:ext cx="5470035" cy="480045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36477" y="4053277"/>
            <a:ext cx="3665965" cy="3612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1686" y="1063959"/>
            <a:ext cx="10699133" cy="29515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273732"/>
            <a:ext cx="1725277" cy="18195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273732"/>
            <a:ext cx="1872703" cy="181959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3" y="5058706"/>
            <a:ext cx="1534439" cy="65566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0" y="5690506"/>
            <a:ext cx="2717529" cy="4705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53573" y="5058706"/>
            <a:ext cx="1613215" cy="6575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68810" y="5690506"/>
            <a:ext cx="1695977" cy="47185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9461" y="6470458"/>
            <a:ext cx="1871642" cy="18195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12477" y="6470458"/>
            <a:ext cx="1889673" cy="181959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24573" y="7255430"/>
            <a:ext cx="1687956" cy="65197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39811" y="7887230"/>
            <a:ext cx="1760333" cy="47185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53573" y="7255430"/>
            <a:ext cx="1700845" cy="65750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68811" y="7887230"/>
            <a:ext cx="1694634" cy="47372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597624"/>
            <a:ext cx="4533812" cy="11317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045" y="6177818"/>
            <a:ext cx="5876593" cy="77295"/>
            <a:chOff x="6207045" y="6177818"/>
            <a:chExt cx="5876593" cy="772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6207045" y="6177818"/>
              <a:ext cx="5876593" cy="772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26172" y="1879868"/>
            <a:ext cx="9640416" cy="87369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87716" y="3230697"/>
            <a:ext cx="1252841" cy="57357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3404" y="3230697"/>
            <a:ext cx="1395465" cy="5735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832" y="4434591"/>
            <a:ext cx="2559022" cy="280821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27266" y="4183925"/>
            <a:ext cx="2114004" cy="26256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597624"/>
            <a:ext cx="4533812" cy="11317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045" y="6177818"/>
            <a:ext cx="5876593" cy="77295"/>
            <a:chOff x="6207045" y="6177818"/>
            <a:chExt cx="5876593" cy="772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6207045" y="6177818"/>
              <a:ext cx="5876593" cy="772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26172" y="1879868"/>
            <a:ext cx="8391304" cy="83392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87716" y="3230697"/>
            <a:ext cx="1252841" cy="57357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3404" y="3230697"/>
            <a:ext cx="1395465" cy="5735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832" y="4434591"/>
            <a:ext cx="3278318" cy="202709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78777" y="4446376"/>
            <a:ext cx="7432728" cy="4502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597624"/>
            <a:ext cx="4533812" cy="11317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045" y="6177818"/>
            <a:ext cx="5876593" cy="77295"/>
            <a:chOff x="6207045" y="6177818"/>
            <a:chExt cx="5876593" cy="772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6207045" y="6177818"/>
              <a:ext cx="5876593" cy="772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26172" y="1879868"/>
            <a:ext cx="8578728" cy="85540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87716" y="3230697"/>
            <a:ext cx="1252841" cy="57357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3404" y="3230697"/>
            <a:ext cx="1395465" cy="5735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832" y="4434591"/>
            <a:ext cx="6310928" cy="126059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36477" y="4053277"/>
            <a:ext cx="3665965" cy="36121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032700"/>
            <a:ext cx="3402138" cy="32555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6932" y="4924870"/>
            <a:ext cx="10405761" cy="14609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9285" y="971555"/>
            <a:ext cx="5011894" cy="112854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7583" y="2913087"/>
            <a:ext cx="7121932" cy="8164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0185" y="4022592"/>
            <a:ext cx="14711731" cy="368354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9285" y="971555"/>
            <a:ext cx="5011894" cy="112854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7583" y="2913087"/>
            <a:ext cx="6823425" cy="7502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3968" y="4089023"/>
            <a:ext cx="16689052" cy="454523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946" y="971553"/>
            <a:ext cx="6818357" cy="12402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2326" y="1958095"/>
            <a:ext cx="7027570" cy="7481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5659" y="3048211"/>
            <a:ext cx="8843157" cy="12151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58634" y="1138271"/>
            <a:ext cx="4630636" cy="4448328"/>
            <a:chOff x="12158634" y="1138271"/>
            <a:chExt cx="4630636" cy="444832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58634" y="1138271"/>
              <a:ext cx="4630636" cy="444832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9945" y="4609641"/>
            <a:ext cx="4020339" cy="10929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5658" y="5785516"/>
            <a:ext cx="7459750" cy="12151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17841" y="6172836"/>
            <a:ext cx="6171429" cy="2784857"/>
            <a:chOff x="10617841" y="6172836"/>
            <a:chExt cx="6171429" cy="27848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17841" y="6172836"/>
              <a:ext cx="6171429" cy="2784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239" y="998221"/>
            <a:ext cx="7213718" cy="8930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8156" y="2243179"/>
            <a:ext cx="10392580" cy="12075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7680" y="3921920"/>
            <a:ext cx="2993765" cy="13886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77960" y="3961919"/>
            <a:ext cx="5759879" cy="3987609"/>
            <a:chOff x="4177960" y="3961919"/>
            <a:chExt cx="5759879" cy="39876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77960" y="3961919"/>
              <a:ext cx="5759879" cy="398760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44948" y="3921920"/>
            <a:ext cx="4766350" cy="5182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15731" y="5072099"/>
            <a:ext cx="6171429" cy="2877429"/>
            <a:chOff x="11215731" y="5072099"/>
            <a:chExt cx="6171429" cy="2877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15731" y="5072099"/>
              <a:ext cx="6171429" cy="2877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9680" y="8181582"/>
            <a:ext cx="5062153" cy="5225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239" y="998221"/>
            <a:ext cx="7213718" cy="8930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8156" y="2243179"/>
            <a:ext cx="10392580" cy="12075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9680" y="3795014"/>
            <a:ext cx="5062153" cy="5225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72763" y="3795010"/>
            <a:ext cx="1554215" cy="4854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7679" y="4573068"/>
            <a:ext cx="6803938" cy="3869233"/>
            <a:chOff x="927679" y="4573068"/>
            <a:chExt cx="6803938" cy="38692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7679" y="4573068"/>
              <a:ext cx="6803938" cy="38692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12762" y="4463381"/>
            <a:ext cx="6721039" cy="3150487"/>
            <a:chOff x="9612762" y="4463381"/>
            <a:chExt cx="6721039" cy="315048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12762" y="4463381"/>
              <a:ext cx="6721039" cy="31504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239" y="626792"/>
            <a:ext cx="6850570" cy="8203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8156" y="1566992"/>
            <a:ext cx="12244495" cy="18345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7680" y="3833106"/>
            <a:ext cx="3001231" cy="4854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94858" y="3833106"/>
            <a:ext cx="3133470" cy="5225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4608" y="4527133"/>
            <a:ext cx="6264770" cy="3964943"/>
            <a:chOff x="1034608" y="4527133"/>
            <a:chExt cx="6264770" cy="39649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4608" y="4527133"/>
              <a:ext cx="6264770" cy="39649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28482" y="4441933"/>
            <a:ext cx="5878329" cy="4135344"/>
            <a:chOff x="9128482" y="4441933"/>
            <a:chExt cx="5878329" cy="41353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28482" y="4441933"/>
              <a:ext cx="5878329" cy="41353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2022-10-27T14:01:16Z</dcterms:created>
  <dcterms:modified xsi:type="dcterms:W3CDTF">2022-10-27T14:01:16Z</dcterms:modified>
</cp:coreProperties>
</file>