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98783" y="6609524"/>
            <a:ext cx="4820322" cy="4773565"/>
            <a:chOff x="14098783" y="6609524"/>
            <a:chExt cx="4820322" cy="47735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98783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70231" y="1613050"/>
            <a:ext cx="5015462" cy="77787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96489" y="7792353"/>
            <a:ext cx="4577793" cy="457836"/>
            <a:chOff x="1896489" y="7792353"/>
            <a:chExt cx="4577793" cy="45783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52245" y="7748109"/>
              <a:ext cx="728570" cy="58992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5902" y="7793001"/>
              <a:ext cx="998019" cy="58992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50679" y="5173394"/>
            <a:ext cx="12167882" cy="162535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05394" y="2710279"/>
            <a:ext cx="14737250" cy="31585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032700"/>
            <a:ext cx="3783554" cy="379097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02860" y="5005527"/>
            <a:ext cx="12031382" cy="16253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8986" y="1327556"/>
            <a:ext cx="13490314" cy="11174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209203" y="4763"/>
            <a:ext cx="28704120" cy="109850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8983" y="1327555"/>
            <a:ext cx="10222260" cy="11174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237467" y="-28384"/>
            <a:ext cx="28704120" cy="115625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8983" y="1327555"/>
            <a:ext cx="13431076" cy="11174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237467" y="-28384"/>
            <a:ext cx="28704120" cy="115625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9386" y="1075881"/>
            <a:ext cx="5357733" cy="15237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3620" y="2742287"/>
            <a:ext cx="14467714" cy="62097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9384" y="1075879"/>
            <a:ext cx="5315831" cy="15237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7503" y="4346875"/>
            <a:ext cx="14543715" cy="21875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0413" y="1720465"/>
            <a:ext cx="10591797" cy="799401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2021-12-10T08:40:50Z</dcterms:created>
  <dcterms:modified xsi:type="dcterms:W3CDTF">2021-12-10T08:40:50Z</dcterms:modified>
</cp:coreProperties>
</file>