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8783" y="6609524"/>
            <a:ext cx="4820322" cy="4773565"/>
            <a:chOff x="14098783" y="6609524"/>
            <a:chExt cx="4820322" cy="47735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8783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0231" y="1613050"/>
            <a:ext cx="5015462" cy="77787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96489" y="7792353"/>
            <a:ext cx="4577793" cy="457836"/>
            <a:chOff x="1896489" y="7792353"/>
            <a:chExt cx="4577793" cy="4578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2245" y="7748109"/>
              <a:ext cx="728570" cy="58992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5902" y="7793001"/>
              <a:ext cx="998019" cy="5899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50679" y="5173394"/>
            <a:ext cx="12167882" cy="162535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05394" y="2710279"/>
            <a:ext cx="14737250" cy="31585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2059" y="1099621"/>
            <a:ext cx="11768040" cy="12190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9927" y="7727078"/>
            <a:ext cx="3922193" cy="3884148"/>
            <a:chOff x="1229927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927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3382" y="2439325"/>
            <a:ext cx="14366712" cy="6925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2059" y="1099621"/>
            <a:ext cx="5102690" cy="12190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9927" y="7727078"/>
            <a:ext cx="3922193" cy="3884148"/>
            <a:chOff x="1229927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927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69573" y="2645039"/>
            <a:ext cx="13760819" cy="73442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2059" y="1099621"/>
            <a:ext cx="5804601" cy="12190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9927" y="7727078"/>
            <a:ext cx="3922193" cy="3884148"/>
            <a:chOff x="1229927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927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21646" y="2531444"/>
            <a:ext cx="4359897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295436" y="321442"/>
            <a:ext cx="26876587" cy="117808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2059" y="1099621"/>
            <a:ext cx="5804601" cy="12190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9927" y="7727078"/>
            <a:ext cx="3922193" cy="3884148"/>
            <a:chOff x="1229927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927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21649" y="2531449"/>
            <a:ext cx="13207434" cy="3788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2059" y="1099621"/>
            <a:ext cx="5804601" cy="12190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9927" y="7727078"/>
            <a:ext cx="3922193" cy="3884148"/>
            <a:chOff x="1229927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927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29268" y="2315908"/>
            <a:ext cx="11446441" cy="74802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0413" y="1720465"/>
            <a:ext cx="10591797" cy="79940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032700"/>
            <a:ext cx="3783554" cy="37909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02860" y="5005527"/>
            <a:ext cx="12031382" cy="1625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2058" y="1099626"/>
            <a:ext cx="3314508" cy="12190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381735" y="-834231"/>
            <a:ext cx="25049183" cy="12753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2059" y="1099621"/>
            <a:ext cx="3850026" cy="12190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3954" y="2344354"/>
            <a:ext cx="14295281" cy="19725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25382" y="4571953"/>
            <a:ext cx="14173834" cy="49678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2059" y="1099621"/>
            <a:ext cx="6043041" cy="12190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3954" y="2344354"/>
            <a:ext cx="14263028" cy="25778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25382" y="5097144"/>
            <a:ext cx="14076212" cy="44225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2059" y="1099621"/>
            <a:ext cx="4219755" cy="12190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904970" y="4250468"/>
            <a:ext cx="25049183" cy="357523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13953" y="2506255"/>
            <a:ext cx="14175411" cy="25778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00182" y="7127078"/>
            <a:ext cx="8372248" cy="1972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2059" y="1099621"/>
            <a:ext cx="4219755" cy="12190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8943" y="2546636"/>
            <a:ext cx="7462832" cy="64205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2059" y="1099621"/>
            <a:ext cx="8520453" cy="12190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9927" y="7727078"/>
            <a:ext cx="3922193" cy="3884148"/>
            <a:chOff x="1229927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927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3954" y="2534830"/>
            <a:ext cx="14050716" cy="13672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02525" y="4260249"/>
            <a:ext cx="8969180" cy="55282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2059" y="1099621"/>
            <a:ext cx="2612600" cy="12190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9927" y="7727078"/>
            <a:ext cx="3922193" cy="3884148"/>
            <a:chOff x="1229927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927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21573" y="2351973"/>
            <a:ext cx="14287600" cy="11849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850773" y="986155"/>
            <a:ext cx="28336698" cy="106593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2021-12-10T08:41:18Z</dcterms:created>
  <dcterms:modified xsi:type="dcterms:W3CDTF">2021-12-10T08:41:18Z</dcterms:modified>
</cp:coreProperties>
</file>