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23871" y="3115151"/>
            <a:ext cx="12541413" cy="17990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355967" y="4776493"/>
            <a:ext cx="5944494" cy="259995"/>
            <a:chOff x="12355967" y="4776493"/>
            <a:chExt cx="594449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55967" y="4776493"/>
              <a:ext cx="5944494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583" y="2667165"/>
            <a:ext cx="14565751" cy="13496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60" y="265708"/>
              <a:ext cx="1052645" cy="35555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1906" y="4275268"/>
            <a:ext cx="13046615" cy="41568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583" y="2667165"/>
            <a:ext cx="14565751" cy="13496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60" y="265708"/>
              <a:ext cx="1052645" cy="35555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1906" y="4275268"/>
            <a:ext cx="14223577" cy="49826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343" y="1620160"/>
            <a:ext cx="14565751" cy="13496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1164770"/>
            <a:ext cx="6390476" cy="259995"/>
            <a:chOff x="1600000" y="1164770"/>
            <a:chExt cx="6390476" cy="2599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000" y="1164770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60" y="265708"/>
              <a:ext cx="1052645" cy="35555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1906" y="3146339"/>
            <a:ext cx="14623349" cy="6604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71605" y="3584032"/>
            <a:ext cx="5975583" cy="20697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70912" y="4332042"/>
            <a:ext cx="3586231" cy="259995"/>
            <a:chOff x="13470912" y="4332042"/>
            <a:chExt cx="3586231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70912" y="4332042"/>
              <a:ext cx="3586231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917" y="1321170"/>
            <a:ext cx="7643373" cy="7643373"/>
            <a:chOff x="-207917" y="1321170"/>
            <a:chExt cx="7643373" cy="7643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7917" y="1321170"/>
              <a:ext cx="7643373" cy="76433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9812" y="3375865"/>
            <a:ext cx="3078570" cy="22297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03619" y="5585253"/>
            <a:ext cx="1601066" cy="259995"/>
            <a:chOff x="3503619" y="5585253"/>
            <a:chExt cx="1601066" cy="259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3619" y="5585253"/>
              <a:ext cx="1601066" cy="25999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99260" y="2540398"/>
            <a:ext cx="788469" cy="52068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72506" y="2540398"/>
            <a:ext cx="8504450" cy="62230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965921" y="2947439"/>
            <a:ext cx="3942169" cy="3942169"/>
            <a:chOff x="-965921" y="2947439"/>
            <a:chExt cx="3942169" cy="3942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65921" y="2947439"/>
              <a:ext cx="3942169" cy="3942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960" y="265708"/>
              <a:ext cx="1052645" cy="355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-95238"/>
            <a:ext cx="6171429" cy="10571429"/>
            <a:chOff x="-228571" y="-95238"/>
            <a:chExt cx="6171429" cy="10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-95238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3333" y="1280952"/>
            <a:ext cx="7819048" cy="7819048"/>
            <a:chOff x="2033333" y="1280952"/>
            <a:chExt cx="7819048" cy="78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333" y="1280952"/>
              <a:ext cx="7819048" cy="78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00000" y="1647619"/>
            <a:ext cx="7085714" cy="7085714"/>
            <a:chOff x="2400000" y="1647619"/>
            <a:chExt cx="7085714" cy="70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0000" y="1647619"/>
              <a:ext cx="7085714" cy="70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16403" y="2247622"/>
            <a:ext cx="9389398" cy="13472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17725" y="4159855"/>
            <a:ext cx="6593387" cy="45283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960" y="265708"/>
              <a:ext cx="1052645" cy="3555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38095" y="2101909"/>
            <a:ext cx="6390476" cy="259995"/>
            <a:chOff x="10438095" y="2101909"/>
            <a:chExt cx="6390476" cy="2599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38095" y="2101909"/>
              <a:ext cx="6390476" cy="259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583" y="2667166"/>
            <a:ext cx="12234646" cy="13496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960" y="265708"/>
              <a:ext cx="1052645" cy="35555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530130" y="2166880"/>
            <a:ext cx="20520521" cy="95406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583" y="2667165"/>
            <a:ext cx="9674970" cy="13496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960" y="265708"/>
              <a:ext cx="1052645" cy="35555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462456" y="1884985"/>
            <a:ext cx="20520521" cy="10181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583" y="2667165"/>
            <a:ext cx="7115294" cy="13496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960" y="265708"/>
              <a:ext cx="1052645" cy="35555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462456" y="2880652"/>
            <a:ext cx="20520521" cy="67889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583" y="2667165"/>
            <a:ext cx="7115294" cy="13496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960" y="265708"/>
              <a:ext cx="1052645" cy="35555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1906" y="4231025"/>
            <a:ext cx="9792577" cy="53314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583" y="2667165"/>
            <a:ext cx="14565751" cy="13496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60" y="265708"/>
              <a:ext cx="1052645" cy="35555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1906" y="4231030"/>
            <a:ext cx="13353987" cy="3345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583" y="2667165"/>
            <a:ext cx="14565751" cy="13496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60" y="265708"/>
              <a:ext cx="1052645" cy="35555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1906" y="4275268"/>
            <a:ext cx="7840396" cy="51596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2022-12-13T10:32:46Z</dcterms:created>
  <dcterms:modified xsi:type="dcterms:W3CDTF">2022-12-13T10:32:46Z</dcterms:modified>
</cp:coreProperties>
</file>