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14046ffe5_0_71:notes"/>
          <p:cNvSpPr txBox="1"/>
          <p:nvPr>
            <p:ph idx="1" type="body"/>
          </p:nvPr>
        </p:nvSpPr>
        <p:spPr>
          <a:xfrm>
            <a:off x="1828800" y="4886325"/>
            <a:ext cx="14630400" cy="46293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t/>
            </a:r>
            <a:endParaRPr sz="1700"/>
          </a:p>
        </p:txBody>
      </p:sp>
      <p:sp>
        <p:nvSpPr>
          <p:cNvPr id="137" name="Google Shape;137;g2614046ffe5_0_71:notes"/>
          <p:cNvSpPr/>
          <p:nvPr>
            <p:ph idx="2" type="sldImg"/>
          </p:nvPr>
        </p:nvSpPr>
        <p:spPr>
          <a:xfrm>
            <a:off x="3048600" y="771525"/>
            <a:ext cx="121929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1404e45c1_0_15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61404e45c1_0_15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1404e45c1_0_17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261404e45c1_0_17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1404e45c1_0_119:notes"/>
          <p:cNvSpPr txBox="1"/>
          <p:nvPr>
            <p:ph idx="1" type="body"/>
          </p:nvPr>
        </p:nvSpPr>
        <p:spPr>
          <a:xfrm>
            <a:off x="1828800" y="4886325"/>
            <a:ext cx="14630400" cy="46293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t/>
            </a:r>
            <a:endParaRPr/>
          </a:p>
        </p:txBody>
      </p:sp>
      <p:sp>
        <p:nvSpPr>
          <p:cNvPr id="259" name="Google Shape;259;g261404e45c1_0_119:notes"/>
          <p:cNvSpPr/>
          <p:nvPr>
            <p:ph idx="2" type="sldImg"/>
          </p:nvPr>
        </p:nvSpPr>
        <p:spPr>
          <a:xfrm>
            <a:off x="5715000" y="771525"/>
            <a:ext cx="68592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1404e45c1_0_18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261404e45c1_0_18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1404e45c1_0_19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261404e45c1_0_19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1404e45c1_0_20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261404e45c1_0_20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1404e45c1_0_26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261404e45c1_0_26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1404e45c1_0_21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261404e45c1_0_21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1404e45c1_0_22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261404e45c1_0_22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1404e45c1_0_23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261404e45c1_0_23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046ffe5_0_14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614046ffe5_0_14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1404e45c1_0_22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261404e45c1_0_22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15e3a5852_0_10:notes"/>
          <p:cNvSpPr txBox="1"/>
          <p:nvPr>
            <p:ph idx="1" type="body"/>
          </p:nvPr>
        </p:nvSpPr>
        <p:spPr>
          <a:xfrm>
            <a:off x="1828800" y="4886325"/>
            <a:ext cx="14630400" cy="46293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t/>
            </a:r>
            <a:endParaRPr/>
          </a:p>
        </p:txBody>
      </p:sp>
      <p:sp>
        <p:nvSpPr>
          <p:cNvPr id="333" name="Google Shape;333;g2615e3a5852_0_10:notes"/>
          <p:cNvSpPr/>
          <p:nvPr>
            <p:ph idx="2" type="sldImg"/>
          </p:nvPr>
        </p:nvSpPr>
        <p:spPr>
          <a:xfrm>
            <a:off x="5715000" y="771525"/>
            <a:ext cx="68592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15e3a5852_0_1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2615e3a5852_0_1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15e3a5852_0_33:notes"/>
          <p:cNvSpPr txBox="1"/>
          <p:nvPr>
            <p:ph idx="1" type="body"/>
          </p:nvPr>
        </p:nvSpPr>
        <p:spPr>
          <a:xfrm>
            <a:off x="1828800" y="4886325"/>
            <a:ext cx="14630400" cy="46293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t/>
            </a:r>
            <a:endParaRPr/>
          </a:p>
        </p:txBody>
      </p:sp>
      <p:sp>
        <p:nvSpPr>
          <p:cNvPr id="353" name="Google Shape;353;g2615e3a5852_0_33:notes"/>
          <p:cNvSpPr/>
          <p:nvPr>
            <p:ph idx="2" type="sldImg"/>
          </p:nvPr>
        </p:nvSpPr>
        <p:spPr>
          <a:xfrm>
            <a:off x="5715000" y="771525"/>
            <a:ext cx="68592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15e3a5852_0_4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2615e3a5852_0_4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15e3a5852_0_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2615e3a5852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14046ffe5_0_15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614046ffe5_0_15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046ffe5_0_16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2614046ffe5_0_16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14046ffe5_0_26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614046ffe5_0_262:notes"/>
          <p:cNvSpPr/>
          <p:nvPr>
            <p:ph idx="2" type="sldImg"/>
          </p:nvPr>
        </p:nvSpPr>
        <p:spPr>
          <a:xfrm>
            <a:off x="3048600" y="771525"/>
            <a:ext cx="121929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1404e45c1_0_50:notes"/>
          <p:cNvSpPr txBox="1"/>
          <p:nvPr>
            <p:ph idx="1" type="body"/>
          </p:nvPr>
        </p:nvSpPr>
        <p:spPr>
          <a:xfrm>
            <a:off x="1828800" y="4886325"/>
            <a:ext cx="14630400" cy="46293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t/>
            </a:r>
            <a:endParaRPr/>
          </a:p>
        </p:txBody>
      </p:sp>
      <p:sp>
        <p:nvSpPr>
          <p:cNvPr id="204" name="Google Shape;204;g261404e45c1_0_50:notes"/>
          <p:cNvSpPr/>
          <p:nvPr>
            <p:ph idx="2" type="sldImg"/>
          </p:nvPr>
        </p:nvSpPr>
        <p:spPr>
          <a:xfrm>
            <a:off x="5715000" y="771525"/>
            <a:ext cx="68592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4046ffe5_0_175: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2614046ffe5_0_17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1404e45c1_0_10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261404e45c1_0_10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1404e45c1_0_110:notes"/>
          <p:cNvSpPr txBox="1"/>
          <p:nvPr>
            <p:ph idx="1" type="body"/>
          </p:nvPr>
        </p:nvSpPr>
        <p:spPr>
          <a:xfrm>
            <a:off x="1828800" y="4886325"/>
            <a:ext cx="14630400" cy="46293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t/>
            </a:r>
            <a:endParaRPr/>
          </a:p>
        </p:txBody>
      </p:sp>
      <p:sp>
        <p:nvSpPr>
          <p:cNvPr id="233" name="Google Shape;233;g261404e45c1_0_110:notes"/>
          <p:cNvSpPr/>
          <p:nvPr>
            <p:ph idx="2" type="sldImg"/>
          </p:nvPr>
        </p:nvSpPr>
        <p:spPr>
          <a:xfrm>
            <a:off x="5715000" y="771525"/>
            <a:ext cx="68592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9131300" y="2931350"/>
            <a:ext cx="7578725" cy="552386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9600">
                <a:solidFill>
                  <a:srgbClr val="262626"/>
                </a:solidFill>
                <a:latin typeface="Georgia"/>
                <a:ea typeface="Georgia"/>
                <a:cs typeface="Georgia"/>
                <a:sym typeface="Georgi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2"/>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1" name="Google Shape;61;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13"/>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4" name="Google Shape;64;p13"/>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rtl="0">
              <a:spcBef>
                <a:spcPts val="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65" name="Google Shape;65;p1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sp>
        <p:nvSpPr>
          <p:cNvPr id="67" name="Google Shape;67;p14"/>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p:txBody>
      </p:sp>
      <p:sp>
        <p:nvSpPr>
          <p:cNvPr id="68" name="Google Shape;68;p1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15"/>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rtl="0" algn="ctr">
              <a:spcBef>
                <a:spcPts val="0"/>
              </a:spcBef>
              <a:spcAft>
                <a:spcPts val="0"/>
              </a:spcAft>
              <a:buSzPts val="8400"/>
              <a:buNone/>
              <a:defRPr sz="8400"/>
            </a:lvl1pPr>
            <a:lvl2pPr lvl="1" rtl="0" algn="ctr">
              <a:spcBef>
                <a:spcPts val="0"/>
              </a:spcBef>
              <a:spcAft>
                <a:spcPts val="0"/>
              </a:spcAft>
              <a:buSzPts val="8400"/>
              <a:buNone/>
              <a:defRPr sz="8400"/>
            </a:lvl2pPr>
            <a:lvl3pPr lvl="2" rtl="0" algn="ctr">
              <a:spcBef>
                <a:spcPts val="0"/>
              </a:spcBef>
              <a:spcAft>
                <a:spcPts val="0"/>
              </a:spcAft>
              <a:buSzPts val="8400"/>
              <a:buNone/>
              <a:defRPr sz="8400"/>
            </a:lvl3pPr>
            <a:lvl4pPr lvl="3" rtl="0" algn="ctr">
              <a:spcBef>
                <a:spcPts val="0"/>
              </a:spcBef>
              <a:spcAft>
                <a:spcPts val="0"/>
              </a:spcAft>
              <a:buSzPts val="8400"/>
              <a:buNone/>
              <a:defRPr sz="8400"/>
            </a:lvl4pPr>
            <a:lvl5pPr lvl="4" rtl="0" algn="ctr">
              <a:spcBef>
                <a:spcPts val="0"/>
              </a:spcBef>
              <a:spcAft>
                <a:spcPts val="0"/>
              </a:spcAft>
              <a:buSzPts val="8400"/>
              <a:buNone/>
              <a:defRPr sz="8400"/>
            </a:lvl5pPr>
            <a:lvl6pPr lvl="5" rtl="0" algn="ctr">
              <a:spcBef>
                <a:spcPts val="0"/>
              </a:spcBef>
              <a:spcAft>
                <a:spcPts val="0"/>
              </a:spcAft>
              <a:buSzPts val="8400"/>
              <a:buNone/>
              <a:defRPr sz="8400"/>
            </a:lvl6pPr>
            <a:lvl7pPr lvl="6" rtl="0" algn="ctr">
              <a:spcBef>
                <a:spcPts val="0"/>
              </a:spcBef>
              <a:spcAft>
                <a:spcPts val="0"/>
              </a:spcAft>
              <a:buSzPts val="8400"/>
              <a:buNone/>
              <a:defRPr sz="8400"/>
            </a:lvl7pPr>
            <a:lvl8pPr lvl="7" rtl="0" algn="ctr">
              <a:spcBef>
                <a:spcPts val="0"/>
              </a:spcBef>
              <a:spcAft>
                <a:spcPts val="0"/>
              </a:spcAft>
              <a:buSzPts val="8400"/>
              <a:buNone/>
              <a:defRPr sz="8400"/>
            </a:lvl8pPr>
            <a:lvl9pPr lvl="8" rtl="0" algn="ctr">
              <a:spcBef>
                <a:spcPts val="0"/>
              </a:spcBef>
              <a:spcAft>
                <a:spcPts val="0"/>
              </a:spcAft>
              <a:buSzPts val="8400"/>
              <a:buNone/>
              <a:defRPr sz="8400"/>
            </a:lvl9pPr>
          </a:lstStyle>
          <a:p/>
        </p:txBody>
      </p:sp>
      <p:sp>
        <p:nvSpPr>
          <p:cNvPr id="72" name="Google Shape;72;p15"/>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73" name="Google Shape;73;p15"/>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rtl="0">
              <a:spcBef>
                <a:spcPts val="0"/>
              </a:spcBef>
              <a:spcAft>
                <a:spcPts val="0"/>
              </a:spcAft>
              <a:buSzPts val="36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74" name="Google Shape;74;p1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16"/>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rtl="0">
              <a:lnSpc>
                <a:spcPct val="100000"/>
              </a:lnSpc>
              <a:spcBef>
                <a:spcPts val="0"/>
              </a:spcBef>
              <a:spcAft>
                <a:spcPts val="0"/>
              </a:spcAft>
              <a:buSzPts val="3600"/>
              <a:buNone/>
              <a:defRPr/>
            </a:lvl1pPr>
          </a:lstStyle>
          <a:p/>
        </p:txBody>
      </p:sp>
      <p:sp>
        <p:nvSpPr>
          <p:cNvPr id="77" name="Google Shape;77;p1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 name="Shape 78"/>
        <p:cNvGrpSpPr/>
        <p:nvPr/>
      </p:nvGrpSpPr>
      <p:grpSpPr>
        <a:xfrm>
          <a:off x="0" y="0"/>
          <a:ext cx="0" cy="0"/>
          <a:chOff x="0" y="0"/>
          <a:chExt cx="0" cy="0"/>
        </a:xfrm>
      </p:grpSpPr>
      <p:sp>
        <p:nvSpPr>
          <p:cNvPr id="79" name="Google Shape;79;p17"/>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rtl="0" algn="ctr">
              <a:spcBef>
                <a:spcPts val="0"/>
              </a:spcBef>
              <a:spcAft>
                <a:spcPts val="0"/>
              </a:spcAft>
              <a:buSzPts val="24000"/>
              <a:buNone/>
              <a:defRPr sz="24000"/>
            </a:lvl1pPr>
            <a:lvl2pPr lvl="1" rtl="0" algn="ctr">
              <a:spcBef>
                <a:spcPts val="0"/>
              </a:spcBef>
              <a:spcAft>
                <a:spcPts val="0"/>
              </a:spcAft>
              <a:buSzPts val="24000"/>
              <a:buNone/>
              <a:defRPr sz="24000"/>
            </a:lvl2pPr>
            <a:lvl3pPr lvl="2" rtl="0" algn="ctr">
              <a:spcBef>
                <a:spcPts val="0"/>
              </a:spcBef>
              <a:spcAft>
                <a:spcPts val="0"/>
              </a:spcAft>
              <a:buSzPts val="24000"/>
              <a:buNone/>
              <a:defRPr sz="24000"/>
            </a:lvl3pPr>
            <a:lvl4pPr lvl="3" rtl="0" algn="ctr">
              <a:spcBef>
                <a:spcPts val="0"/>
              </a:spcBef>
              <a:spcAft>
                <a:spcPts val="0"/>
              </a:spcAft>
              <a:buSzPts val="24000"/>
              <a:buNone/>
              <a:defRPr sz="24000"/>
            </a:lvl4pPr>
            <a:lvl5pPr lvl="4" rtl="0" algn="ctr">
              <a:spcBef>
                <a:spcPts val="0"/>
              </a:spcBef>
              <a:spcAft>
                <a:spcPts val="0"/>
              </a:spcAft>
              <a:buSzPts val="24000"/>
              <a:buNone/>
              <a:defRPr sz="24000"/>
            </a:lvl5pPr>
            <a:lvl6pPr lvl="5" rtl="0" algn="ctr">
              <a:spcBef>
                <a:spcPts val="0"/>
              </a:spcBef>
              <a:spcAft>
                <a:spcPts val="0"/>
              </a:spcAft>
              <a:buSzPts val="24000"/>
              <a:buNone/>
              <a:defRPr sz="24000"/>
            </a:lvl6pPr>
            <a:lvl7pPr lvl="6" rtl="0" algn="ctr">
              <a:spcBef>
                <a:spcPts val="0"/>
              </a:spcBef>
              <a:spcAft>
                <a:spcPts val="0"/>
              </a:spcAft>
              <a:buSzPts val="24000"/>
              <a:buNone/>
              <a:defRPr sz="24000"/>
            </a:lvl7pPr>
            <a:lvl8pPr lvl="7" rtl="0" algn="ctr">
              <a:spcBef>
                <a:spcPts val="0"/>
              </a:spcBef>
              <a:spcAft>
                <a:spcPts val="0"/>
              </a:spcAft>
              <a:buSzPts val="24000"/>
              <a:buNone/>
              <a:defRPr sz="24000"/>
            </a:lvl8pPr>
            <a:lvl9pPr lvl="8" rtl="0" algn="ctr">
              <a:spcBef>
                <a:spcPts val="0"/>
              </a:spcBef>
              <a:spcAft>
                <a:spcPts val="0"/>
              </a:spcAft>
              <a:buSzPts val="24000"/>
              <a:buNone/>
              <a:defRPr sz="24000"/>
            </a:lvl9pPr>
          </a:lstStyle>
          <a:p>
            <a:r>
              <a:t>xx%</a:t>
            </a:r>
          </a:p>
        </p:txBody>
      </p:sp>
      <p:sp>
        <p:nvSpPr>
          <p:cNvPr id="80" name="Google Shape;80;p17"/>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rtl="0" algn="ctr">
              <a:spcBef>
                <a:spcPts val="0"/>
              </a:spcBef>
              <a:spcAft>
                <a:spcPts val="0"/>
              </a:spcAft>
              <a:buSzPts val="3600"/>
              <a:buChar char="●"/>
              <a:defRPr/>
            </a:lvl1pPr>
            <a:lvl2pPr indent="-406400" lvl="1" marL="914400" rtl="0" algn="ctr">
              <a:spcBef>
                <a:spcPts val="0"/>
              </a:spcBef>
              <a:spcAft>
                <a:spcPts val="0"/>
              </a:spcAft>
              <a:buSzPts val="2800"/>
              <a:buChar char="○"/>
              <a:defRPr/>
            </a:lvl2pPr>
            <a:lvl3pPr indent="-406400" lvl="2" marL="1371600" rtl="0" algn="ctr">
              <a:spcBef>
                <a:spcPts val="0"/>
              </a:spcBef>
              <a:spcAft>
                <a:spcPts val="0"/>
              </a:spcAft>
              <a:buSzPts val="2800"/>
              <a:buChar char="■"/>
              <a:defRPr/>
            </a:lvl3pPr>
            <a:lvl4pPr indent="-406400" lvl="3" marL="1828800" rtl="0" algn="ctr">
              <a:spcBef>
                <a:spcPts val="0"/>
              </a:spcBef>
              <a:spcAft>
                <a:spcPts val="0"/>
              </a:spcAft>
              <a:buSzPts val="2800"/>
              <a:buChar char="●"/>
              <a:defRPr/>
            </a:lvl4pPr>
            <a:lvl5pPr indent="-406400" lvl="4" marL="2286000" rtl="0" algn="ctr">
              <a:spcBef>
                <a:spcPts val="0"/>
              </a:spcBef>
              <a:spcAft>
                <a:spcPts val="0"/>
              </a:spcAft>
              <a:buSzPts val="2800"/>
              <a:buChar char="○"/>
              <a:defRPr/>
            </a:lvl5pPr>
            <a:lvl6pPr indent="-406400" lvl="5" marL="2743200" rtl="0" algn="ctr">
              <a:spcBef>
                <a:spcPts val="0"/>
              </a:spcBef>
              <a:spcAft>
                <a:spcPts val="0"/>
              </a:spcAft>
              <a:buSzPts val="2800"/>
              <a:buChar char="■"/>
              <a:defRPr/>
            </a:lvl6pPr>
            <a:lvl7pPr indent="-406400" lvl="6" marL="3200400" rtl="0" algn="ctr">
              <a:spcBef>
                <a:spcPts val="0"/>
              </a:spcBef>
              <a:spcAft>
                <a:spcPts val="0"/>
              </a:spcAft>
              <a:buSzPts val="2800"/>
              <a:buChar char="●"/>
              <a:defRPr/>
            </a:lvl7pPr>
            <a:lvl8pPr indent="-406400" lvl="7" marL="3657600" rtl="0" algn="ctr">
              <a:spcBef>
                <a:spcPts val="0"/>
              </a:spcBef>
              <a:spcAft>
                <a:spcPts val="0"/>
              </a:spcAft>
              <a:buSzPts val="2800"/>
              <a:buChar char="○"/>
              <a:defRPr/>
            </a:lvl8pPr>
            <a:lvl9pPr indent="-406400" lvl="8" marL="4114800" rtl="0" algn="ctr">
              <a:spcBef>
                <a:spcPts val="0"/>
              </a:spcBef>
              <a:spcAft>
                <a:spcPts val="0"/>
              </a:spcAft>
              <a:buSzPts val="2800"/>
              <a:buChar char="■"/>
              <a:defRPr/>
            </a:lvl9pPr>
          </a:lstStyle>
          <a:p/>
        </p:txBody>
      </p:sp>
      <p:sp>
        <p:nvSpPr>
          <p:cNvPr id="81" name="Google Shape;81;p1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9"/>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5400">
                <a:solidFill>
                  <a:schemeClr val="lt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86" name="Google Shape;86;p19"/>
          <p:cNvSpPr txBox="1"/>
          <p:nvPr>
            <p:ph idx="1" type="body"/>
          </p:nvPr>
        </p:nvSpPr>
        <p:spPr>
          <a:xfrm>
            <a:off x="9131300" y="2931350"/>
            <a:ext cx="7578600" cy="55236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b="1" i="0" sz="9600">
                <a:solidFill>
                  <a:srgbClr val="262626"/>
                </a:solidFill>
                <a:latin typeface="Georgia"/>
                <a:ea typeface="Georgia"/>
                <a:cs typeface="Georgia"/>
                <a:sym typeface="Georgia"/>
              </a:defRPr>
            </a:lvl1pPr>
            <a:lvl2pPr indent="-228600" lvl="1" marL="914400" rtl="0" algn="l">
              <a:lnSpc>
                <a:spcPct val="100000"/>
              </a:lnSpc>
              <a:spcBef>
                <a:spcPts val="0"/>
              </a:spcBef>
              <a:spcAft>
                <a:spcPts val="0"/>
              </a:spcAft>
              <a:buSzPts val="1400"/>
              <a:buNone/>
              <a:defRPr sz="1400"/>
            </a:lvl2pPr>
            <a:lvl3pPr indent="-228600" lvl="2" marL="1371600" rtl="0" algn="l">
              <a:lnSpc>
                <a:spcPct val="100000"/>
              </a:lnSpc>
              <a:spcBef>
                <a:spcPts val="0"/>
              </a:spcBef>
              <a:spcAft>
                <a:spcPts val="0"/>
              </a:spcAft>
              <a:buSzPts val="1400"/>
              <a:buNone/>
              <a:defRPr sz="1400"/>
            </a:lvl3pPr>
            <a:lvl4pPr indent="-228600" lvl="3" marL="1828800" rtl="0" algn="l">
              <a:lnSpc>
                <a:spcPct val="100000"/>
              </a:lnSpc>
              <a:spcBef>
                <a:spcPts val="0"/>
              </a:spcBef>
              <a:spcAft>
                <a:spcPts val="0"/>
              </a:spcAft>
              <a:buSzPts val="1400"/>
              <a:buNone/>
              <a:defRPr sz="1400"/>
            </a:lvl4pPr>
            <a:lvl5pPr indent="-228600" lvl="4" marL="2286000" rtl="0" algn="l">
              <a:lnSpc>
                <a:spcPct val="100000"/>
              </a:lnSpc>
              <a:spcBef>
                <a:spcPts val="0"/>
              </a:spcBef>
              <a:spcAft>
                <a:spcPts val="0"/>
              </a:spcAft>
              <a:buSzPts val="1400"/>
              <a:buNone/>
              <a:defRPr sz="1400"/>
            </a:lvl5pPr>
            <a:lvl6pPr indent="-228600" lvl="5" marL="2743200" rtl="0" algn="l">
              <a:lnSpc>
                <a:spcPct val="100000"/>
              </a:lnSpc>
              <a:spcBef>
                <a:spcPts val="0"/>
              </a:spcBef>
              <a:spcAft>
                <a:spcPts val="0"/>
              </a:spcAft>
              <a:buSzPts val="1400"/>
              <a:buNone/>
              <a:defRPr sz="1400"/>
            </a:lvl6pPr>
            <a:lvl7pPr indent="-228600" lvl="6" marL="3200400" rtl="0" algn="l">
              <a:lnSpc>
                <a:spcPct val="100000"/>
              </a:lnSpc>
              <a:spcBef>
                <a:spcPts val="0"/>
              </a:spcBef>
              <a:spcAft>
                <a:spcPts val="0"/>
              </a:spcAft>
              <a:buSzPts val="1400"/>
              <a:buNone/>
              <a:defRPr sz="1400"/>
            </a:lvl7pPr>
            <a:lvl8pPr indent="-228600" lvl="7" marL="3657600" rtl="0" algn="l">
              <a:lnSpc>
                <a:spcPct val="100000"/>
              </a:lnSpc>
              <a:spcBef>
                <a:spcPts val="0"/>
              </a:spcBef>
              <a:spcAft>
                <a:spcPts val="0"/>
              </a:spcAft>
              <a:buSzPts val="1400"/>
              <a:buNone/>
              <a:defRPr sz="1400"/>
            </a:lvl8pPr>
            <a:lvl9pPr indent="-228600" lvl="8" marL="4114800" rtl="0" algn="l">
              <a:lnSpc>
                <a:spcPct val="100000"/>
              </a:lnSpc>
              <a:spcBef>
                <a:spcPts val="0"/>
              </a:spcBef>
              <a:spcAft>
                <a:spcPts val="0"/>
              </a:spcAft>
              <a:buSzPts val="1400"/>
              <a:buNone/>
              <a:defRPr sz="1400"/>
            </a:lvl9pPr>
          </a:lstStyle>
          <a:p/>
        </p:txBody>
      </p:sp>
      <p:sp>
        <p:nvSpPr>
          <p:cNvPr id="87" name="Google Shape;87;p19"/>
          <p:cNvSpPr txBox="1"/>
          <p:nvPr>
            <p:ph idx="11" type="ftr"/>
          </p:nvPr>
        </p:nvSpPr>
        <p:spPr>
          <a:xfrm>
            <a:off x="6217920" y="9566910"/>
            <a:ext cx="5852400" cy="5142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sz="1400">
                <a:solidFill>
                  <a:srgbClr val="888888"/>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88" name="Google Shape;88;p19"/>
          <p:cNvSpPr txBox="1"/>
          <p:nvPr>
            <p:ph idx="10" type="dt"/>
          </p:nvPr>
        </p:nvSpPr>
        <p:spPr>
          <a:xfrm>
            <a:off x="914400" y="9566910"/>
            <a:ext cx="4206000" cy="5142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sz="1400">
                <a:solidFill>
                  <a:srgbClr val="888888"/>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89" name="Google Shape;89;p19"/>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20"/>
          <p:cNvSpPr txBox="1"/>
          <p:nvPr>
            <p:ph idx="11" type="ftr"/>
          </p:nvPr>
        </p:nvSpPr>
        <p:spPr>
          <a:xfrm>
            <a:off x="6217920" y="9566910"/>
            <a:ext cx="5852400" cy="5142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sz="1400">
                <a:solidFill>
                  <a:srgbClr val="888888"/>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92" name="Google Shape;92;p20"/>
          <p:cNvSpPr txBox="1"/>
          <p:nvPr>
            <p:ph idx="10" type="dt"/>
          </p:nvPr>
        </p:nvSpPr>
        <p:spPr>
          <a:xfrm>
            <a:off x="914400" y="9566910"/>
            <a:ext cx="4206000" cy="5142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sz="1400">
                <a:solidFill>
                  <a:srgbClr val="888888"/>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93" name="Google Shape;93;p20"/>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22"/>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5400">
                <a:solidFill>
                  <a:schemeClr val="lt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2"/>
          <p:cNvSpPr txBox="1"/>
          <p:nvPr>
            <p:ph idx="1" type="body"/>
          </p:nvPr>
        </p:nvSpPr>
        <p:spPr>
          <a:xfrm>
            <a:off x="9131300" y="2931350"/>
            <a:ext cx="7578600" cy="55242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b="1" i="0" sz="9600">
                <a:solidFill>
                  <a:srgbClr val="262626"/>
                </a:solidFill>
                <a:latin typeface="Georgia"/>
                <a:ea typeface="Georgia"/>
                <a:cs typeface="Georgia"/>
                <a:sym typeface="Georgia"/>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3" name="Google Shape;103;p22"/>
          <p:cNvSpPr txBox="1"/>
          <p:nvPr>
            <p:ph idx="11" type="ftr"/>
          </p:nvPr>
        </p:nvSpPr>
        <p:spPr>
          <a:xfrm>
            <a:off x="6217920" y="9566910"/>
            <a:ext cx="5852400" cy="5148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22"/>
          <p:cNvSpPr txBox="1"/>
          <p:nvPr>
            <p:ph idx="10" type="dt"/>
          </p:nvPr>
        </p:nvSpPr>
        <p:spPr>
          <a:xfrm>
            <a:off x="914400" y="9566910"/>
            <a:ext cx="4206000" cy="514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2"/>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6" name="Shape 106"/>
        <p:cNvGrpSpPr/>
        <p:nvPr/>
      </p:nvGrpSpPr>
      <p:grpSpPr>
        <a:xfrm>
          <a:off x="0" y="0"/>
          <a:ext cx="0" cy="0"/>
          <a:chOff x="0" y="0"/>
          <a:chExt cx="0" cy="0"/>
        </a:xfrm>
      </p:grpSpPr>
      <p:sp>
        <p:nvSpPr>
          <p:cNvPr id="107" name="Google Shape;107;p23"/>
          <p:cNvSpPr txBox="1"/>
          <p:nvPr>
            <p:ph idx="11" type="ftr"/>
          </p:nvPr>
        </p:nvSpPr>
        <p:spPr>
          <a:xfrm>
            <a:off x="6217920" y="9566910"/>
            <a:ext cx="5852400" cy="5148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23"/>
          <p:cNvSpPr txBox="1"/>
          <p:nvPr>
            <p:ph idx="10" type="dt"/>
          </p:nvPr>
        </p:nvSpPr>
        <p:spPr>
          <a:xfrm>
            <a:off x="914400" y="9566910"/>
            <a:ext cx="4206000" cy="514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3"/>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cxnSp>
        <p:nvCxnSpPr>
          <p:cNvPr id="111" name="Google Shape;111;p24"/>
          <p:cNvCxnSpPr/>
          <p:nvPr/>
        </p:nvCxnSpPr>
        <p:spPr>
          <a:xfrm>
            <a:off x="4955448" y="831300"/>
            <a:ext cx="12488400" cy="0"/>
          </a:xfrm>
          <a:prstGeom prst="straightConnector1">
            <a:avLst/>
          </a:prstGeom>
          <a:noFill/>
          <a:ln cap="flat" cmpd="sng" w="38100">
            <a:solidFill>
              <a:schemeClr val="dk2"/>
            </a:solidFill>
            <a:prstDash val="solid"/>
            <a:round/>
            <a:headEnd len="sm" w="sm" type="none"/>
            <a:tailEnd len="sm" w="sm" type="none"/>
          </a:ln>
        </p:spPr>
      </p:cxnSp>
      <p:cxnSp>
        <p:nvCxnSpPr>
          <p:cNvPr id="112" name="Google Shape;112;p24"/>
          <p:cNvCxnSpPr/>
          <p:nvPr/>
        </p:nvCxnSpPr>
        <p:spPr>
          <a:xfrm>
            <a:off x="4955448" y="9480000"/>
            <a:ext cx="12488400" cy="0"/>
          </a:xfrm>
          <a:prstGeom prst="straightConnector1">
            <a:avLst/>
          </a:prstGeom>
          <a:noFill/>
          <a:ln cap="flat" cmpd="sng" w="19050">
            <a:solidFill>
              <a:schemeClr val="dk2"/>
            </a:solidFill>
            <a:prstDash val="solid"/>
            <a:round/>
            <a:headEnd len="sm" w="sm" type="none"/>
            <a:tailEnd len="sm" w="sm" type="none"/>
          </a:ln>
        </p:spPr>
      </p:cxnSp>
      <p:cxnSp>
        <p:nvCxnSpPr>
          <p:cNvPr id="113" name="Google Shape;113;p24"/>
          <p:cNvCxnSpPr/>
          <p:nvPr/>
        </p:nvCxnSpPr>
        <p:spPr>
          <a:xfrm>
            <a:off x="850396" y="831300"/>
            <a:ext cx="366600" cy="0"/>
          </a:xfrm>
          <a:prstGeom prst="straightConnector1">
            <a:avLst/>
          </a:prstGeom>
          <a:noFill/>
          <a:ln cap="flat" cmpd="sng" w="19050">
            <a:solidFill>
              <a:schemeClr val="dk2"/>
            </a:solidFill>
            <a:prstDash val="solid"/>
            <a:round/>
            <a:headEnd len="sm" w="sm" type="none"/>
            <a:tailEnd len="sm" w="sm" type="none"/>
          </a:ln>
        </p:spPr>
      </p:cxnSp>
      <p:sp>
        <p:nvSpPr>
          <p:cNvPr id="114" name="Google Shape;114;p24"/>
          <p:cNvSpPr txBox="1"/>
          <p:nvPr>
            <p:ph type="title"/>
          </p:nvPr>
        </p:nvSpPr>
        <p:spPr>
          <a:xfrm>
            <a:off x="4800500" y="1151900"/>
            <a:ext cx="12643200" cy="1270800"/>
          </a:xfrm>
          <a:prstGeom prst="rect">
            <a:avLst/>
          </a:prstGeom>
          <a:noFill/>
          <a:ln>
            <a:noFill/>
          </a:ln>
        </p:spPr>
        <p:txBody>
          <a:bodyPr anchorCtr="0" anchor="t" bIns="91450" lIns="91450" spcFirstLastPara="1" rIns="91450" wrap="square" tIns="91450">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15" name="Google Shape;115;p24"/>
          <p:cNvSpPr txBox="1"/>
          <p:nvPr>
            <p:ph idx="1" type="body"/>
          </p:nvPr>
        </p:nvSpPr>
        <p:spPr>
          <a:xfrm>
            <a:off x="4820224" y="3191552"/>
            <a:ext cx="12643200" cy="6004800"/>
          </a:xfrm>
          <a:prstGeom prst="rect">
            <a:avLst/>
          </a:prstGeom>
          <a:noFill/>
          <a:ln>
            <a:noFill/>
          </a:ln>
        </p:spPr>
        <p:txBody>
          <a:bodyPr anchorCtr="0" anchor="t" bIns="91450" lIns="91450" spcFirstLastPara="1" rIns="91450" wrap="square" tIns="91450">
            <a:normAutofit/>
          </a:bodyPr>
          <a:lstStyle>
            <a:lvl1pPr indent="-342900" lvl="0" marL="457200" rtl="0" algn="l">
              <a:lnSpc>
                <a:spcPct val="100000"/>
              </a:lnSpc>
              <a:spcBef>
                <a:spcPts val="0"/>
              </a:spcBef>
              <a:spcAft>
                <a:spcPts val="0"/>
              </a:spcAft>
              <a:buSzPts val="18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16" name="Google Shape;116;p24"/>
          <p:cNvSpPr txBox="1"/>
          <p:nvPr>
            <p:ph idx="12" type="sldNum"/>
          </p:nvPr>
        </p:nvSpPr>
        <p:spPr>
          <a:xfrm>
            <a:off x="16995998" y="9377518"/>
            <a:ext cx="1097400" cy="7872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7" name="Shape 117"/>
        <p:cNvGrpSpPr/>
        <p:nvPr/>
      </p:nvGrpSpPr>
      <p:grpSpPr>
        <a:xfrm>
          <a:off x="0" y="0"/>
          <a:ext cx="0" cy="0"/>
          <a:chOff x="0" y="0"/>
          <a:chExt cx="0" cy="0"/>
        </a:xfrm>
      </p:grpSpPr>
      <p:sp>
        <p:nvSpPr>
          <p:cNvPr id="118" name="Google Shape;118;p25"/>
          <p:cNvSpPr txBox="1"/>
          <p:nvPr>
            <p:ph type="ctrTitle"/>
          </p:nvPr>
        </p:nvSpPr>
        <p:spPr>
          <a:xfrm>
            <a:off x="1371600" y="3188970"/>
            <a:ext cx="15544800" cy="21606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5"/>
          <p:cNvSpPr txBox="1"/>
          <p:nvPr>
            <p:ph idx="1" type="subTitle"/>
          </p:nvPr>
        </p:nvSpPr>
        <p:spPr>
          <a:xfrm>
            <a:off x="2743200" y="5760720"/>
            <a:ext cx="12801600" cy="25722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5"/>
          <p:cNvSpPr txBox="1"/>
          <p:nvPr>
            <p:ph idx="11" type="ftr"/>
          </p:nvPr>
        </p:nvSpPr>
        <p:spPr>
          <a:xfrm>
            <a:off x="6217920" y="9566910"/>
            <a:ext cx="5852400" cy="5148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5"/>
          <p:cNvSpPr txBox="1"/>
          <p:nvPr>
            <p:ph idx="10" type="dt"/>
          </p:nvPr>
        </p:nvSpPr>
        <p:spPr>
          <a:xfrm>
            <a:off x="914400" y="9566910"/>
            <a:ext cx="4206000" cy="514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25"/>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3" name="Shape 123"/>
        <p:cNvGrpSpPr/>
        <p:nvPr/>
      </p:nvGrpSpPr>
      <p:grpSpPr>
        <a:xfrm>
          <a:off x="0" y="0"/>
          <a:ext cx="0" cy="0"/>
          <a:chOff x="0" y="0"/>
          <a:chExt cx="0" cy="0"/>
        </a:xfrm>
      </p:grpSpPr>
      <p:sp>
        <p:nvSpPr>
          <p:cNvPr id="124" name="Google Shape;124;p26"/>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5400">
                <a:solidFill>
                  <a:schemeClr val="lt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26"/>
          <p:cNvSpPr txBox="1"/>
          <p:nvPr>
            <p:ph idx="1" type="body"/>
          </p:nvPr>
        </p:nvSpPr>
        <p:spPr>
          <a:xfrm>
            <a:off x="914400" y="2366010"/>
            <a:ext cx="7955400" cy="67896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26" name="Google Shape;126;p26"/>
          <p:cNvSpPr txBox="1"/>
          <p:nvPr>
            <p:ph idx="2" type="body"/>
          </p:nvPr>
        </p:nvSpPr>
        <p:spPr>
          <a:xfrm>
            <a:off x="9418320" y="2366010"/>
            <a:ext cx="7955400" cy="67896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27" name="Google Shape;127;p26"/>
          <p:cNvSpPr txBox="1"/>
          <p:nvPr>
            <p:ph idx="11" type="ftr"/>
          </p:nvPr>
        </p:nvSpPr>
        <p:spPr>
          <a:xfrm>
            <a:off x="6217920" y="9566910"/>
            <a:ext cx="5852400" cy="5148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6"/>
          <p:cNvSpPr txBox="1"/>
          <p:nvPr>
            <p:ph idx="10" type="dt"/>
          </p:nvPr>
        </p:nvSpPr>
        <p:spPr>
          <a:xfrm>
            <a:off x="914400" y="9566910"/>
            <a:ext cx="4206000" cy="514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26"/>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0" name="Shape 130"/>
        <p:cNvGrpSpPr/>
        <p:nvPr/>
      </p:nvGrpSpPr>
      <p:grpSpPr>
        <a:xfrm>
          <a:off x="0" y="0"/>
          <a:ext cx="0" cy="0"/>
          <a:chOff x="0" y="0"/>
          <a:chExt cx="0" cy="0"/>
        </a:xfrm>
      </p:grpSpPr>
      <p:sp>
        <p:nvSpPr>
          <p:cNvPr id="131" name="Google Shape;131;p27"/>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5400">
                <a:solidFill>
                  <a:schemeClr val="lt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7"/>
          <p:cNvSpPr txBox="1"/>
          <p:nvPr>
            <p:ph idx="11" type="ftr"/>
          </p:nvPr>
        </p:nvSpPr>
        <p:spPr>
          <a:xfrm>
            <a:off x="6217920" y="9566910"/>
            <a:ext cx="5852400" cy="5148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7"/>
          <p:cNvSpPr txBox="1"/>
          <p:nvPr>
            <p:ph idx="10" type="dt"/>
          </p:nvPr>
        </p:nvSpPr>
        <p:spPr>
          <a:xfrm>
            <a:off x="914400" y="9566910"/>
            <a:ext cx="4206000" cy="514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7"/>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4"/>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5"/>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6"/>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8"/>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rtl="0" algn="ctr">
              <a:spcBef>
                <a:spcPts val="0"/>
              </a:spcBef>
              <a:spcAft>
                <a:spcPts val="0"/>
              </a:spcAft>
              <a:buSzPts val="10400"/>
              <a:buNone/>
              <a:defRPr sz="10400"/>
            </a:lvl1pPr>
            <a:lvl2pPr lvl="1" rtl="0" algn="ctr">
              <a:spcBef>
                <a:spcPts val="0"/>
              </a:spcBef>
              <a:spcAft>
                <a:spcPts val="0"/>
              </a:spcAft>
              <a:buSzPts val="10400"/>
              <a:buNone/>
              <a:defRPr sz="10400"/>
            </a:lvl2pPr>
            <a:lvl3pPr lvl="2" rtl="0" algn="ctr">
              <a:spcBef>
                <a:spcPts val="0"/>
              </a:spcBef>
              <a:spcAft>
                <a:spcPts val="0"/>
              </a:spcAft>
              <a:buSzPts val="10400"/>
              <a:buNone/>
              <a:defRPr sz="10400"/>
            </a:lvl3pPr>
            <a:lvl4pPr lvl="3" rtl="0" algn="ctr">
              <a:spcBef>
                <a:spcPts val="0"/>
              </a:spcBef>
              <a:spcAft>
                <a:spcPts val="0"/>
              </a:spcAft>
              <a:buSzPts val="10400"/>
              <a:buNone/>
              <a:defRPr sz="10400"/>
            </a:lvl4pPr>
            <a:lvl5pPr lvl="4" rtl="0" algn="ctr">
              <a:spcBef>
                <a:spcPts val="0"/>
              </a:spcBef>
              <a:spcAft>
                <a:spcPts val="0"/>
              </a:spcAft>
              <a:buSzPts val="10400"/>
              <a:buNone/>
              <a:defRPr sz="10400"/>
            </a:lvl5pPr>
            <a:lvl6pPr lvl="5" rtl="0" algn="ctr">
              <a:spcBef>
                <a:spcPts val="0"/>
              </a:spcBef>
              <a:spcAft>
                <a:spcPts val="0"/>
              </a:spcAft>
              <a:buSzPts val="10400"/>
              <a:buNone/>
              <a:defRPr sz="10400"/>
            </a:lvl6pPr>
            <a:lvl7pPr lvl="6" rtl="0" algn="ctr">
              <a:spcBef>
                <a:spcPts val="0"/>
              </a:spcBef>
              <a:spcAft>
                <a:spcPts val="0"/>
              </a:spcAft>
              <a:buSzPts val="10400"/>
              <a:buNone/>
              <a:defRPr sz="10400"/>
            </a:lvl7pPr>
            <a:lvl8pPr lvl="7" rtl="0" algn="ctr">
              <a:spcBef>
                <a:spcPts val="0"/>
              </a:spcBef>
              <a:spcAft>
                <a:spcPts val="0"/>
              </a:spcAft>
              <a:buSzPts val="10400"/>
              <a:buNone/>
              <a:defRPr sz="10400"/>
            </a:lvl8pPr>
            <a:lvl9pPr lvl="8" rtl="0" algn="ctr">
              <a:spcBef>
                <a:spcPts val="0"/>
              </a:spcBef>
              <a:spcAft>
                <a:spcPts val="0"/>
              </a:spcAft>
              <a:buSzPts val="10400"/>
              <a:buNone/>
              <a:defRPr sz="10400"/>
            </a:lvl9pPr>
          </a:lstStyle>
          <a:p/>
        </p:txBody>
      </p:sp>
      <p:sp>
        <p:nvSpPr>
          <p:cNvPr id="45" name="Google Shape;45;p8"/>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46" name="Google Shape;46;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9"/>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49" name="Google Shape;49;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10"/>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52" name="Google Shape;52;p10"/>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rtl="0">
              <a:spcBef>
                <a:spcPts val="0"/>
              </a:spcBef>
              <a:spcAft>
                <a:spcPts val="0"/>
              </a:spcAft>
              <a:buSzPts val="36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53" name="Google Shape;5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11"/>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56" name="Google Shape;56;p11"/>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rtl="0">
              <a:spcBef>
                <a:spcPts val="0"/>
              </a:spcBef>
              <a:spcAft>
                <a:spcPts val="0"/>
              </a:spcAft>
              <a:buSzPts val="2800"/>
              <a:buChar char="●"/>
              <a:defRPr sz="28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57" name="Google Shape;57;p11"/>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rtl="0">
              <a:spcBef>
                <a:spcPts val="0"/>
              </a:spcBef>
              <a:spcAft>
                <a:spcPts val="0"/>
              </a:spcAft>
              <a:buSzPts val="2800"/>
              <a:buChar char="●"/>
              <a:defRPr sz="28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58" name="Google Shape;58;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1.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54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9131300" y="2931350"/>
            <a:ext cx="7578725" cy="552386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9600" u="none" cap="none" strike="noStrike">
                <a:solidFill>
                  <a:srgbClr val="262626"/>
                </a:solidFill>
                <a:latin typeface="Georgia"/>
                <a:ea typeface="Georgia"/>
                <a:cs typeface="Georgia"/>
                <a:sym typeface="Georgi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rtl="0">
              <a:spcBef>
                <a:spcPts val="0"/>
              </a:spcBef>
              <a:spcAft>
                <a:spcPts val="0"/>
              </a:spcAft>
              <a:buClr>
                <a:schemeClr val="dk1"/>
              </a:buClr>
              <a:buSzPts val="5600"/>
              <a:buNone/>
              <a:defRPr sz="5600">
                <a:solidFill>
                  <a:schemeClr val="dk1"/>
                </a:solidFill>
              </a:defRPr>
            </a:lvl1pPr>
            <a:lvl2pPr lvl="1" rtl="0">
              <a:spcBef>
                <a:spcPts val="0"/>
              </a:spcBef>
              <a:spcAft>
                <a:spcPts val="0"/>
              </a:spcAft>
              <a:buClr>
                <a:schemeClr val="dk1"/>
              </a:buClr>
              <a:buSzPts val="5600"/>
              <a:buNone/>
              <a:defRPr sz="5600">
                <a:solidFill>
                  <a:schemeClr val="dk1"/>
                </a:solidFill>
              </a:defRPr>
            </a:lvl2pPr>
            <a:lvl3pPr lvl="2" rtl="0">
              <a:spcBef>
                <a:spcPts val="0"/>
              </a:spcBef>
              <a:spcAft>
                <a:spcPts val="0"/>
              </a:spcAft>
              <a:buClr>
                <a:schemeClr val="dk1"/>
              </a:buClr>
              <a:buSzPts val="5600"/>
              <a:buNone/>
              <a:defRPr sz="5600">
                <a:solidFill>
                  <a:schemeClr val="dk1"/>
                </a:solidFill>
              </a:defRPr>
            </a:lvl3pPr>
            <a:lvl4pPr lvl="3" rtl="0">
              <a:spcBef>
                <a:spcPts val="0"/>
              </a:spcBef>
              <a:spcAft>
                <a:spcPts val="0"/>
              </a:spcAft>
              <a:buClr>
                <a:schemeClr val="dk1"/>
              </a:buClr>
              <a:buSzPts val="5600"/>
              <a:buNone/>
              <a:defRPr sz="5600">
                <a:solidFill>
                  <a:schemeClr val="dk1"/>
                </a:solidFill>
              </a:defRPr>
            </a:lvl4pPr>
            <a:lvl5pPr lvl="4" rtl="0">
              <a:spcBef>
                <a:spcPts val="0"/>
              </a:spcBef>
              <a:spcAft>
                <a:spcPts val="0"/>
              </a:spcAft>
              <a:buClr>
                <a:schemeClr val="dk1"/>
              </a:buClr>
              <a:buSzPts val="5600"/>
              <a:buNone/>
              <a:defRPr sz="5600">
                <a:solidFill>
                  <a:schemeClr val="dk1"/>
                </a:solidFill>
              </a:defRPr>
            </a:lvl5pPr>
            <a:lvl6pPr lvl="5" rtl="0">
              <a:spcBef>
                <a:spcPts val="0"/>
              </a:spcBef>
              <a:spcAft>
                <a:spcPts val="0"/>
              </a:spcAft>
              <a:buClr>
                <a:schemeClr val="dk1"/>
              </a:buClr>
              <a:buSzPts val="5600"/>
              <a:buNone/>
              <a:defRPr sz="5600">
                <a:solidFill>
                  <a:schemeClr val="dk1"/>
                </a:solidFill>
              </a:defRPr>
            </a:lvl6pPr>
            <a:lvl7pPr lvl="6" rtl="0">
              <a:spcBef>
                <a:spcPts val="0"/>
              </a:spcBef>
              <a:spcAft>
                <a:spcPts val="0"/>
              </a:spcAft>
              <a:buClr>
                <a:schemeClr val="dk1"/>
              </a:buClr>
              <a:buSzPts val="5600"/>
              <a:buNone/>
              <a:defRPr sz="5600">
                <a:solidFill>
                  <a:schemeClr val="dk1"/>
                </a:solidFill>
              </a:defRPr>
            </a:lvl7pPr>
            <a:lvl8pPr lvl="7" rtl="0">
              <a:spcBef>
                <a:spcPts val="0"/>
              </a:spcBef>
              <a:spcAft>
                <a:spcPts val="0"/>
              </a:spcAft>
              <a:buClr>
                <a:schemeClr val="dk1"/>
              </a:buClr>
              <a:buSzPts val="5600"/>
              <a:buNone/>
              <a:defRPr sz="5600">
                <a:solidFill>
                  <a:schemeClr val="dk1"/>
                </a:solidFill>
              </a:defRPr>
            </a:lvl8pPr>
            <a:lvl9pPr lvl="8" rtl="0">
              <a:spcBef>
                <a:spcPts val="0"/>
              </a:spcBef>
              <a:spcAft>
                <a:spcPts val="0"/>
              </a:spcAft>
              <a:buClr>
                <a:schemeClr val="dk1"/>
              </a:buClr>
              <a:buSzPts val="5600"/>
              <a:buNone/>
              <a:defRPr sz="5600">
                <a:solidFill>
                  <a:schemeClr val="dk1"/>
                </a:solidFill>
              </a:defRPr>
            </a:lvl9pPr>
          </a:lstStyle>
          <a:p/>
        </p:txBody>
      </p:sp>
      <p:sp>
        <p:nvSpPr>
          <p:cNvPr id="41" name="Google Shape;41;p7"/>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rtl="0">
              <a:lnSpc>
                <a:spcPct val="115000"/>
              </a:lnSpc>
              <a:spcBef>
                <a:spcPts val="0"/>
              </a:spcBef>
              <a:spcAft>
                <a:spcPts val="0"/>
              </a:spcAft>
              <a:buClr>
                <a:schemeClr val="dk2"/>
              </a:buClr>
              <a:buSzPts val="3600"/>
              <a:buChar char="●"/>
              <a:defRPr sz="3600">
                <a:solidFill>
                  <a:schemeClr val="dk2"/>
                </a:solidFill>
              </a:defRPr>
            </a:lvl1pPr>
            <a:lvl2pPr indent="-406400" lvl="1" marL="914400" rtl="0">
              <a:lnSpc>
                <a:spcPct val="115000"/>
              </a:lnSpc>
              <a:spcBef>
                <a:spcPts val="0"/>
              </a:spcBef>
              <a:spcAft>
                <a:spcPts val="0"/>
              </a:spcAft>
              <a:buClr>
                <a:schemeClr val="dk2"/>
              </a:buClr>
              <a:buSzPts val="2800"/>
              <a:buChar char="○"/>
              <a:defRPr sz="2800">
                <a:solidFill>
                  <a:schemeClr val="dk2"/>
                </a:solidFill>
              </a:defRPr>
            </a:lvl2pPr>
            <a:lvl3pPr indent="-406400" lvl="2" marL="1371600" rtl="0">
              <a:lnSpc>
                <a:spcPct val="115000"/>
              </a:lnSpc>
              <a:spcBef>
                <a:spcPts val="0"/>
              </a:spcBef>
              <a:spcAft>
                <a:spcPts val="0"/>
              </a:spcAft>
              <a:buClr>
                <a:schemeClr val="dk2"/>
              </a:buClr>
              <a:buSzPts val="2800"/>
              <a:buChar char="■"/>
              <a:defRPr sz="2800">
                <a:solidFill>
                  <a:schemeClr val="dk2"/>
                </a:solidFill>
              </a:defRPr>
            </a:lvl3pPr>
            <a:lvl4pPr indent="-406400" lvl="3" marL="1828800" rtl="0">
              <a:lnSpc>
                <a:spcPct val="115000"/>
              </a:lnSpc>
              <a:spcBef>
                <a:spcPts val="0"/>
              </a:spcBef>
              <a:spcAft>
                <a:spcPts val="0"/>
              </a:spcAft>
              <a:buClr>
                <a:schemeClr val="dk2"/>
              </a:buClr>
              <a:buSzPts val="2800"/>
              <a:buChar char="●"/>
              <a:defRPr sz="2800">
                <a:solidFill>
                  <a:schemeClr val="dk2"/>
                </a:solidFill>
              </a:defRPr>
            </a:lvl4pPr>
            <a:lvl5pPr indent="-406400" lvl="4" marL="2286000" rtl="0">
              <a:lnSpc>
                <a:spcPct val="115000"/>
              </a:lnSpc>
              <a:spcBef>
                <a:spcPts val="0"/>
              </a:spcBef>
              <a:spcAft>
                <a:spcPts val="0"/>
              </a:spcAft>
              <a:buClr>
                <a:schemeClr val="dk2"/>
              </a:buClr>
              <a:buSzPts val="2800"/>
              <a:buChar char="○"/>
              <a:defRPr sz="2800">
                <a:solidFill>
                  <a:schemeClr val="dk2"/>
                </a:solidFill>
              </a:defRPr>
            </a:lvl5pPr>
            <a:lvl6pPr indent="-406400" lvl="5" marL="2743200" rtl="0">
              <a:lnSpc>
                <a:spcPct val="115000"/>
              </a:lnSpc>
              <a:spcBef>
                <a:spcPts val="0"/>
              </a:spcBef>
              <a:spcAft>
                <a:spcPts val="0"/>
              </a:spcAft>
              <a:buClr>
                <a:schemeClr val="dk2"/>
              </a:buClr>
              <a:buSzPts val="2800"/>
              <a:buChar char="■"/>
              <a:defRPr sz="2800">
                <a:solidFill>
                  <a:schemeClr val="dk2"/>
                </a:solidFill>
              </a:defRPr>
            </a:lvl6pPr>
            <a:lvl7pPr indent="-406400" lvl="6" marL="3200400" rtl="0">
              <a:lnSpc>
                <a:spcPct val="115000"/>
              </a:lnSpc>
              <a:spcBef>
                <a:spcPts val="0"/>
              </a:spcBef>
              <a:spcAft>
                <a:spcPts val="0"/>
              </a:spcAft>
              <a:buClr>
                <a:schemeClr val="dk2"/>
              </a:buClr>
              <a:buSzPts val="2800"/>
              <a:buChar char="●"/>
              <a:defRPr sz="2800">
                <a:solidFill>
                  <a:schemeClr val="dk2"/>
                </a:solidFill>
              </a:defRPr>
            </a:lvl7pPr>
            <a:lvl8pPr indent="-406400" lvl="7" marL="3657600" rtl="0">
              <a:lnSpc>
                <a:spcPct val="115000"/>
              </a:lnSpc>
              <a:spcBef>
                <a:spcPts val="0"/>
              </a:spcBef>
              <a:spcAft>
                <a:spcPts val="0"/>
              </a:spcAft>
              <a:buClr>
                <a:schemeClr val="dk2"/>
              </a:buClr>
              <a:buSzPts val="2800"/>
              <a:buChar char="○"/>
              <a:defRPr sz="2800">
                <a:solidFill>
                  <a:schemeClr val="dk2"/>
                </a:solidFill>
              </a:defRPr>
            </a:lvl8pPr>
            <a:lvl9pPr indent="-406400" lvl="8" marL="4114800" rtl="0">
              <a:lnSpc>
                <a:spcPct val="115000"/>
              </a:lnSpc>
              <a:spcBef>
                <a:spcPts val="0"/>
              </a:spcBef>
              <a:spcAft>
                <a:spcPts val="0"/>
              </a:spcAft>
              <a:buClr>
                <a:schemeClr val="dk2"/>
              </a:buClr>
              <a:buSzPts val="2800"/>
              <a:buChar char="■"/>
              <a:defRPr sz="2800">
                <a:solidFill>
                  <a:schemeClr val="dk2"/>
                </a:solidFill>
              </a:defRPr>
            </a:lvl9pPr>
          </a:lstStyle>
          <a:p/>
        </p:txBody>
      </p:sp>
      <p:sp>
        <p:nvSpPr>
          <p:cNvPr id="42" name="Google Shape;42;p7"/>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rtl="0" algn="r">
              <a:buNone/>
              <a:defRPr sz="2000">
                <a:solidFill>
                  <a:schemeClr val="dk2"/>
                </a:solidFill>
              </a:defRPr>
            </a:lvl1pPr>
            <a:lvl2pPr lvl="1" rtl="0" algn="r">
              <a:buNone/>
              <a:defRPr sz="2000">
                <a:solidFill>
                  <a:schemeClr val="dk2"/>
                </a:solidFill>
              </a:defRPr>
            </a:lvl2pPr>
            <a:lvl3pPr lvl="2" rtl="0" algn="r">
              <a:buNone/>
              <a:defRPr sz="2000">
                <a:solidFill>
                  <a:schemeClr val="dk2"/>
                </a:solidFill>
              </a:defRPr>
            </a:lvl3pPr>
            <a:lvl4pPr lvl="3" rtl="0" algn="r">
              <a:buNone/>
              <a:defRPr sz="2000">
                <a:solidFill>
                  <a:schemeClr val="dk2"/>
                </a:solidFill>
              </a:defRPr>
            </a:lvl4pPr>
            <a:lvl5pPr lvl="4" rtl="0" algn="r">
              <a:buNone/>
              <a:defRPr sz="2000">
                <a:solidFill>
                  <a:schemeClr val="dk2"/>
                </a:solidFill>
              </a:defRPr>
            </a:lvl5pPr>
            <a:lvl6pPr lvl="5" rtl="0" algn="r">
              <a:buNone/>
              <a:defRPr sz="2000">
                <a:solidFill>
                  <a:schemeClr val="dk2"/>
                </a:solidFill>
              </a:defRPr>
            </a:lvl6pPr>
            <a:lvl7pPr lvl="6" rtl="0" algn="r">
              <a:buNone/>
              <a:defRPr sz="2000">
                <a:solidFill>
                  <a:schemeClr val="dk2"/>
                </a:solidFill>
              </a:defRPr>
            </a:lvl7pPr>
            <a:lvl8pPr lvl="7" rtl="0" algn="r">
              <a:buNone/>
              <a:defRPr sz="2000">
                <a:solidFill>
                  <a:schemeClr val="dk2"/>
                </a:solidFill>
              </a:defRPr>
            </a:lvl8pPr>
            <a:lvl9pPr lvl="8" rtl="0" algn="r">
              <a:buNone/>
              <a:defRPr sz="2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1"/>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54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 name="Google Shape;96;p21"/>
          <p:cNvSpPr txBox="1"/>
          <p:nvPr>
            <p:ph idx="1" type="body"/>
          </p:nvPr>
        </p:nvSpPr>
        <p:spPr>
          <a:xfrm>
            <a:off x="9131300" y="2931350"/>
            <a:ext cx="7578600" cy="5524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9600" u="none" cap="none" strike="noStrike">
                <a:solidFill>
                  <a:srgbClr val="262626"/>
                </a:solidFill>
                <a:latin typeface="Georgia"/>
                <a:ea typeface="Georgia"/>
                <a:cs typeface="Georgia"/>
                <a:sym typeface="Georgi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7" name="Google Shape;97;p21"/>
          <p:cNvSpPr txBox="1"/>
          <p:nvPr>
            <p:ph idx="11" type="ftr"/>
          </p:nvPr>
        </p:nvSpPr>
        <p:spPr>
          <a:xfrm>
            <a:off x="6217920" y="9566910"/>
            <a:ext cx="5852400" cy="5148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8" name="Google Shape;98;p21"/>
          <p:cNvSpPr txBox="1"/>
          <p:nvPr>
            <p:ph idx="10" type="dt"/>
          </p:nvPr>
        </p:nvSpPr>
        <p:spPr>
          <a:xfrm>
            <a:off x="914400" y="9566910"/>
            <a:ext cx="4206000" cy="514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 name="Google Shape;99;p21"/>
          <p:cNvSpPr txBox="1"/>
          <p:nvPr>
            <p:ph idx="12" type="sldNum"/>
          </p:nvPr>
        </p:nvSpPr>
        <p:spPr>
          <a:xfrm>
            <a:off x="13167361" y="9566910"/>
            <a:ext cx="4206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colab.research.google.com/drive/1xeJkzbvyyTbEp97bbhQ66p51JyXHCPee?usp=sharing" TargetMode="External"/><Relationship Id="rId4" Type="http://schemas.openxmlformats.org/officeDocument/2006/relationships/hyperlink" Target="https://www.kaggle.com/datasets/tawfikelmetwally/employee-dataset" TargetMode="External"/><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kaggle.com/datasets/blastchar/telco-customer-churn" TargetMode="Externa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grpSp>
        <p:nvGrpSpPr>
          <p:cNvPr id="139" name="Google Shape;139;p28"/>
          <p:cNvGrpSpPr/>
          <p:nvPr/>
        </p:nvGrpSpPr>
        <p:grpSpPr>
          <a:xfrm>
            <a:off x="0" y="0"/>
            <a:ext cx="7734300" cy="10287000"/>
            <a:chOff x="0" y="0"/>
            <a:chExt cx="7734300" cy="10287000"/>
          </a:xfrm>
        </p:grpSpPr>
        <p:sp>
          <p:nvSpPr>
            <p:cNvPr id="140" name="Google Shape;140;p28"/>
            <p:cNvSpPr/>
            <p:nvPr/>
          </p:nvSpPr>
          <p:spPr>
            <a:xfrm>
              <a:off x="0" y="0"/>
              <a:ext cx="7734300" cy="10287000"/>
            </a:xfrm>
            <a:custGeom>
              <a:rect b="b" l="l" r="r" t="t"/>
              <a:pathLst>
                <a:path extrusionOk="0" h="10287000" w="7734300">
                  <a:moveTo>
                    <a:pt x="0" y="10287000"/>
                  </a:moveTo>
                  <a:lnTo>
                    <a:pt x="0" y="0"/>
                  </a:lnTo>
                  <a:lnTo>
                    <a:pt x="7734300" y="0"/>
                  </a:lnTo>
                  <a:lnTo>
                    <a:pt x="7734300" y="10287000"/>
                  </a:lnTo>
                  <a:lnTo>
                    <a:pt x="0" y="102870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28"/>
            <p:cNvSpPr/>
            <p:nvPr/>
          </p:nvSpPr>
          <p:spPr>
            <a:xfrm>
              <a:off x="0" y="360200"/>
              <a:ext cx="7734300" cy="9918700"/>
            </a:xfrm>
            <a:custGeom>
              <a:rect b="b" l="l" r="r" t="t"/>
              <a:pathLst>
                <a:path extrusionOk="0" h="9918700" w="773430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28"/>
            <p:cNvSpPr/>
            <p:nvPr/>
          </p:nvSpPr>
          <p:spPr>
            <a:xfrm>
              <a:off x="1181100" y="3733799"/>
              <a:ext cx="6553200" cy="6553200"/>
            </a:xfrm>
            <a:custGeom>
              <a:rect b="b" l="l" r="r" t="t"/>
              <a:pathLst>
                <a:path extrusionOk="0" h="6553200" w="655320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43" name="Google Shape;143;p28"/>
          <p:cNvSpPr txBox="1"/>
          <p:nvPr>
            <p:ph type="title"/>
          </p:nvPr>
        </p:nvSpPr>
        <p:spPr>
          <a:xfrm>
            <a:off x="9131300" y="1597850"/>
            <a:ext cx="7287000" cy="2968200"/>
          </a:xfrm>
          <a:prstGeom prst="rect">
            <a:avLst/>
          </a:prstGeom>
          <a:noFill/>
          <a:ln>
            <a:noFill/>
          </a:ln>
        </p:spPr>
        <p:txBody>
          <a:bodyPr anchorCtr="0" anchor="t" bIns="0" lIns="0" spcFirstLastPara="1" rIns="0" wrap="square" tIns="12700">
            <a:spAutoFit/>
          </a:bodyPr>
          <a:lstStyle/>
          <a:p>
            <a:pPr indent="0" lvl="0" marL="25400" rtl="0" algn="l">
              <a:lnSpc>
                <a:spcPct val="100000"/>
              </a:lnSpc>
              <a:spcBef>
                <a:spcPts val="0"/>
              </a:spcBef>
              <a:spcAft>
                <a:spcPts val="0"/>
              </a:spcAft>
              <a:buSzPts val="1400"/>
              <a:buNone/>
            </a:pPr>
            <a:r>
              <a:t/>
            </a:r>
            <a:endParaRPr sz="9600">
              <a:latin typeface="Georgia"/>
              <a:ea typeface="Georgia"/>
              <a:cs typeface="Georgia"/>
              <a:sym typeface="Georgia"/>
            </a:endParaRPr>
          </a:p>
        </p:txBody>
      </p:sp>
      <p:sp>
        <p:nvSpPr>
          <p:cNvPr id="144" name="Google Shape;144;p28"/>
          <p:cNvSpPr txBox="1"/>
          <p:nvPr>
            <p:ph idx="1" type="body"/>
          </p:nvPr>
        </p:nvSpPr>
        <p:spPr>
          <a:xfrm>
            <a:off x="9131300" y="2963850"/>
            <a:ext cx="8390400" cy="2680500"/>
          </a:xfrm>
          <a:prstGeom prst="rect">
            <a:avLst/>
          </a:prstGeom>
          <a:noFill/>
          <a:ln>
            <a:noFill/>
          </a:ln>
        </p:spPr>
        <p:txBody>
          <a:bodyPr anchorCtr="0" anchor="t" bIns="0" lIns="0" spcFirstLastPara="1" rIns="0" wrap="square" tIns="165100">
            <a:spAutoFit/>
          </a:bodyPr>
          <a:lstStyle/>
          <a:p>
            <a:pPr indent="0" lvl="0" marL="25400" marR="0" rtl="0" algn="l">
              <a:lnSpc>
                <a:spcPct val="109375"/>
              </a:lnSpc>
              <a:spcBef>
                <a:spcPts val="0"/>
              </a:spcBef>
              <a:spcAft>
                <a:spcPts val="0"/>
              </a:spcAft>
              <a:buSzPts val="1400"/>
              <a:buNone/>
            </a:pPr>
            <a:r>
              <a:rPr lang="en-US" sz="7800"/>
              <a:t>Data Visualization - 1</a:t>
            </a:r>
            <a:endParaRPr sz="2000">
              <a:latin typeface="Trebuchet MS"/>
              <a:ea typeface="Trebuchet MS"/>
              <a:cs typeface="Trebuchet MS"/>
              <a:sym typeface="Trebuchet MS"/>
            </a:endParaRPr>
          </a:p>
        </p:txBody>
      </p:sp>
      <p:sp>
        <p:nvSpPr>
          <p:cNvPr id="145" name="Google Shape;145;p28"/>
          <p:cNvSpPr/>
          <p:nvPr/>
        </p:nvSpPr>
        <p:spPr>
          <a:xfrm>
            <a:off x="16418113" y="109131"/>
            <a:ext cx="1686000" cy="163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28"/>
          <p:cNvSpPr txBox="1"/>
          <p:nvPr/>
        </p:nvSpPr>
        <p:spPr>
          <a:xfrm>
            <a:off x="9132872" y="6646468"/>
            <a:ext cx="7288200" cy="567000"/>
          </a:xfrm>
          <a:prstGeom prst="rect">
            <a:avLst/>
          </a:prstGeom>
          <a:noFill/>
          <a:ln>
            <a:noFill/>
          </a:ln>
        </p:spPr>
        <p:txBody>
          <a:bodyPr anchorCtr="0" anchor="t" bIns="0" lIns="0" spcFirstLastPara="1" rIns="0" wrap="square" tIns="12700">
            <a:spAutoFit/>
          </a:bodyPr>
          <a:lstStyle/>
          <a:p>
            <a:pPr indent="0" lvl="0" marL="25400" marR="0" rtl="0" algn="l">
              <a:lnSpc>
                <a:spcPct val="100000"/>
              </a:lnSpc>
              <a:spcBef>
                <a:spcPts val="0"/>
              </a:spcBef>
              <a:spcAft>
                <a:spcPts val="0"/>
              </a:spcAft>
              <a:buClr>
                <a:srgbClr val="000000"/>
              </a:buClr>
              <a:buSzPts val="1400"/>
              <a:buFont typeface="Calibri"/>
              <a:buNone/>
            </a:pPr>
            <a:r>
              <a:rPr b="1" lang="en-US" sz="3600">
                <a:solidFill>
                  <a:srgbClr val="000000"/>
                </a:solidFill>
                <a:latin typeface="Georgia"/>
                <a:ea typeface="Georgia"/>
                <a:cs typeface="Georgia"/>
                <a:sym typeface="Georgia"/>
              </a:rPr>
              <a:t>Octavian Wibawa Reksa</a:t>
            </a:r>
            <a:endParaRPr b="0" i="0" sz="2800" u="none" cap="none" strike="noStrike">
              <a:solidFill>
                <a:srgbClr val="000000"/>
              </a:solidFill>
              <a:latin typeface="Arial"/>
              <a:ea typeface="Arial"/>
              <a:cs typeface="Arial"/>
              <a:sym typeface="Arial"/>
            </a:endParaRPr>
          </a:p>
        </p:txBody>
      </p:sp>
      <p:sp>
        <p:nvSpPr>
          <p:cNvPr id="147" name="Google Shape;147;p28"/>
          <p:cNvSpPr txBox="1"/>
          <p:nvPr/>
        </p:nvSpPr>
        <p:spPr>
          <a:xfrm>
            <a:off x="9844072" y="8120556"/>
            <a:ext cx="3983400" cy="320700"/>
          </a:xfrm>
          <a:prstGeom prst="rect">
            <a:avLst/>
          </a:prstGeom>
          <a:noFill/>
          <a:ln>
            <a:noFill/>
          </a:ln>
        </p:spPr>
        <p:txBody>
          <a:bodyPr anchorCtr="0" anchor="t" bIns="0" lIns="0" spcFirstLastPara="1" rIns="0" wrap="square" tIns="12700">
            <a:spAutoFit/>
          </a:bodyPr>
          <a:lstStyle/>
          <a:p>
            <a:pPr indent="0" lvl="0" marL="25400" marR="0" rtl="0" algn="l">
              <a:lnSpc>
                <a:spcPct val="100000"/>
              </a:lnSpc>
              <a:spcBef>
                <a:spcPts val="0"/>
              </a:spcBef>
              <a:spcAft>
                <a:spcPts val="0"/>
              </a:spcAft>
              <a:buClr>
                <a:srgbClr val="000000"/>
              </a:buClr>
              <a:buSzPts val="1400"/>
              <a:buFont typeface="Calibri"/>
              <a:buNone/>
            </a:pPr>
            <a:r>
              <a:rPr lang="en-US" sz="2000">
                <a:solidFill>
                  <a:srgbClr val="000000"/>
                </a:solidFill>
                <a:latin typeface="Georgia"/>
                <a:ea typeface="Georgia"/>
                <a:cs typeface="Georgia"/>
                <a:sym typeface="Georgia"/>
              </a:rPr>
              <a:t>octavian.wr</a:t>
            </a:r>
            <a:r>
              <a:rPr b="0" i="0" lang="en-US" sz="2000" u="none" cap="none" strike="noStrike">
                <a:solidFill>
                  <a:srgbClr val="000000"/>
                </a:solidFill>
                <a:latin typeface="Georgia"/>
                <a:ea typeface="Georgia"/>
                <a:cs typeface="Georgia"/>
                <a:sym typeface="Georgia"/>
              </a:rPr>
              <a:t>@gmail.com</a:t>
            </a:r>
            <a:endParaRPr b="0" i="0" sz="2800" u="none" cap="none" strike="noStrike">
              <a:solidFill>
                <a:srgbClr val="000000"/>
              </a:solidFill>
              <a:latin typeface="Arial"/>
              <a:ea typeface="Arial"/>
              <a:cs typeface="Arial"/>
              <a:sym typeface="Arial"/>
            </a:endParaRPr>
          </a:p>
        </p:txBody>
      </p:sp>
      <p:sp>
        <p:nvSpPr>
          <p:cNvPr id="148" name="Google Shape;148;p28"/>
          <p:cNvSpPr txBox="1"/>
          <p:nvPr/>
        </p:nvSpPr>
        <p:spPr>
          <a:xfrm>
            <a:off x="9844072" y="8737044"/>
            <a:ext cx="5383200" cy="320700"/>
          </a:xfrm>
          <a:prstGeom prst="rect">
            <a:avLst/>
          </a:prstGeom>
          <a:noFill/>
          <a:ln>
            <a:noFill/>
          </a:ln>
        </p:spPr>
        <p:txBody>
          <a:bodyPr anchorCtr="0" anchor="t" bIns="0" lIns="0" spcFirstLastPara="1" rIns="0" wrap="square" tIns="12700">
            <a:spAutoFit/>
          </a:bodyPr>
          <a:lstStyle/>
          <a:p>
            <a:pPr indent="0" lvl="0" marL="25400" marR="0" rtl="0" algn="l">
              <a:lnSpc>
                <a:spcPct val="100000"/>
              </a:lnSpc>
              <a:spcBef>
                <a:spcPts val="0"/>
              </a:spcBef>
              <a:spcAft>
                <a:spcPts val="0"/>
              </a:spcAft>
              <a:buClr>
                <a:srgbClr val="000000"/>
              </a:buClr>
              <a:buSzPts val="1400"/>
              <a:buFont typeface="Calibri"/>
              <a:buNone/>
            </a:pPr>
            <a:r>
              <a:rPr b="0" i="0" lang="en-US" sz="2000" u="none" cap="none" strike="noStrike">
                <a:solidFill>
                  <a:srgbClr val="000000"/>
                </a:solidFill>
                <a:latin typeface="Georgia"/>
                <a:ea typeface="Georgia"/>
                <a:cs typeface="Georgia"/>
                <a:sym typeface="Georgia"/>
              </a:rPr>
              <a:t>https://www.linkedin.com/in/</a:t>
            </a:r>
            <a:r>
              <a:rPr lang="en-US" sz="2000">
                <a:solidFill>
                  <a:srgbClr val="000000"/>
                </a:solidFill>
                <a:latin typeface="Georgia"/>
                <a:ea typeface="Georgia"/>
                <a:cs typeface="Georgia"/>
                <a:sym typeface="Georgia"/>
              </a:rPr>
              <a:t>octavianwr</a:t>
            </a:r>
            <a:r>
              <a:rPr b="0" i="0" lang="en-US" sz="2000" u="none" cap="none" strike="noStrike">
                <a:solidFill>
                  <a:srgbClr val="000000"/>
                </a:solidFill>
                <a:latin typeface="Georgia"/>
                <a:ea typeface="Georgia"/>
                <a:cs typeface="Georgia"/>
                <a:sym typeface="Georgia"/>
              </a:rPr>
              <a:t>/</a:t>
            </a:r>
            <a:endParaRPr b="0" i="0" sz="2800" u="none" cap="none" strike="noStrike">
              <a:solidFill>
                <a:srgbClr val="000000"/>
              </a:solidFill>
              <a:latin typeface="Arial"/>
              <a:ea typeface="Arial"/>
              <a:cs typeface="Arial"/>
              <a:sym typeface="Arial"/>
            </a:endParaRPr>
          </a:p>
        </p:txBody>
      </p:sp>
      <p:pic>
        <p:nvPicPr>
          <p:cNvPr descr="Email icon - Free download on Iconfinder" id="149" name="Google Shape;149;p28"/>
          <p:cNvPicPr preferRelativeResize="0"/>
          <p:nvPr/>
        </p:nvPicPr>
        <p:blipFill rotWithShape="1">
          <a:blip r:embed="rId4">
            <a:alphaModFix/>
          </a:blip>
          <a:srcRect b="0" l="0" r="0" t="0"/>
          <a:stretch/>
        </p:blipFill>
        <p:spPr>
          <a:xfrm>
            <a:off x="9147188" y="7980528"/>
            <a:ext cx="577160" cy="577160"/>
          </a:xfrm>
          <a:prstGeom prst="rect">
            <a:avLst/>
          </a:prstGeom>
          <a:noFill/>
          <a:ln>
            <a:noFill/>
          </a:ln>
        </p:spPr>
      </p:pic>
      <p:pic>
        <p:nvPicPr>
          <p:cNvPr descr="THE NEW LINKEDIN LOGO PNG FOR 2023" id="150" name="Google Shape;150;p28"/>
          <p:cNvPicPr preferRelativeResize="0"/>
          <p:nvPr/>
        </p:nvPicPr>
        <p:blipFill rotWithShape="1">
          <a:blip r:embed="rId5">
            <a:alphaModFix/>
          </a:blip>
          <a:srcRect b="0" l="0" r="0" t="0"/>
          <a:stretch/>
        </p:blipFill>
        <p:spPr>
          <a:xfrm>
            <a:off x="9255586" y="8713589"/>
            <a:ext cx="360344" cy="360344"/>
          </a:xfrm>
          <a:prstGeom prst="rect">
            <a:avLst/>
          </a:prstGeom>
          <a:noFill/>
          <a:ln>
            <a:noFill/>
          </a:ln>
        </p:spPr>
      </p:pic>
      <p:sp>
        <p:nvSpPr>
          <p:cNvPr id="151" name="Google Shape;151;p28"/>
          <p:cNvSpPr txBox="1"/>
          <p:nvPr/>
        </p:nvSpPr>
        <p:spPr>
          <a:xfrm>
            <a:off x="9132872" y="7344418"/>
            <a:ext cx="7288200" cy="505500"/>
          </a:xfrm>
          <a:prstGeom prst="rect">
            <a:avLst/>
          </a:prstGeom>
          <a:noFill/>
          <a:ln>
            <a:noFill/>
          </a:ln>
        </p:spPr>
        <p:txBody>
          <a:bodyPr anchorCtr="0" anchor="t" bIns="0" lIns="0" spcFirstLastPara="1" rIns="0" wrap="square" tIns="12700">
            <a:spAutoFit/>
          </a:bodyPr>
          <a:lstStyle/>
          <a:p>
            <a:pPr indent="0" lvl="0" marL="25400" marR="0" rtl="0" algn="l">
              <a:lnSpc>
                <a:spcPct val="100000"/>
              </a:lnSpc>
              <a:spcBef>
                <a:spcPts val="0"/>
              </a:spcBef>
              <a:spcAft>
                <a:spcPts val="0"/>
              </a:spcAft>
              <a:buClr>
                <a:srgbClr val="000000"/>
              </a:buClr>
              <a:buSzPts val="1400"/>
              <a:buFont typeface="Calibri"/>
              <a:buNone/>
            </a:pPr>
            <a:r>
              <a:rPr lang="en-US" sz="3200">
                <a:solidFill>
                  <a:srgbClr val="000000"/>
                </a:solidFill>
                <a:latin typeface="Georgia"/>
                <a:ea typeface="Georgia"/>
                <a:cs typeface="Georgia"/>
                <a:sym typeface="Georgia"/>
              </a:rPr>
              <a:t>Sr Data Scientist at Qverse.id</a:t>
            </a:r>
            <a:endParaRPr i="0" sz="24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Histogram</a:t>
            </a:r>
            <a:endParaRPr sz="6000">
              <a:solidFill>
                <a:srgbClr val="262626"/>
              </a:solidFill>
            </a:endParaRPr>
          </a:p>
        </p:txBody>
      </p:sp>
      <p:sp>
        <p:nvSpPr>
          <p:cNvPr id="246" name="Google Shape;246;p37"/>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Visualisasi distribusi variabel kontinu dengan membagi data menjadi bin dan menampilkan frekuensi setiap bin.</a:t>
            </a:r>
            <a:endParaRPr sz="3300">
              <a:solidFill>
                <a:srgbClr val="262626"/>
              </a:solidFill>
              <a:latin typeface="Trebuchet MS"/>
              <a:ea typeface="Trebuchet MS"/>
              <a:cs typeface="Trebuchet MS"/>
              <a:sym typeface="Trebuchet MS"/>
            </a:endParaRPr>
          </a:p>
        </p:txBody>
      </p:sp>
      <p:sp>
        <p:nvSpPr>
          <p:cNvPr id="247" name="Google Shape;247;p37"/>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48" name="Google Shape;248;p37"/>
          <p:cNvPicPr preferRelativeResize="0"/>
          <p:nvPr/>
        </p:nvPicPr>
        <p:blipFill>
          <a:blip r:embed="rId4">
            <a:alphaModFix/>
          </a:blip>
          <a:stretch>
            <a:fillRect/>
          </a:stretch>
        </p:blipFill>
        <p:spPr>
          <a:xfrm>
            <a:off x="6096000" y="5065050"/>
            <a:ext cx="6096000" cy="455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Boxplot</a:t>
            </a:r>
            <a:endParaRPr sz="6000">
              <a:solidFill>
                <a:srgbClr val="262626"/>
              </a:solidFill>
            </a:endParaRPr>
          </a:p>
        </p:txBody>
      </p:sp>
      <p:sp>
        <p:nvSpPr>
          <p:cNvPr id="254" name="Google Shape;254;p38"/>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Merangkum distribusi variabel kontinu dengan menampilkan median, kuartil, dan potensi pencilan.</a:t>
            </a:r>
            <a:endParaRPr sz="3300">
              <a:solidFill>
                <a:srgbClr val="262626"/>
              </a:solidFill>
              <a:latin typeface="Trebuchet MS"/>
              <a:ea typeface="Trebuchet MS"/>
              <a:cs typeface="Trebuchet MS"/>
              <a:sym typeface="Trebuchet MS"/>
            </a:endParaRPr>
          </a:p>
        </p:txBody>
      </p:sp>
      <p:sp>
        <p:nvSpPr>
          <p:cNvPr id="255" name="Google Shape;255;p38"/>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56" name="Google Shape;256;p38"/>
          <p:cNvPicPr preferRelativeResize="0"/>
          <p:nvPr/>
        </p:nvPicPr>
        <p:blipFill>
          <a:blip r:embed="rId4">
            <a:alphaModFix/>
          </a:blip>
          <a:stretch>
            <a:fillRect/>
          </a:stretch>
        </p:blipFill>
        <p:spPr>
          <a:xfrm>
            <a:off x="6189025" y="5192550"/>
            <a:ext cx="6096000" cy="45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DE2A"/>
        </a:solidFill>
      </p:bgPr>
    </p:bg>
    <p:spTree>
      <p:nvGrpSpPr>
        <p:cNvPr id="260" name="Shape 260"/>
        <p:cNvGrpSpPr/>
        <p:nvPr/>
      </p:nvGrpSpPr>
      <p:grpSpPr>
        <a:xfrm>
          <a:off x="0" y="0"/>
          <a:ext cx="0" cy="0"/>
          <a:chOff x="0" y="0"/>
          <a:chExt cx="0" cy="0"/>
        </a:xfrm>
      </p:grpSpPr>
      <p:grpSp>
        <p:nvGrpSpPr>
          <p:cNvPr id="261" name="Google Shape;261;p39"/>
          <p:cNvGrpSpPr/>
          <p:nvPr/>
        </p:nvGrpSpPr>
        <p:grpSpPr>
          <a:xfrm>
            <a:off x="0" y="0"/>
            <a:ext cx="7153275" cy="10287019"/>
            <a:chOff x="0" y="0"/>
            <a:chExt cx="7153275" cy="10287019"/>
          </a:xfrm>
        </p:grpSpPr>
        <p:sp>
          <p:nvSpPr>
            <p:cNvPr id="262" name="Google Shape;262;p39"/>
            <p:cNvSpPr/>
            <p:nvPr/>
          </p:nvSpPr>
          <p:spPr>
            <a:xfrm>
              <a:off x="0" y="0"/>
              <a:ext cx="7153275" cy="10287000"/>
            </a:xfrm>
            <a:custGeom>
              <a:rect b="b" l="l" r="r" t="t"/>
              <a:pathLst>
                <a:path extrusionOk="0" h="10287000" w="7153275">
                  <a:moveTo>
                    <a:pt x="7153275" y="10287000"/>
                  </a:moveTo>
                  <a:lnTo>
                    <a:pt x="0" y="10287000"/>
                  </a:lnTo>
                  <a:lnTo>
                    <a:pt x="0" y="0"/>
                  </a:lnTo>
                  <a:lnTo>
                    <a:pt x="7153275" y="0"/>
                  </a:lnTo>
                  <a:lnTo>
                    <a:pt x="7153275" y="1028700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39"/>
            <p:cNvSpPr/>
            <p:nvPr/>
          </p:nvSpPr>
          <p:spPr>
            <a:xfrm>
              <a:off x="0" y="7698760"/>
              <a:ext cx="2552700" cy="2588259"/>
            </a:xfrm>
            <a:custGeom>
              <a:rect b="b" l="l" r="r" t="t"/>
              <a:pathLst>
                <a:path extrusionOk="0" h="2588259" w="2552700">
                  <a:moveTo>
                    <a:pt x="0" y="0"/>
                  </a:moveTo>
                  <a:lnTo>
                    <a:pt x="2552700" y="0"/>
                  </a:lnTo>
                  <a:lnTo>
                    <a:pt x="2552700" y="2588239"/>
                  </a:lnTo>
                  <a:lnTo>
                    <a:pt x="0" y="2588239"/>
                  </a:lnTo>
                  <a:lnTo>
                    <a:pt x="0" y="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39"/>
            <p:cNvSpPr/>
            <p:nvPr/>
          </p:nvSpPr>
          <p:spPr>
            <a:xfrm>
              <a:off x="3519251" y="1415372"/>
              <a:ext cx="2463165" cy="2463165"/>
            </a:xfrm>
            <a:custGeom>
              <a:rect b="b" l="l" r="r" t="t"/>
              <a:pathLst>
                <a:path extrusionOk="0" h="2463165" w="2463165">
                  <a:moveTo>
                    <a:pt x="1231315" y="2462631"/>
                  </a:moveTo>
                  <a:lnTo>
                    <a:pt x="1185996" y="2461798"/>
                  </a:lnTo>
                  <a:lnTo>
                    <a:pt x="1140734" y="2459294"/>
                  </a:lnTo>
                  <a:lnTo>
                    <a:pt x="1095597" y="2455128"/>
                  </a:lnTo>
                  <a:lnTo>
                    <a:pt x="1050642" y="2449303"/>
                  </a:lnTo>
                  <a:lnTo>
                    <a:pt x="1005935" y="2441827"/>
                  </a:lnTo>
                  <a:lnTo>
                    <a:pt x="961533" y="2432713"/>
                  </a:lnTo>
                  <a:lnTo>
                    <a:pt x="917494" y="2421970"/>
                  </a:lnTo>
                  <a:lnTo>
                    <a:pt x="873884" y="2409611"/>
                  </a:lnTo>
                  <a:lnTo>
                    <a:pt x="830758" y="2395656"/>
                  </a:lnTo>
                  <a:lnTo>
                    <a:pt x="788170" y="2380126"/>
                  </a:lnTo>
                  <a:lnTo>
                    <a:pt x="746185" y="2363035"/>
                  </a:lnTo>
                  <a:lnTo>
                    <a:pt x="704859" y="2344410"/>
                  </a:lnTo>
                  <a:lnTo>
                    <a:pt x="664248" y="2324280"/>
                  </a:lnTo>
                  <a:lnTo>
                    <a:pt x="624402" y="2302667"/>
                  </a:lnTo>
                  <a:lnTo>
                    <a:pt x="585378" y="2279602"/>
                  </a:lnTo>
                  <a:lnTo>
                    <a:pt x="547231" y="2255115"/>
                  </a:lnTo>
                  <a:lnTo>
                    <a:pt x="510013" y="2229244"/>
                  </a:lnTo>
                  <a:lnTo>
                    <a:pt x="473771" y="2202019"/>
                  </a:lnTo>
                  <a:lnTo>
                    <a:pt x="438554" y="2173478"/>
                  </a:lnTo>
                  <a:lnTo>
                    <a:pt x="404414" y="2143661"/>
                  </a:lnTo>
                  <a:lnTo>
                    <a:pt x="371394" y="2112608"/>
                  </a:lnTo>
                  <a:lnTo>
                    <a:pt x="339538" y="2080358"/>
                  </a:lnTo>
                  <a:lnTo>
                    <a:pt x="308891" y="2046958"/>
                  </a:lnTo>
                  <a:lnTo>
                    <a:pt x="279495" y="2012452"/>
                  </a:lnTo>
                  <a:lnTo>
                    <a:pt x="251389" y="1976892"/>
                  </a:lnTo>
                  <a:lnTo>
                    <a:pt x="224610" y="1940317"/>
                  </a:lnTo>
                  <a:lnTo>
                    <a:pt x="199195" y="1902783"/>
                  </a:lnTo>
                  <a:lnTo>
                    <a:pt x="175180" y="1864340"/>
                  </a:lnTo>
                  <a:lnTo>
                    <a:pt x="152597" y="1825035"/>
                  </a:lnTo>
                  <a:lnTo>
                    <a:pt x="131474" y="1784928"/>
                  </a:lnTo>
                  <a:lnTo>
                    <a:pt x="111842" y="1744071"/>
                  </a:lnTo>
                  <a:lnTo>
                    <a:pt x="93728" y="1702520"/>
                  </a:lnTo>
                  <a:lnTo>
                    <a:pt x="77155" y="1660330"/>
                  </a:lnTo>
                  <a:lnTo>
                    <a:pt x="62146" y="1617555"/>
                  </a:lnTo>
                  <a:lnTo>
                    <a:pt x="48722" y="1574260"/>
                  </a:lnTo>
                  <a:lnTo>
                    <a:pt x="36901" y="1530500"/>
                  </a:lnTo>
                  <a:lnTo>
                    <a:pt x="26698" y="1486336"/>
                  </a:lnTo>
                  <a:lnTo>
                    <a:pt x="18127" y="1441825"/>
                  </a:lnTo>
                  <a:lnTo>
                    <a:pt x="11201" y="1397025"/>
                  </a:lnTo>
                  <a:lnTo>
                    <a:pt x="5929" y="1352004"/>
                  </a:lnTo>
                  <a:lnTo>
                    <a:pt x="2317" y="1306821"/>
                  </a:lnTo>
                  <a:lnTo>
                    <a:pt x="370" y="1261532"/>
                  </a:lnTo>
                  <a:lnTo>
                    <a:pt x="0" y="1231315"/>
                  </a:lnTo>
                  <a:lnTo>
                    <a:pt x="92" y="1216205"/>
                  </a:lnTo>
                  <a:lnTo>
                    <a:pt x="1483" y="1170897"/>
                  </a:lnTo>
                  <a:lnTo>
                    <a:pt x="4540" y="1125673"/>
                  </a:lnTo>
                  <a:lnTo>
                    <a:pt x="9260" y="1080590"/>
                  </a:lnTo>
                  <a:lnTo>
                    <a:pt x="15636" y="1035708"/>
                  </a:lnTo>
                  <a:lnTo>
                    <a:pt x="23659" y="991095"/>
                  </a:lnTo>
                  <a:lnTo>
                    <a:pt x="33319" y="946812"/>
                  </a:lnTo>
                  <a:lnTo>
                    <a:pt x="44603" y="902907"/>
                  </a:lnTo>
                  <a:lnTo>
                    <a:pt x="57495" y="859451"/>
                  </a:lnTo>
                  <a:lnTo>
                    <a:pt x="71977" y="816500"/>
                  </a:lnTo>
                  <a:lnTo>
                    <a:pt x="88031" y="774107"/>
                  </a:lnTo>
                  <a:lnTo>
                    <a:pt x="105634" y="732335"/>
                  </a:lnTo>
                  <a:lnTo>
                    <a:pt x="124764" y="691239"/>
                  </a:lnTo>
                  <a:lnTo>
                    <a:pt x="145392" y="650878"/>
                  </a:lnTo>
                  <a:lnTo>
                    <a:pt x="167491" y="611301"/>
                  </a:lnTo>
                  <a:lnTo>
                    <a:pt x="191034" y="572563"/>
                  </a:lnTo>
                  <a:lnTo>
                    <a:pt x="215986" y="534720"/>
                  </a:lnTo>
                  <a:lnTo>
                    <a:pt x="242313" y="497820"/>
                  </a:lnTo>
                  <a:lnTo>
                    <a:pt x="269981" y="461917"/>
                  </a:lnTo>
                  <a:lnTo>
                    <a:pt x="298952" y="427053"/>
                  </a:lnTo>
                  <a:lnTo>
                    <a:pt x="329187" y="393280"/>
                  </a:lnTo>
                  <a:lnTo>
                    <a:pt x="360644" y="360644"/>
                  </a:lnTo>
                  <a:lnTo>
                    <a:pt x="393280" y="329187"/>
                  </a:lnTo>
                  <a:lnTo>
                    <a:pt x="427053" y="298952"/>
                  </a:lnTo>
                  <a:lnTo>
                    <a:pt x="461917" y="269981"/>
                  </a:lnTo>
                  <a:lnTo>
                    <a:pt x="497820" y="242313"/>
                  </a:lnTo>
                  <a:lnTo>
                    <a:pt x="534720" y="215986"/>
                  </a:lnTo>
                  <a:lnTo>
                    <a:pt x="572563" y="191034"/>
                  </a:lnTo>
                  <a:lnTo>
                    <a:pt x="611301" y="167491"/>
                  </a:lnTo>
                  <a:lnTo>
                    <a:pt x="650878" y="145392"/>
                  </a:lnTo>
                  <a:lnTo>
                    <a:pt x="691239" y="124764"/>
                  </a:lnTo>
                  <a:lnTo>
                    <a:pt x="732335" y="105634"/>
                  </a:lnTo>
                  <a:lnTo>
                    <a:pt x="774107" y="88031"/>
                  </a:lnTo>
                  <a:lnTo>
                    <a:pt x="816500" y="71977"/>
                  </a:lnTo>
                  <a:lnTo>
                    <a:pt x="859451" y="57495"/>
                  </a:lnTo>
                  <a:lnTo>
                    <a:pt x="902907" y="44603"/>
                  </a:lnTo>
                  <a:lnTo>
                    <a:pt x="946812" y="33319"/>
                  </a:lnTo>
                  <a:lnTo>
                    <a:pt x="991095" y="23659"/>
                  </a:lnTo>
                  <a:lnTo>
                    <a:pt x="1035708" y="15636"/>
                  </a:lnTo>
                  <a:lnTo>
                    <a:pt x="1080590" y="9260"/>
                  </a:lnTo>
                  <a:lnTo>
                    <a:pt x="1125673" y="4540"/>
                  </a:lnTo>
                  <a:lnTo>
                    <a:pt x="1170897" y="1483"/>
                  </a:lnTo>
                  <a:lnTo>
                    <a:pt x="1216205" y="92"/>
                  </a:lnTo>
                  <a:lnTo>
                    <a:pt x="1231315" y="0"/>
                  </a:lnTo>
                  <a:lnTo>
                    <a:pt x="1246425" y="92"/>
                  </a:lnTo>
                  <a:lnTo>
                    <a:pt x="1291734" y="1483"/>
                  </a:lnTo>
                  <a:lnTo>
                    <a:pt x="1336958" y="4540"/>
                  </a:lnTo>
                  <a:lnTo>
                    <a:pt x="1382041" y="9260"/>
                  </a:lnTo>
                  <a:lnTo>
                    <a:pt x="1426922" y="15636"/>
                  </a:lnTo>
                  <a:lnTo>
                    <a:pt x="1471535" y="23659"/>
                  </a:lnTo>
                  <a:lnTo>
                    <a:pt x="1515819" y="33319"/>
                  </a:lnTo>
                  <a:lnTo>
                    <a:pt x="1559723" y="44603"/>
                  </a:lnTo>
                  <a:lnTo>
                    <a:pt x="1603180" y="57495"/>
                  </a:lnTo>
                  <a:lnTo>
                    <a:pt x="1646131" y="71977"/>
                  </a:lnTo>
                  <a:lnTo>
                    <a:pt x="1688524" y="88031"/>
                  </a:lnTo>
                  <a:lnTo>
                    <a:pt x="1730296" y="105634"/>
                  </a:lnTo>
                  <a:lnTo>
                    <a:pt x="1771391" y="124764"/>
                  </a:lnTo>
                  <a:lnTo>
                    <a:pt x="1811753" y="145392"/>
                  </a:lnTo>
                  <a:lnTo>
                    <a:pt x="1851329" y="167491"/>
                  </a:lnTo>
                  <a:lnTo>
                    <a:pt x="1890067" y="191034"/>
                  </a:lnTo>
                  <a:lnTo>
                    <a:pt x="1927911" y="215986"/>
                  </a:lnTo>
                  <a:lnTo>
                    <a:pt x="1964810" y="242313"/>
                  </a:lnTo>
                  <a:lnTo>
                    <a:pt x="2000714" y="269981"/>
                  </a:lnTo>
                  <a:lnTo>
                    <a:pt x="2035577" y="298952"/>
                  </a:lnTo>
                  <a:lnTo>
                    <a:pt x="2069351" y="329187"/>
                  </a:lnTo>
                  <a:lnTo>
                    <a:pt x="2101989" y="360644"/>
                  </a:lnTo>
                  <a:lnTo>
                    <a:pt x="2133444" y="393280"/>
                  </a:lnTo>
                  <a:lnTo>
                    <a:pt x="2163678" y="427053"/>
                  </a:lnTo>
                  <a:lnTo>
                    <a:pt x="2192651" y="461917"/>
                  </a:lnTo>
                  <a:lnTo>
                    <a:pt x="2220318" y="497820"/>
                  </a:lnTo>
                  <a:lnTo>
                    <a:pt x="2246643" y="534720"/>
                  </a:lnTo>
                  <a:lnTo>
                    <a:pt x="2271596" y="572563"/>
                  </a:lnTo>
                  <a:lnTo>
                    <a:pt x="2295138" y="611301"/>
                  </a:lnTo>
                  <a:lnTo>
                    <a:pt x="2317237" y="650878"/>
                  </a:lnTo>
                  <a:lnTo>
                    <a:pt x="2337866" y="691239"/>
                  </a:lnTo>
                  <a:lnTo>
                    <a:pt x="2356997" y="732335"/>
                  </a:lnTo>
                  <a:lnTo>
                    <a:pt x="2374599" y="774107"/>
                  </a:lnTo>
                  <a:lnTo>
                    <a:pt x="2390653" y="816500"/>
                  </a:lnTo>
                  <a:lnTo>
                    <a:pt x="2405135" y="859451"/>
                  </a:lnTo>
                  <a:lnTo>
                    <a:pt x="2418029" y="902907"/>
                  </a:lnTo>
                  <a:lnTo>
                    <a:pt x="2429312" y="946812"/>
                  </a:lnTo>
                  <a:lnTo>
                    <a:pt x="2438970" y="991095"/>
                  </a:lnTo>
                  <a:lnTo>
                    <a:pt x="2446995" y="1035708"/>
                  </a:lnTo>
                  <a:lnTo>
                    <a:pt x="2453370" y="1080590"/>
                  </a:lnTo>
                  <a:lnTo>
                    <a:pt x="2458090" y="1125673"/>
                  </a:lnTo>
                  <a:lnTo>
                    <a:pt x="2461149" y="1170897"/>
                  </a:lnTo>
                  <a:lnTo>
                    <a:pt x="2462539" y="1216205"/>
                  </a:lnTo>
                  <a:lnTo>
                    <a:pt x="2462631" y="1231315"/>
                  </a:lnTo>
                  <a:lnTo>
                    <a:pt x="2462539" y="1246425"/>
                  </a:lnTo>
                  <a:lnTo>
                    <a:pt x="2461149" y="1291734"/>
                  </a:lnTo>
                  <a:lnTo>
                    <a:pt x="2458090" y="1336958"/>
                  </a:lnTo>
                  <a:lnTo>
                    <a:pt x="2453370" y="1382041"/>
                  </a:lnTo>
                  <a:lnTo>
                    <a:pt x="2446995" y="1426922"/>
                  </a:lnTo>
                  <a:lnTo>
                    <a:pt x="2438970" y="1471535"/>
                  </a:lnTo>
                  <a:lnTo>
                    <a:pt x="2429312" y="1515819"/>
                  </a:lnTo>
                  <a:lnTo>
                    <a:pt x="2418029" y="1559723"/>
                  </a:lnTo>
                  <a:lnTo>
                    <a:pt x="2405135" y="1603180"/>
                  </a:lnTo>
                  <a:lnTo>
                    <a:pt x="2390653" y="1646131"/>
                  </a:lnTo>
                  <a:lnTo>
                    <a:pt x="2374601" y="1688524"/>
                  </a:lnTo>
                  <a:lnTo>
                    <a:pt x="2356997" y="1730296"/>
                  </a:lnTo>
                  <a:lnTo>
                    <a:pt x="2337866" y="1771391"/>
                  </a:lnTo>
                  <a:lnTo>
                    <a:pt x="2317237" y="1811753"/>
                  </a:lnTo>
                  <a:lnTo>
                    <a:pt x="2295138" y="1851329"/>
                  </a:lnTo>
                  <a:lnTo>
                    <a:pt x="2271596" y="1890067"/>
                  </a:lnTo>
                  <a:lnTo>
                    <a:pt x="2246643" y="1927911"/>
                  </a:lnTo>
                  <a:lnTo>
                    <a:pt x="2220318" y="1964810"/>
                  </a:lnTo>
                  <a:lnTo>
                    <a:pt x="2192651" y="2000714"/>
                  </a:lnTo>
                  <a:lnTo>
                    <a:pt x="2163678" y="2035577"/>
                  </a:lnTo>
                  <a:lnTo>
                    <a:pt x="2133444" y="2069351"/>
                  </a:lnTo>
                  <a:lnTo>
                    <a:pt x="2101989" y="2101989"/>
                  </a:lnTo>
                  <a:lnTo>
                    <a:pt x="2069351" y="2133444"/>
                  </a:lnTo>
                  <a:lnTo>
                    <a:pt x="2035577" y="2163678"/>
                  </a:lnTo>
                  <a:lnTo>
                    <a:pt x="2000714" y="2192651"/>
                  </a:lnTo>
                  <a:lnTo>
                    <a:pt x="1964810" y="2220318"/>
                  </a:lnTo>
                  <a:lnTo>
                    <a:pt x="1927911" y="2246643"/>
                  </a:lnTo>
                  <a:lnTo>
                    <a:pt x="1890067" y="2271596"/>
                  </a:lnTo>
                  <a:lnTo>
                    <a:pt x="1851329" y="2295138"/>
                  </a:lnTo>
                  <a:lnTo>
                    <a:pt x="1811753" y="2317237"/>
                  </a:lnTo>
                  <a:lnTo>
                    <a:pt x="1771391" y="2337866"/>
                  </a:lnTo>
                  <a:lnTo>
                    <a:pt x="1730296" y="2356997"/>
                  </a:lnTo>
                  <a:lnTo>
                    <a:pt x="1688524" y="2374599"/>
                  </a:lnTo>
                  <a:lnTo>
                    <a:pt x="1646131" y="2390653"/>
                  </a:lnTo>
                  <a:lnTo>
                    <a:pt x="1603180" y="2405135"/>
                  </a:lnTo>
                  <a:lnTo>
                    <a:pt x="1559723" y="2418029"/>
                  </a:lnTo>
                  <a:lnTo>
                    <a:pt x="1515819" y="2429312"/>
                  </a:lnTo>
                  <a:lnTo>
                    <a:pt x="1471535" y="2438970"/>
                  </a:lnTo>
                  <a:lnTo>
                    <a:pt x="1426922" y="2446995"/>
                  </a:lnTo>
                  <a:lnTo>
                    <a:pt x="1382041" y="2453370"/>
                  </a:lnTo>
                  <a:lnTo>
                    <a:pt x="1336958" y="2458090"/>
                  </a:lnTo>
                  <a:lnTo>
                    <a:pt x="1291734" y="2461149"/>
                  </a:lnTo>
                  <a:lnTo>
                    <a:pt x="1246425" y="2462539"/>
                  </a:lnTo>
                  <a:lnTo>
                    <a:pt x="1231315" y="2462631"/>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65" name="Google Shape;265;p39"/>
          <p:cNvSpPr txBox="1"/>
          <p:nvPr>
            <p:ph type="title"/>
          </p:nvPr>
        </p:nvSpPr>
        <p:spPr>
          <a:xfrm>
            <a:off x="5029200" y="4391169"/>
            <a:ext cx="9112800" cy="1525200"/>
          </a:xfrm>
          <a:prstGeom prst="rect">
            <a:avLst/>
          </a:prstGeom>
          <a:noFill/>
          <a:ln>
            <a:noFill/>
          </a:ln>
        </p:spPr>
        <p:txBody>
          <a:bodyPr anchorCtr="0" anchor="t" bIns="0" lIns="0" spcFirstLastPara="1" rIns="0" wrap="square" tIns="47000">
            <a:spAutoFit/>
          </a:bodyPr>
          <a:lstStyle/>
          <a:p>
            <a:pPr indent="0" lvl="0" marL="25400" marR="0" rtl="0" algn="ctr">
              <a:lnSpc>
                <a:spcPct val="118918"/>
              </a:lnSpc>
              <a:spcBef>
                <a:spcPts val="0"/>
              </a:spcBef>
              <a:spcAft>
                <a:spcPts val="0"/>
              </a:spcAft>
              <a:buSzPts val="1400"/>
              <a:buNone/>
            </a:pPr>
            <a:r>
              <a:rPr lang="en-US" sz="9600">
                <a:solidFill>
                  <a:srgbClr val="262626"/>
                </a:solidFill>
              </a:rPr>
              <a:t>MULTIVARIATE</a:t>
            </a:r>
            <a:endParaRPr sz="9600"/>
          </a:p>
        </p:txBody>
      </p:sp>
      <p:sp>
        <p:nvSpPr>
          <p:cNvPr id="266" name="Google Shape;266;p39"/>
          <p:cNvSpPr/>
          <p:nvPr/>
        </p:nvSpPr>
        <p:spPr>
          <a:xfrm>
            <a:off x="17098366" y="9125620"/>
            <a:ext cx="1189800" cy="116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Pie chart</a:t>
            </a:r>
            <a:endParaRPr sz="6000">
              <a:solidFill>
                <a:srgbClr val="262626"/>
              </a:solidFill>
            </a:endParaRPr>
          </a:p>
        </p:txBody>
      </p:sp>
      <p:sp>
        <p:nvSpPr>
          <p:cNvPr id="272" name="Google Shape;272;p40"/>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Mengilustrasikan proporsi setiap kategori dalam dataset sebagai bagian dari lingkaran.</a:t>
            </a:r>
            <a:endParaRPr sz="3300">
              <a:solidFill>
                <a:srgbClr val="262626"/>
              </a:solidFill>
              <a:latin typeface="Trebuchet MS"/>
              <a:ea typeface="Trebuchet MS"/>
              <a:cs typeface="Trebuchet MS"/>
              <a:sym typeface="Trebuchet MS"/>
            </a:endParaRPr>
          </a:p>
        </p:txBody>
      </p:sp>
      <p:sp>
        <p:nvSpPr>
          <p:cNvPr id="273" name="Google Shape;273;p40"/>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74" name="Google Shape;274;p40"/>
          <p:cNvPicPr preferRelativeResize="0"/>
          <p:nvPr/>
        </p:nvPicPr>
        <p:blipFill>
          <a:blip r:embed="rId4">
            <a:alphaModFix/>
          </a:blip>
          <a:stretch>
            <a:fillRect/>
          </a:stretch>
        </p:blipFill>
        <p:spPr>
          <a:xfrm>
            <a:off x="5827363" y="5018900"/>
            <a:ext cx="6633275" cy="497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Scatter plot</a:t>
            </a:r>
            <a:endParaRPr sz="6000">
              <a:solidFill>
                <a:srgbClr val="262626"/>
              </a:solidFill>
            </a:endParaRPr>
          </a:p>
        </p:txBody>
      </p:sp>
      <p:sp>
        <p:nvSpPr>
          <p:cNvPr id="280" name="Google Shape;280;p41"/>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Menunjukkan hubungan antara dua variabel numerik dengan menempatkan titik pada koordinat yang sesuai.</a:t>
            </a:r>
            <a:endParaRPr sz="3300">
              <a:solidFill>
                <a:srgbClr val="262626"/>
              </a:solidFill>
              <a:latin typeface="Trebuchet MS"/>
              <a:ea typeface="Trebuchet MS"/>
              <a:cs typeface="Trebuchet MS"/>
              <a:sym typeface="Trebuchet MS"/>
            </a:endParaRPr>
          </a:p>
        </p:txBody>
      </p:sp>
      <p:sp>
        <p:nvSpPr>
          <p:cNvPr id="281" name="Google Shape;281;p4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82" name="Google Shape;282;p41"/>
          <p:cNvPicPr preferRelativeResize="0"/>
          <p:nvPr/>
        </p:nvPicPr>
        <p:blipFill>
          <a:blip r:embed="rId4">
            <a:alphaModFix/>
          </a:blip>
          <a:stretch>
            <a:fillRect/>
          </a:stretch>
        </p:blipFill>
        <p:spPr>
          <a:xfrm>
            <a:off x="5645588" y="5039300"/>
            <a:ext cx="6996826" cy="5247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Line plot</a:t>
            </a:r>
            <a:endParaRPr sz="6000">
              <a:solidFill>
                <a:srgbClr val="262626"/>
              </a:solidFill>
            </a:endParaRPr>
          </a:p>
        </p:txBody>
      </p:sp>
      <p:sp>
        <p:nvSpPr>
          <p:cNvPr id="288" name="Google Shape;288;p42"/>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Menunjukkan tren atau hubungan antara dua variabel numerik menggunakan garis yang menghubungkan titik data.</a:t>
            </a:r>
            <a:endParaRPr sz="3300">
              <a:solidFill>
                <a:srgbClr val="262626"/>
              </a:solidFill>
              <a:latin typeface="Trebuchet MS"/>
              <a:ea typeface="Trebuchet MS"/>
              <a:cs typeface="Trebuchet MS"/>
              <a:sym typeface="Trebuchet MS"/>
            </a:endParaRPr>
          </a:p>
        </p:txBody>
      </p:sp>
      <p:sp>
        <p:nvSpPr>
          <p:cNvPr id="289" name="Google Shape;289;p4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90" name="Google Shape;290;p42"/>
          <p:cNvPicPr preferRelativeResize="0"/>
          <p:nvPr/>
        </p:nvPicPr>
        <p:blipFill>
          <a:blip r:embed="rId4">
            <a:alphaModFix/>
          </a:blip>
          <a:stretch>
            <a:fillRect/>
          </a:stretch>
        </p:blipFill>
        <p:spPr>
          <a:xfrm>
            <a:off x="5801687" y="5107525"/>
            <a:ext cx="6684626" cy="499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Bar </a:t>
            </a:r>
            <a:r>
              <a:rPr lang="en-US" sz="6000">
                <a:solidFill>
                  <a:srgbClr val="262626"/>
                </a:solidFill>
              </a:rPr>
              <a:t>plot</a:t>
            </a:r>
            <a:endParaRPr sz="6000">
              <a:solidFill>
                <a:srgbClr val="262626"/>
              </a:solidFill>
            </a:endParaRPr>
          </a:p>
        </p:txBody>
      </p:sp>
      <p:sp>
        <p:nvSpPr>
          <p:cNvPr id="296" name="Google Shape;296;p43"/>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Jenis plot yang digunakan untuk menampilkan nilai-nilai numerik pada kategori atau variabel kualitatif</a:t>
            </a:r>
            <a:endParaRPr sz="3300">
              <a:solidFill>
                <a:srgbClr val="262626"/>
              </a:solidFill>
              <a:latin typeface="Trebuchet MS"/>
              <a:ea typeface="Trebuchet MS"/>
              <a:cs typeface="Trebuchet MS"/>
              <a:sym typeface="Trebuchet MS"/>
            </a:endParaRPr>
          </a:p>
        </p:txBody>
      </p:sp>
      <p:sp>
        <p:nvSpPr>
          <p:cNvPr id="297" name="Google Shape;297;p43"/>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98" name="Google Shape;298;p43"/>
          <p:cNvPicPr preferRelativeResize="0"/>
          <p:nvPr/>
        </p:nvPicPr>
        <p:blipFill>
          <a:blip r:embed="rId4">
            <a:alphaModFix/>
          </a:blip>
          <a:stretch>
            <a:fillRect/>
          </a:stretch>
        </p:blipFill>
        <p:spPr>
          <a:xfrm>
            <a:off x="6007950" y="5065050"/>
            <a:ext cx="6272100" cy="46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Heat Map</a:t>
            </a:r>
            <a:endParaRPr sz="6000">
              <a:solidFill>
                <a:srgbClr val="262626"/>
              </a:solidFill>
            </a:endParaRPr>
          </a:p>
        </p:txBody>
      </p:sp>
      <p:sp>
        <p:nvSpPr>
          <p:cNvPr id="304" name="Google Shape;304;p44"/>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Menggunakan warna untuk menunjukkan nilai dari matriks dua dimensi, cocok untuk menggambarkan korelasi antar variabel.</a:t>
            </a:r>
            <a:endParaRPr sz="3300">
              <a:solidFill>
                <a:srgbClr val="262626"/>
              </a:solidFill>
              <a:latin typeface="Trebuchet MS"/>
              <a:ea typeface="Trebuchet MS"/>
              <a:cs typeface="Trebuchet MS"/>
              <a:sym typeface="Trebuchet MS"/>
            </a:endParaRPr>
          </a:p>
        </p:txBody>
      </p:sp>
      <p:sp>
        <p:nvSpPr>
          <p:cNvPr id="305" name="Google Shape;305;p44"/>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06" name="Google Shape;306;p44"/>
          <p:cNvPicPr preferRelativeResize="0"/>
          <p:nvPr/>
        </p:nvPicPr>
        <p:blipFill>
          <a:blip r:embed="rId4">
            <a:alphaModFix/>
          </a:blip>
          <a:stretch>
            <a:fillRect/>
          </a:stretch>
        </p:blipFill>
        <p:spPr>
          <a:xfrm>
            <a:off x="5935638" y="5340400"/>
            <a:ext cx="6416724" cy="4700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Box Plot by Category</a:t>
            </a:r>
            <a:endParaRPr sz="6000">
              <a:solidFill>
                <a:srgbClr val="262626"/>
              </a:solidFill>
            </a:endParaRPr>
          </a:p>
        </p:txBody>
      </p:sp>
      <p:sp>
        <p:nvSpPr>
          <p:cNvPr id="312" name="Google Shape;312;p45"/>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Menggunakan warna untuk menunjukkan nilai dari matriks dua dimensi, cocok untuk menggambarkan korelasi antar variabel.</a:t>
            </a:r>
            <a:endParaRPr sz="3300">
              <a:solidFill>
                <a:srgbClr val="262626"/>
              </a:solidFill>
              <a:latin typeface="Trebuchet MS"/>
              <a:ea typeface="Trebuchet MS"/>
              <a:cs typeface="Trebuchet MS"/>
              <a:sym typeface="Trebuchet MS"/>
            </a:endParaRPr>
          </a:p>
        </p:txBody>
      </p:sp>
      <p:sp>
        <p:nvSpPr>
          <p:cNvPr id="313" name="Google Shape;313;p45"/>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14" name="Google Shape;314;p45"/>
          <p:cNvPicPr preferRelativeResize="0"/>
          <p:nvPr/>
        </p:nvPicPr>
        <p:blipFill>
          <a:blip r:embed="rId4">
            <a:alphaModFix/>
          </a:blip>
          <a:stretch>
            <a:fillRect/>
          </a:stretch>
        </p:blipFill>
        <p:spPr>
          <a:xfrm>
            <a:off x="5984550" y="5240200"/>
            <a:ext cx="6318900" cy="450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Violin Plot</a:t>
            </a:r>
            <a:endParaRPr sz="6000">
              <a:solidFill>
                <a:srgbClr val="262626"/>
              </a:solidFill>
            </a:endParaRPr>
          </a:p>
        </p:txBody>
      </p:sp>
      <p:sp>
        <p:nvSpPr>
          <p:cNvPr id="320" name="Google Shape;320;p46"/>
          <p:cNvSpPr txBox="1"/>
          <p:nvPr/>
        </p:nvSpPr>
        <p:spPr>
          <a:xfrm>
            <a:off x="1528800" y="3615550"/>
            <a:ext cx="15230400" cy="520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Menampilkan distribusi data untuk kategori yang berbeda.</a:t>
            </a:r>
            <a:endParaRPr sz="3300">
              <a:solidFill>
                <a:srgbClr val="262626"/>
              </a:solidFill>
              <a:latin typeface="Trebuchet MS"/>
              <a:ea typeface="Trebuchet MS"/>
              <a:cs typeface="Trebuchet MS"/>
              <a:sym typeface="Trebuchet MS"/>
            </a:endParaRPr>
          </a:p>
        </p:txBody>
      </p:sp>
      <p:sp>
        <p:nvSpPr>
          <p:cNvPr id="321" name="Google Shape;321;p46"/>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22" name="Google Shape;322;p46"/>
          <p:cNvPicPr preferRelativeResize="0"/>
          <p:nvPr/>
        </p:nvPicPr>
        <p:blipFill>
          <a:blip r:embed="rId4">
            <a:alphaModFix/>
          </a:blip>
          <a:stretch>
            <a:fillRect/>
          </a:stretch>
        </p:blipFill>
        <p:spPr>
          <a:xfrm>
            <a:off x="6066012" y="4882925"/>
            <a:ext cx="6155975" cy="474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grpSp>
        <p:nvGrpSpPr>
          <p:cNvPr id="156" name="Google Shape;156;p29"/>
          <p:cNvGrpSpPr/>
          <p:nvPr/>
        </p:nvGrpSpPr>
        <p:grpSpPr>
          <a:xfrm>
            <a:off x="9877164" y="7997"/>
            <a:ext cx="8411328" cy="10279456"/>
            <a:chOff x="9877164" y="7997"/>
            <a:chExt cx="8411328" cy="10279456"/>
          </a:xfrm>
        </p:grpSpPr>
        <p:sp>
          <p:nvSpPr>
            <p:cNvPr id="157" name="Google Shape;157;p29"/>
            <p:cNvSpPr/>
            <p:nvPr/>
          </p:nvSpPr>
          <p:spPr>
            <a:xfrm>
              <a:off x="12985608" y="305253"/>
              <a:ext cx="5302884" cy="9982200"/>
            </a:xfrm>
            <a:custGeom>
              <a:rect b="b" l="l" r="r" t="t"/>
              <a:pathLst>
                <a:path extrusionOk="0" h="9982200" w="5302884">
                  <a:moveTo>
                    <a:pt x="0" y="0"/>
                  </a:moveTo>
                  <a:lnTo>
                    <a:pt x="5302392" y="0"/>
                  </a:lnTo>
                  <a:lnTo>
                    <a:pt x="5302392" y="9981742"/>
                  </a:lnTo>
                  <a:lnTo>
                    <a:pt x="0" y="9981742"/>
                  </a:lnTo>
                  <a:lnTo>
                    <a:pt x="0" y="0"/>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29"/>
            <p:cNvSpPr/>
            <p:nvPr/>
          </p:nvSpPr>
          <p:spPr>
            <a:xfrm>
              <a:off x="9877164" y="7997"/>
              <a:ext cx="8411210" cy="9487535"/>
            </a:xfrm>
            <a:custGeom>
              <a:rect b="b" l="l" r="r" t="t"/>
              <a:pathLst>
                <a:path extrusionOk="0" h="9487535" w="8411210">
                  <a:moveTo>
                    <a:pt x="0" y="0"/>
                  </a:moveTo>
                  <a:lnTo>
                    <a:pt x="8410774" y="0"/>
                  </a:lnTo>
                  <a:lnTo>
                    <a:pt x="8410774" y="9487375"/>
                  </a:lnTo>
                  <a:lnTo>
                    <a:pt x="0" y="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59" name="Google Shape;159;p29"/>
          <p:cNvSpPr txBox="1"/>
          <p:nvPr>
            <p:ph type="title"/>
          </p:nvPr>
        </p:nvSpPr>
        <p:spPr>
          <a:xfrm>
            <a:off x="1541325" y="2782850"/>
            <a:ext cx="8411400" cy="1860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The Art and Science of Visualization</a:t>
            </a:r>
            <a:endParaRPr sz="6000"/>
          </a:p>
        </p:txBody>
      </p:sp>
      <p:sp>
        <p:nvSpPr>
          <p:cNvPr id="160" name="Google Shape;160;p29"/>
          <p:cNvSpPr txBox="1"/>
          <p:nvPr/>
        </p:nvSpPr>
        <p:spPr>
          <a:xfrm>
            <a:off x="1541325" y="5342000"/>
            <a:ext cx="8705100" cy="282210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Clr>
                <a:srgbClr val="000000"/>
              </a:buClr>
              <a:buSzPts val="2350"/>
              <a:buFont typeface="Arial"/>
              <a:buNone/>
            </a:pPr>
            <a:r>
              <a:rPr lang="en-US" sz="2700">
                <a:solidFill>
                  <a:srgbClr val="262626"/>
                </a:solidFill>
                <a:latin typeface="Trebuchet MS"/>
                <a:ea typeface="Trebuchet MS"/>
                <a:cs typeface="Trebuchet MS"/>
                <a:sym typeface="Trebuchet MS"/>
              </a:rPr>
              <a:t>Visualisasi data adalah seni dan sains yang memungkinkan kita mengungkap pola, tren, dan anomali dalam kumpulan data yang kompleks. Hal ini menjembatani kesenjangan antara data mentah dan insight yang bermakna, sehingga memungkinkan untuk mengomunikasikan insight dengan jelas dan impactful.</a:t>
            </a:r>
            <a:endParaRPr b="0" i="0" sz="2700" u="none" cap="none" strike="noStrike">
              <a:solidFill>
                <a:srgbClr val="000000"/>
              </a:solidFill>
              <a:latin typeface="Trebuchet MS"/>
              <a:ea typeface="Trebuchet MS"/>
              <a:cs typeface="Trebuchet MS"/>
              <a:sym typeface="Trebuchet MS"/>
            </a:endParaRPr>
          </a:p>
        </p:txBody>
      </p:sp>
      <p:sp>
        <p:nvSpPr>
          <p:cNvPr id="161" name="Google Shape;161;p29"/>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3D Scatterplot</a:t>
            </a:r>
            <a:endParaRPr sz="6000">
              <a:solidFill>
                <a:srgbClr val="262626"/>
              </a:solidFill>
            </a:endParaRPr>
          </a:p>
        </p:txBody>
      </p:sp>
      <p:sp>
        <p:nvSpPr>
          <p:cNvPr id="328" name="Google Shape;328;p47"/>
          <p:cNvSpPr txBox="1"/>
          <p:nvPr/>
        </p:nvSpPr>
        <p:spPr>
          <a:xfrm>
            <a:off x="1528800" y="3615550"/>
            <a:ext cx="15230400" cy="1105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Menunjukkan hubungan antara tiga variabel numerik menggunakan titik dalam ruang tiga dimensi.</a:t>
            </a:r>
            <a:endParaRPr sz="3300">
              <a:solidFill>
                <a:srgbClr val="262626"/>
              </a:solidFill>
              <a:latin typeface="Trebuchet MS"/>
              <a:ea typeface="Trebuchet MS"/>
              <a:cs typeface="Trebuchet MS"/>
              <a:sym typeface="Trebuchet MS"/>
            </a:endParaRPr>
          </a:p>
        </p:txBody>
      </p:sp>
      <p:sp>
        <p:nvSpPr>
          <p:cNvPr id="329" name="Google Shape;329;p47"/>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30" name="Google Shape;330;p47"/>
          <p:cNvPicPr preferRelativeResize="0"/>
          <p:nvPr/>
        </p:nvPicPr>
        <p:blipFill>
          <a:blip r:embed="rId4">
            <a:alphaModFix/>
          </a:blip>
          <a:stretch>
            <a:fillRect/>
          </a:stretch>
        </p:blipFill>
        <p:spPr>
          <a:xfrm>
            <a:off x="5544425" y="5340400"/>
            <a:ext cx="7199149" cy="429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DE2A"/>
        </a:solidFill>
      </p:bgPr>
    </p:bg>
    <p:spTree>
      <p:nvGrpSpPr>
        <p:cNvPr id="334" name="Shape 334"/>
        <p:cNvGrpSpPr/>
        <p:nvPr/>
      </p:nvGrpSpPr>
      <p:grpSpPr>
        <a:xfrm>
          <a:off x="0" y="0"/>
          <a:ext cx="0" cy="0"/>
          <a:chOff x="0" y="0"/>
          <a:chExt cx="0" cy="0"/>
        </a:xfrm>
      </p:grpSpPr>
      <p:grpSp>
        <p:nvGrpSpPr>
          <p:cNvPr id="335" name="Google Shape;335;p48"/>
          <p:cNvGrpSpPr/>
          <p:nvPr/>
        </p:nvGrpSpPr>
        <p:grpSpPr>
          <a:xfrm>
            <a:off x="0" y="0"/>
            <a:ext cx="7153275" cy="10287019"/>
            <a:chOff x="0" y="0"/>
            <a:chExt cx="7153275" cy="10287019"/>
          </a:xfrm>
        </p:grpSpPr>
        <p:sp>
          <p:nvSpPr>
            <p:cNvPr id="336" name="Google Shape;336;p48"/>
            <p:cNvSpPr/>
            <p:nvPr/>
          </p:nvSpPr>
          <p:spPr>
            <a:xfrm>
              <a:off x="0" y="0"/>
              <a:ext cx="7153275" cy="10287000"/>
            </a:xfrm>
            <a:custGeom>
              <a:rect b="b" l="l" r="r" t="t"/>
              <a:pathLst>
                <a:path extrusionOk="0" h="10287000" w="7153275">
                  <a:moveTo>
                    <a:pt x="7153275" y="10287000"/>
                  </a:moveTo>
                  <a:lnTo>
                    <a:pt x="0" y="10287000"/>
                  </a:lnTo>
                  <a:lnTo>
                    <a:pt x="0" y="0"/>
                  </a:lnTo>
                  <a:lnTo>
                    <a:pt x="7153275" y="0"/>
                  </a:lnTo>
                  <a:lnTo>
                    <a:pt x="7153275" y="1028700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48"/>
            <p:cNvSpPr/>
            <p:nvPr/>
          </p:nvSpPr>
          <p:spPr>
            <a:xfrm>
              <a:off x="0" y="7698760"/>
              <a:ext cx="2552700" cy="2588259"/>
            </a:xfrm>
            <a:custGeom>
              <a:rect b="b" l="l" r="r" t="t"/>
              <a:pathLst>
                <a:path extrusionOk="0" h="2588259" w="2552700">
                  <a:moveTo>
                    <a:pt x="0" y="0"/>
                  </a:moveTo>
                  <a:lnTo>
                    <a:pt x="2552700" y="0"/>
                  </a:lnTo>
                  <a:lnTo>
                    <a:pt x="2552700" y="2588239"/>
                  </a:lnTo>
                  <a:lnTo>
                    <a:pt x="0" y="2588239"/>
                  </a:lnTo>
                  <a:lnTo>
                    <a:pt x="0" y="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48"/>
            <p:cNvSpPr/>
            <p:nvPr/>
          </p:nvSpPr>
          <p:spPr>
            <a:xfrm>
              <a:off x="3519251" y="1415372"/>
              <a:ext cx="2463165" cy="2463165"/>
            </a:xfrm>
            <a:custGeom>
              <a:rect b="b" l="l" r="r" t="t"/>
              <a:pathLst>
                <a:path extrusionOk="0" h="2463165" w="2463165">
                  <a:moveTo>
                    <a:pt x="1231315" y="2462631"/>
                  </a:moveTo>
                  <a:lnTo>
                    <a:pt x="1185996" y="2461798"/>
                  </a:lnTo>
                  <a:lnTo>
                    <a:pt x="1140734" y="2459294"/>
                  </a:lnTo>
                  <a:lnTo>
                    <a:pt x="1095597" y="2455128"/>
                  </a:lnTo>
                  <a:lnTo>
                    <a:pt x="1050642" y="2449303"/>
                  </a:lnTo>
                  <a:lnTo>
                    <a:pt x="1005935" y="2441827"/>
                  </a:lnTo>
                  <a:lnTo>
                    <a:pt x="961533" y="2432713"/>
                  </a:lnTo>
                  <a:lnTo>
                    <a:pt x="917494" y="2421970"/>
                  </a:lnTo>
                  <a:lnTo>
                    <a:pt x="873884" y="2409611"/>
                  </a:lnTo>
                  <a:lnTo>
                    <a:pt x="830758" y="2395656"/>
                  </a:lnTo>
                  <a:lnTo>
                    <a:pt x="788170" y="2380126"/>
                  </a:lnTo>
                  <a:lnTo>
                    <a:pt x="746185" y="2363035"/>
                  </a:lnTo>
                  <a:lnTo>
                    <a:pt x="704859" y="2344410"/>
                  </a:lnTo>
                  <a:lnTo>
                    <a:pt x="664248" y="2324280"/>
                  </a:lnTo>
                  <a:lnTo>
                    <a:pt x="624402" y="2302667"/>
                  </a:lnTo>
                  <a:lnTo>
                    <a:pt x="585378" y="2279602"/>
                  </a:lnTo>
                  <a:lnTo>
                    <a:pt x="547231" y="2255115"/>
                  </a:lnTo>
                  <a:lnTo>
                    <a:pt x="510013" y="2229244"/>
                  </a:lnTo>
                  <a:lnTo>
                    <a:pt x="473771" y="2202019"/>
                  </a:lnTo>
                  <a:lnTo>
                    <a:pt x="438554" y="2173478"/>
                  </a:lnTo>
                  <a:lnTo>
                    <a:pt x="404414" y="2143661"/>
                  </a:lnTo>
                  <a:lnTo>
                    <a:pt x="371394" y="2112608"/>
                  </a:lnTo>
                  <a:lnTo>
                    <a:pt x="339538" y="2080358"/>
                  </a:lnTo>
                  <a:lnTo>
                    <a:pt x="308891" y="2046958"/>
                  </a:lnTo>
                  <a:lnTo>
                    <a:pt x="279495" y="2012452"/>
                  </a:lnTo>
                  <a:lnTo>
                    <a:pt x="251389" y="1976892"/>
                  </a:lnTo>
                  <a:lnTo>
                    <a:pt x="224610" y="1940317"/>
                  </a:lnTo>
                  <a:lnTo>
                    <a:pt x="199195" y="1902783"/>
                  </a:lnTo>
                  <a:lnTo>
                    <a:pt x="175180" y="1864340"/>
                  </a:lnTo>
                  <a:lnTo>
                    <a:pt x="152597" y="1825035"/>
                  </a:lnTo>
                  <a:lnTo>
                    <a:pt x="131474" y="1784928"/>
                  </a:lnTo>
                  <a:lnTo>
                    <a:pt x="111842" y="1744071"/>
                  </a:lnTo>
                  <a:lnTo>
                    <a:pt x="93728" y="1702520"/>
                  </a:lnTo>
                  <a:lnTo>
                    <a:pt x="77155" y="1660330"/>
                  </a:lnTo>
                  <a:lnTo>
                    <a:pt x="62146" y="1617555"/>
                  </a:lnTo>
                  <a:lnTo>
                    <a:pt x="48722" y="1574260"/>
                  </a:lnTo>
                  <a:lnTo>
                    <a:pt x="36901" y="1530500"/>
                  </a:lnTo>
                  <a:lnTo>
                    <a:pt x="26698" y="1486336"/>
                  </a:lnTo>
                  <a:lnTo>
                    <a:pt x="18127" y="1441825"/>
                  </a:lnTo>
                  <a:lnTo>
                    <a:pt x="11201" y="1397025"/>
                  </a:lnTo>
                  <a:lnTo>
                    <a:pt x="5929" y="1352004"/>
                  </a:lnTo>
                  <a:lnTo>
                    <a:pt x="2317" y="1306821"/>
                  </a:lnTo>
                  <a:lnTo>
                    <a:pt x="370" y="1261532"/>
                  </a:lnTo>
                  <a:lnTo>
                    <a:pt x="0" y="1231315"/>
                  </a:lnTo>
                  <a:lnTo>
                    <a:pt x="92" y="1216205"/>
                  </a:lnTo>
                  <a:lnTo>
                    <a:pt x="1483" y="1170897"/>
                  </a:lnTo>
                  <a:lnTo>
                    <a:pt x="4540" y="1125673"/>
                  </a:lnTo>
                  <a:lnTo>
                    <a:pt x="9260" y="1080590"/>
                  </a:lnTo>
                  <a:lnTo>
                    <a:pt x="15636" y="1035708"/>
                  </a:lnTo>
                  <a:lnTo>
                    <a:pt x="23659" y="991095"/>
                  </a:lnTo>
                  <a:lnTo>
                    <a:pt x="33319" y="946812"/>
                  </a:lnTo>
                  <a:lnTo>
                    <a:pt x="44603" y="902907"/>
                  </a:lnTo>
                  <a:lnTo>
                    <a:pt x="57495" y="859451"/>
                  </a:lnTo>
                  <a:lnTo>
                    <a:pt x="71977" y="816500"/>
                  </a:lnTo>
                  <a:lnTo>
                    <a:pt x="88031" y="774107"/>
                  </a:lnTo>
                  <a:lnTo>
                    <a:pt x="105634" y="732335"/>
                  </a:lnTo>
                  <a:lnTo>
                    <a:pt x="124764" y="691239"/>
                  </a:lnTo>
                  <a:lnTo>
                    <a:pt x="145392" y="650878"/>
                  </a:lnTo>
                  <a:lnTo>
                    <a:pt x="167491" y="611301"/>
                  </a:lnTo>
                  <a:lnTo>
                    <a:pt x="191034" y="572563"/>
                  </a:lnTo>
                  <a:lnTo>
                    <a:pt x="215986" y="534720"/>
                  </a:lnTo>
                  <a:lnTo>
                    <a:pt x="242313" y="497820"/>
                  </a:lnTo>
                  <a:lnTo>
                    <a:pt x="269981" y="461917"/>
                  </a:lnTo>
                  <a:lnTo>
                    <a:pt x="298952" y="427053"/>
                  </a:lnTo>
                  <a:lnTo>
                    <a:pt x="329187" y="393280"/>
                  </a:lnTo>
                  <a:lnTo>
                    <a:pt x="360644" y="360644"/>
                  </a:lnTo>
                  <a:lnTo>
                    <a:pt x="393280" y="329187"/>
                  </a:lnTo>
                  <a:lnTo>
                    <a:pt x="427053" y="298952"/>
                  </a:lnTo>
                  <a:lnTo>
                    <a:pt x="461917" y="269981"/>
                  </a:lnTo>
                  <a:lnTo>
                    <a:pt x="497820" y="242313"/>
                  </a:lnTo>
                  <a:lnTo>
                    <a:pt x="534720" y="215986"/>
                  </a:lnTo>
                  <a:lnTo>
                    <a:pt x="572563" y="191034"/>
                  </a:lnTo>
                  <a:lnTo>
                    <a:pt x="611301" y="167491"/>
                  </a:lnTo>
                  <a:lnTo>
                    <a:pt x="650878" y="145392"/>
                  </a:lnTo>
                  <a:lnTo>
                    <a:pt x="691239" y="124764"/>
                  </a:lnTo>
                  <a:lnTo>
                    <a:pt x="732335" y="105634"/>
                  </a:lnTo>
                  <a:lnTo>
                    <a:pt x="774107" y="88031"/>
                  </a:lnTo>
                  <a:lnTo>
                    <a:pt x="816500" y="71977"/>
                  </a:lnTo>
                  <a:lnTo>
                    <a:pt x="859451" y="57495"/>
                  </a:lnTo>
                  <a:lnTo>
                    <a:pt x="902907" y="44603"/>
                  </a:lnTo>
                  <a:lnTo>
                    <a:pt x="946812" y="33319"/>
                  </a:lnTo>
                  <a:lnTo>
                    <a:pt x="991095" y="23659"/>
                  </a:lnTo>
                  <a:lnTo>
                    <a:pt x="1035708" y="15636"/>
                  </a:lnTo>
                  <a:lnTo>
                    <a:pt x="1080590" y="9260"/>
                  </a:lnTo>
                  <a:lnTo>
                    <a:pt x="1125673" y="4540"/>
                  </a:lnTo>
                  <a:lnTo>
                    <a:pt x="1170897" y="1483"/>
                  </a:lnTo>
                  <a:lnTo>
                    <a:pt x="1216205" y="92"/>
                  </a:lnTo>
                  <a:lnTo>
                    <a:pt x="1231315" y="0"/>
                  </a:lnTo>
                  <a:lnTo>
                    <a:pt x="1246425" y="92"/>
                  </a:lnTo>
                  <a:lnTo>
                    <a:pt x="1291734" y="1483"/>
                  </a:lnTo>
                  <a:lnTo>
                    <a:pt x="1336958" y="4540"/>
                  </a:lnTo>
                  <a:lnTo>
                    <a:pt x="1382041" y="9260"/>
                  </a:lnTo>
                  <a:lnTo>
                    <a:pt x="1426922" y="15636"/>
                  </a:lnTo>
                  <a:lnTo>
                    <a:pt x="1471535" y="23659"/>
                  </a:lnTo>
                  <a:lnTo>
                    <a:pt x="1515819" y="33319"/>
                  </a:lnTo>
                  <a:lnTo>
                    <a:pt x="1559723" y="44603"/>
                  </a:lnTo>
                  <a:lnTo>
                    <a:pt x="1603180" y="57495"/>
                  </a:lnTo>
                  <a:lnTo>
                    <a:pt x="1646131" y="71977"/>
                  </a:lnTo>
                  <a:lnTo>
                    <a:pt x="1688524" y="88031"/>
                  </a:lnTo>
                  <a:lnTo>
                    <a:pt x="1730296" y="105634"/>
                  </a:lnTo>
                  <a:lnTo>
                    <a:pt x="1771391" y="124764"/>
                  </a:lnTo>
                  <a:lnTo>
                    <a:pt x="1811753" y="145392"/>
                  </a:lnTo>
                  <a:lnTo>
                    <a:pt x="1851329" y="167491"/>
                  </a:lnTo>
                  <a:lnTo>
                    <a:pt x="1890067" y="191034"/>
                  </a:lnTo>
                  <a:lnTo>
                    <a:pt x="1927911" y="215986"/>
                  </a:lnTo>
                  <a:lnTo>
                    <a:pt x="1964810" y="242313"/>
                  </a:lnTo>
                  <a:lnTo>
                    <a:pt x="2000714" y="269981"/>
                  </a:lnTo>
                  <a:lnTo>
                    <a:pt x="2035577" y="298952"/>
                  </a:lnTo>
                  <a:lnTo>
                    <a:pt x="2069351" y="329187"/>
                  </a:lnTo>
                  <a:lnTo>
                    <a:pt x="2101989" y="360644"/>
                  </a:lnTo>
                  <a:lnTo>
                    <a:pt x="2133444" y="393280"/>
                  </a:lnTo>
                  <a:lnTo>
                    <a:pt x="2163678" y="427053"/>
                  </a:lnTo>
                  <a:lnTo>
                    <a:pt x="2192651" y="461917"/>
                  </a:lnTo>
                  <a:lnTo>
                    <a:pt x="2220318" y="497820"/>
                  </a:lnTo>
                  <a:lnTo>
                    <a:pt x="2246643" y="534720"/>
                  </a:lnTo>
                  <a:lnTo>
                    <a:pt x="2271596" y="572563"/>
                  </a:lnTo>
                  <a:lnTo>
                    <a:pt x="2295138" y="611301"/>
                  </a:lnTo>
                  <a:lnTo>
                    <a:pt x="2317237" y="650878"/>
                  </a:lnTo>
                  <a:lnTo>
                    <a:pt x="2337866" y="691239"/>
                  </a:lnTo>
                  <a:lnTo>
                    <a:pt x="2356997" y="732335"/>
                  </a:lnTo>
                  <a:lnTo>
                    <a:pt x="2374599" y="774107"/>
                  </a:lnTo>
                  <a:lnTo>
                    <a:pt x="2390653" y="816500"/>
                  </a:lnTo>
                  <a:lnTo>
                    <a:pt x="2405135" y="859451"/>
                  </a:lnTo>
                  <a:lnTo>
                    <a:pt x="2418029" y="902907"/>
                  </a:lnTo>
                  <a:lnTo>
                    <a:pt x="2429312" y="946812"/>
                  </a:lnTo>
                  <a:lnTo>
                    <a:pt x="2438970" y="991095"/>
                  </a:lnTo>
                  <a:lnTo>
                    <a:pt x="2446995" y="1035708"/>
                  </a:lnTo>
                  <a:lnTo>
                    <a:pt x="2453370" y="1080590"/>
                  </a:lnTo>
                  <a:lnTo>
                    <a:pt x="2458090" y="1125673"/>
                  </a:lnTo>
                  <a:lnTo>
                    <a:pt x="2461149" y="1170897"/>
                  </a:lnTo>
                  <a:lnTo>
                    <a:pt x="2462539" y="1216205"/>
                  </a:lnTo>
                  <a:lnTo>
                    <a:pt x="2462631" y="1231315"/>
                  </a:lnTo>
                  <a:lnTo>
                    <a:pt x="2462539" y="1246425"/>
                  </a:lnTo>
                  <a:lnTo>
                    <a:pt x="2461149" y="1291734"/>
                  </a:lnTo>
                  <a:lnTo>
                    <a:pt x="2458090" y="1336958"/>
                  </a:lnTo>
                  <a:lnTo>
                    <a:pt x="2453370" y="1382041"/>
                  </a:lnTo>
                  <a:lnTo>
                    <a:pt x="2446995" y="1426922"/>
                  </a:lnTo>
                  <a:lnTo>
                    <a:pt x="2438970" y="1471535"/>
                  </a:lnTo>
                  <a:lnTo>
                    <a:pt x="2429312" y="1515819"/>
                  </a:lnTo>
                  <a:lnTo>
                    <a:pt x="2418029" y="1559723"/>
                  </a:lnTo>
                  <a:lnTo>
                    <a:pt x="2405135" y="1603180"/>
                  </a:lnTo>
                  <a:lnTo>
                    <a:pt x="2390653" y="1646131"/>
                  </a:lnTo>
                  <a:lnTo>
                    <a:pt x="2374601" y="1688524"/>
                  </a:lnTo>
                  <a:lnTo>
                    <a:pt x="2356997" y="1730296"/>
                  </a:lnTo>
                  <a:lnTo>
                    <a:pt x="2337866" y="1771391"/>
                  </a:lnTo>
                  <a:lnTo>
                    <a:pt x="2317237" y="1811753"/>
                  </a:lnTo>
                  <a:lnTo>
                    <a:pt x="2295138" y="1851329"/>
                  </a:lnTo>
                  <a:lnTo>
                    <a:pt x="2271596" y="1890067"/>
                  </a:lnTo>
                  <a:lnTo>
                    <a:pt x="2246643" y="1927911"/>
                  </a:lnTo>
                  <a:lnTo>
                    <a:pt x="2220318" y="1964810"/>
                  </a:lnTo>
                  <a:lnTo>
                    <a:pt x="2192651" y="2000714"/>
                  </a:lnTo>
                  <a:lnTo>
                    <a:pt x="2163678" y="2035577"/>
                  </a:lnTo>
                  <a:lnTo>
                    <a:pt x="2133444" y="2069351"/>
                  </a:lnTo>
                  <a:lnTo>
                    <a:pt x="2101989" y="2101989"/>
                  </a:lnTo>
                  <a:lnTo>
                    <a:pt x="2069351" y="2133444"/>
                  </a:lnTo>
                  <a:lnTo>
                    <a:pt x="2035577" y="2163678"/>
                  </a:lnTo>
                  <a:lnTo>
                    <a:pt x="2000714" y="2192651"/>
                  </a:lnTo>
                  <a:lnTo>
                    <a:pt x="1964810" y="2220318"/>
                  </a:lnTo>
                  <a:lnTo>
                    <a:pt x="1927911" y="2246643"/>
                  </a:lnTo>
                  <a:lnTo>
                    <a:pt x="1890067" y="2271596"/>
                  </a:lnTo>
                  <a:lnTo>
                    <a:pt x="1851329" y="2295138"/>
                  </a:lnTo>
                  <a:lnTo>
                    <a:pt x="1811753" y="2317237"/>
                  </a:lnTo>
                  <a:lnTo>
                    <a:pt x="1771391" y="2337866"/>
                  </a:lnTo>
                  <a:lnTo>
                    <a:pt x="1730296" y="2356997"/>
                  </a:lnTo>
                  <a:lnTo>
                    <a:pt x="1688524" y="2374599"/>
                  </a:lnTo>
                  <a:lnTo>
                    <a:pt x="1646131" y="2390653"/>
                  </a:lnTo>
                  <a:lnTo>
                    <a:pt x="1603180" y="2405135"/>
                  </a:lnTo>
                  <a:lnTo>
                    <a:pt x="1559723" y="2418029"/>
                  </a:lnTo>
                  <a:lnTo>
                    <a:pt x="1515819" y="2429312"/>
                  </a:lnTo>
                  <a:lnTo>
                    <a:pt x="1471535" y="2438970"/>
                  </a:lnTo>
                  <a:lnTo>
                    <a:pt x="1426922" y="2446995"/>
                  </a:lnTo>
                  <a:lnTo>
                    <a:pt x="1382041" y="2453370"/>
                  </a:lnTo>
                  <a:lnTo>
                    <a:pt x="1336958" y="2458090"/>
                  </a:lnTo>
                  <a:lnTo>
                    <a:pt x="1291734" y="2461149"/>
                  </a:lnTo>
                  <a:lnTo>
                    <a:pt x="1246425" y="2462539"/>
                  </a:lnTo>
                  <a:lnTo>
                    <a:pt x="1231315" y="2462631"/>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39" name="Google Shape;339;p48"/>
          <p:cNvSpPr txBox="1"/>
          <p:nvPr>
            <p:ph type="title"/>
          </p:nvPr>
        </p:nvSpPr>
        <p:spPr>
          <a:xfrm>
            <a:off x="5029200" y="4391169"/>
            <a:ext cx="9112800" cy="1525200"/>
          </a:xfrm>
          <a:prstGeom prst="rect">
            <a:avLst/>
          </a:prstGeom>
          <a:noFill/>
          <a:ln>
            <a:noFill/>
          </a:ln>
        </p:spPr>
        <p:txBody>
          <a:bodyPr anchorCtr="0" anchor="t" bIns="0" lIns="0" spcFirstLastPara="1" rIns="0" wrap="square" tIns="47000">
            <a:spAutoFit/>
          </a:bodyPr>
          <a:lstStyle/>
          <a:p>
            <a:pPr indent="0" lvl="0" marL="25400" marR="0" rtl="0" algn="ctr">
              <a:lnSpc>
                <a:spcPct val="118918"/>
              </a:lnSpc>
              <a:spcBef>
                <a:spcPts val="0"/>
              </a:spcBef>
              <a:spcAft>
                <a:spcPts val="0"/>
              </a:spcAft>
              <a:buSzPts val="1400"/>
              <a:buNone/>
            </a:pPr>
            <a:r>
              <a:rPr lang="en-US" sz="9600">
                <a:solidFill>
                  <a:srgbClr val="262626"/>
                </a:solidFill>
              </a:rPr>
              <a:t>HANDS-ON</a:t>
            </a:r>
            <a:endParaRPr sz="9600"/>
          </a:p>
        </p:txBody>
      </p:sp>
      <p:sp>
        <p:nvSpPr>
          <p:cNvPr id="340" name="Google Shape;340;p48"/>
          <p:cNvSpPr/>
          <p:nvPr/>
        </p:nvSpPr>
        <p:spPr>
          <a:xfrm>
            <a:off x="17098366" y="9125620"/>
            <a:ext cx="1189800" cy="116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grpSp>
        <p:nvGrpSpPr>
          <p:cNvPr id="345" name="Google Shape;345;p49"/>
          <p:cNvGrpSpPr/>
          <p:nvPr/>
        </p:nvGrpSpPr>
        <p:grpSpPr>
          <a:xfrm>
            <a:off x="0" y="5"/>
            <a:ext cx="18288000" cy="4162430"/>
            <a:chOff x="0" y="5"/>
            <a:chExt cx="18288000" cy="4162430"/>
          </a:xfrm>
        </p:grpSpPr>
        <p:sp>
          <p:nvSpPr>
            <p:cNvPr id="346" name="Google Shape;346;p49"/>
            <p:cNvSpPr/>
            <p:nvPr/>
          </p:nvSpPr>
          <p:spPr>
            <a:xfrm>
              <a:off x="0" y="5"/>
              <a:ext cx="18288000" cy="4162425"/>
            </a:xfrm>
            <a:custGeom>
              <a:rect b="b" l="l" r="r" t="t"/>
              <a:pathLst>
                <a:path extrusionOk="0" h="4162425" w="18288000">
                  <a:moveTo>
                    <a:pt x="18288000" y="4162425"/>
                  </a:moveTo>
                  <a:lnTo>
                    <a:pt x="0" y="4162425"/>
                  </a:lnTo>
                  <a:lnTo>
                    <a:pt x="0" y="0"/>
                  </a:lnTo>
                  <a:lnTo>
                    <a:pt x="18288000" y="0"/>
                  </a:lnTo>
                  <a:lnTo>
                    <a:pt x="18288000" y="4162425"/>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7" name="Google Shape;347;p49"/>
            <p:cNvSpPr/>
            <p:nvPr/>
          </p:nvSpPr>
          <p:spPr>
            <a:xfrm>
              <a:off x="14123883" y="10"/>
              <a:ext cx="4162425" cy="4162425"/>
            </a:xfrm>
            <a:custGeom>
              <a:rect b="b" l="l" r="r" t="t"/>
              <a:pathLst>
                <a:path extrusionOk="0" h="4162425" w="4162425">
                  <a:moveTo>
                    <a:pt x="1853526" y="4162411"/>
                  </a:moveTo>
                  <a:lnTo>
                    <a:pt x="0" y="4162411"/>
                  </a:lnTo>
                  <a:lnTo>
                    <a:pt x="276" y="4113909"/>
                  </a:lnTo>
                  <a:lnTo>
                    <a:pt x="1105" y="4065539"/>
                  </a:lnTo>
                  <a:lnTo>
                    <a:pt x="2481" y="4017305"/>
                  </a:lnTo>
                  <a:lnTo>
                    <a:pt x="4404" y="3969210"/>
                  </a:lnTo>
                  <a:lnTo>
                    <a:pt x="6869" y="3921256"/>
                  </a:lnTo>
                  <a:lnTo>
                    <a:pt x="9873" y="3873446"/>
                  </a:lnTo>
                  <a:lnTo>
                    <a:pt x="13414" y="3825784"/>
                  </a:lnTo>
                  <a:lnTo>
                    <a:pt x="17489" y="3778273"/>
                  </a:lnTo>
                  <a:lnTo>
                    <a:pt x="22094" y="3730914"/>
                  </a:lnTo>
                  <a:lnTo>
                    <a:pt x="27227" y="3683713"/>
                  </a:lnTo>
                  <a:lnTo>
                    <a:pt x="32884" y="3636671"/>
                  </a:lnTo>
                  <a:lnTo>
                    <a:pt x="39063" y="3589791"/>
                  </a:lnTo>
                  <a:lnTo>
                    <a:pt x="45761" y="3543077"/>
                  </a:lnTo>
                  <a:lnTo>
                    <a:pt x="52974" y="3496531"/>
                  </a:lnTo>
                  <a:lnTo>
                    <a:pt x="60700" y="3450156"/>
                  </a:lnTo>
                  <a:lnTo>
                    <a:pt x="68935" y="3403956"/>
                  </a:lnTo>
                  <a:lnTo>
                    <a:pt x="77677" y="3357934"/>
                  </a:lnTo>
                  <a:lnTo>
                    <a:pt x="86923" y="3312091"/>
                  </a:lnTo>
                  <a:lnTo>
                    <a:pt x="96670" y="3266433"/>
                  </a:lnTo>
                  <a:lnTo>
                    <a:pt x="106914" y="3220960"/>
                  </a:lnTo>
                  <a:lnTo>
                    <a:pt x="117652" y="3175677"/>
                  </a:lnTo>
                  <a:lnTo>
                    <a:pt x="128883" y="3130587"/>
                  </a:lnTo>
                  <a:lnTo>
                    <a:pt x="140602" y="3085691"/>
                  </a:lnTo>
                  <a:lnTo>
                    <a:pt x="152806" y="3040994"/>
                  </a:lnTo>
                  <a:lnTo>
                    <a:pt x="165494" y="2996499"/>
                  </a:lnTo>
                  <a:lnTo>
                    <a:pt x="178661" y="2952208"/>
                  </a:lnTo>
                  <a:lnTo>
                    <a:pt x="192305" y="2908124"/>
                  </a:lnTo>
                  <a:lnTo>
                    <a:pt x="206422" y="2864250"/>
                  </a:lnTo>
                  <a:lnTo>
                    <a:pt x="221011" y="2820590"/>
                  </a:lnTo>
                  <a:lnTo>
                    <a:pt x="236067" y="2777146"/>
                  </a:lnTo>
                  <a:lnTo>
                    <a:pt x="251587" y="2733922"/>
                  </a:lnTo>
                  <a:lnTo>
                    <a:pt x="267570" y="2690919"/>
                  </a:lnTo>
                  <a:lnTo>
                    <a:pt x="284011" y="2648142"/>
                  </a:lnTo>
                  <a:lnTo>
                    <a:pt x="300908" y="2605594"/>
                  </a:lnTo>
                  <a:lnTo>
                    <a:pt x="318258" y="2563276"/>
                  </a:lnTo>
                  <a:lnTo>
                    <a:pt x="336057" y="2521193"/>
                  </a:lnTo>
                  <a:lnTo>
                    <a:pt x="354304" y="2479347"/>
                  </a:lnTo>
                  <a:lnTo>
                    <a:pt x="372994" y="2437742"/>
                  </a:lnTo>
                  <a:lnTo>
                    <a:pt x="392125" y="2396380"/>
                  </a:lnTo>
                  <a:lnTo>
                    <a:pt x="411693" y="2355263"/>
                  </a:lnTo>
                  <a:lnTo>
                    <a:pt x="431697" y="2314397"/>
                  </a:lnTo>
                  <a:lnTo>
                    <a:pt x="452132" y="2273782"/>
                  </a:lnTo>
                  <a:lnTo>
                    <a:pt x="472996" y="2233423"/>
                  </a:lnTo>
                  <a:lnTo>
                    <a:pt x="494286" y="2193322"/>
                  </a:lnTo>
                  <a:lnTo>
                    <a:pt x="515999" y="2153482"/>
                  </a:lnTo>
                  <a:lnTo>
                    <a:pt x="538132" y="2113906"/>
                  </a:lnTo>
                  <a:lnTo>
                    <a:pt x="560681" y="2074597"/>
                  </a:lnTo>
                  <a:lnTo>
                    <a:pt x="583644" y="2035559"/>
                  </a:lnTo>
                  <a:lnTo>
                    <a:pt x="607018" y="1996794"/>
                  </a:lnTo>
                  <a:lnTo>
                    <a:pt x="630800" y="1958305"/>
                  </a:lnTo>
                  <a:lnTo>
                    <a:pt x="654987" y="1920095"/>
                  </a:lnTo>
                  <a:lnTo>
                    <a:pt x="679576" y="1882168"/>
                  </a:lnTo>
                  <a:lnTo>
                    <a:pt x="704564" y="1844525"/>
                  </a:lnTo>
                  <a:lnTo>
                    <a:pt x="729947" y="1807171"/>
                  </a:lnTo>
                  <a:lnTo>
                    <a:pt x="755724" y="1770108"/>
                  </a:lnTo>
                  <a:lnTo>
                    <a:pt x="781890" y="1733339"/>
                  </a:lnTo>
                  <a:lnTo>
                    <a:pt x="808444" y="1696867"/>
                  </a:lnTo>
                  <a:lnTo>
                    <a:pt x="835381" y="1660695"/>
                  </a:lnTo>
                  <a:lnTo>
                    <a:pt x="862699" y="1624827"/>
                  </a:lnTo>
                  <a:lnTo>
                    <a:pt x="890395" y="1589264"/>
                  </a:lnTo>
                  <a:lnTo>
                    <a:pt x="918466" y="1554011"/>
                  </a:lnTo>
                  <a:lnTo>
                    <a:pt x="946909" y="1519069"/>
                  </a:lnTo>
                  <a:lnTo>
                    <a:pt x="975721" y="1484443"/>
                  </a:lnTo>
                  <a:lnTo>
                    <a:pt x="1004899" y="1450135"/>
                  </a:lnTo>
                  <a:lnTo>
                    <a:pt x="1034440" y="1416148"/>
                  </a:lnTo>
                  <a:lnTo>
                    <a:pt x="1064341" y="1382485"/>
                  </a:lnTo>
                  <a:lnTo>
                    <a:pt x="1094599" y="1349149"/>
                  </a:lnTo>
                  <a:lnTo>
                    <a:pt x="1125211" y="1316143"/>
                  </a:lnTo>
                  <a:lnTo>
                    <a:pt x="1156174" y="1283470"/>
                  </a:lnTo>
                  <a:lnTo>
                    <a:pt x="1187484" y="1251133"/>
                  </a:lnTo>
                  <a:lnTo>
                    <a:pt x="1219140" y="1219135"/>
                  </a:lnTo>
                  <a:lnTo>
                    <a:pt x="1251138" y="1187479"/>
                  </a:lnTo>
                  <a:lnTo>
                    <a:pt x="1283475" y="1156169"/>
                  </a:lnTo>
                  <a:lnTo>
                    <a:pt x="1316148" y="1125206"/>
                  </a:lnTo>
                  <a:lnTo>
                    <a:pt x="1349154" y="1094594"/>
                  </a:lnTo>
                  <a:lnTo>
                    <a:pt x="1382490" y="1064336"/>
                  </a:lnTo>
                  <a:lnTo>
                    <a:pt x="1416153" y="1034435"/>
                  </a:lnTo>
                  <a:lnTo>
                    <a:pt x="1450141" y="1004895"/>
                  </a:lnTo>
                  <a:lnTo>
                    <a:pt x="1484449" y="975717"/>
                  </a:lnTo>
                  <a:lnTo>
                    <a:pt x="1519075" y="946905"/>
                  </a:lnTo>
                  <a:lnTo>
                    <a:pt x="1554017" y="918462"/>
                  </a:lnTo>
                  <a:lnTo>
                    <a:pt x="1589270" y="890391"/>
                  </a:lnTo>
                  <a:lnTo>
                    <a:pt x="1624833" y="862695"/>
                  </a:lnTo>
                  <a:lnTo>
                    <a:pt x="1660702" y="835377"/>
                  </a:lnTo>
                  <a:lnTo>
                    <a:pt x="1696874" y="808440"/>
                  </a:lnTo>
                  <a:lnTo>
                    <a:pt x="1733346" y="781887"/>
                  </a:lnTo>
                  <a:lnTo>
                    <a:pt x="1770115" y="755720"/>
                  </a:lnTo>
                  <a:lnTo>
                    <a:pt x="1807178" y="729944"/>
                  </a:lnTo>
                  <a:lnTo>
                    <a:pt x="1844532" y="704561"/>
                  </a:lnTo>
                  <a:lnTo>
                    <a:pt x="1882175" y="679573"/>
                  </a:lnTo>
                  <a:lnTo>
                    <a:pt x="1920103" y="654984"/>
                  </a:lnTo>
                  <a:lnTo>
                    <a:pt x="1958313" y="630798"/>
                  </a:lnTo>
                  <a:lnTo>
                    <a:pt x="1996802" y="607016"/>
                  </a:lnTo>
                  <a:lnTo>
                    <a:pt x="2035567" y="583642"/>
                  </a:lnTo>
                  <a:lnTo>
                    <a:pt x="2074605" y="560678"/>
                  </a:lnTo>
                  <a:lnTo>
                    <a:pt x="2113914" y="538129"/>
                  </a:lnTo>
                  <a:lnTo>
                    <a:pt x="2153490" y="515996"/>
                  </a:lnTo>
                  <a:lnTo>
                    <a:pt x="2193330" y="494284"/>
                  </a:lnTo>
                  <a:lnTo>
                    <a:pt x="2233431" y="472994"/>
                  </a:lnTo>
                  <a:lnTo>
                    <a:pt x="2273790" y="452130"/>
                  </a:lnTo>
                  <a:lnTo>
                    <a:pt x="2314405" y="431695"/>
                  </a:lnTo>
                  <a:lnTo>
                    <a:pt x="2355272" y="411691"/>
                  </a:lnTo>
                  <a:lnTo>
                    <a:pt x="2396388" y="392123"/>
                  </a:lnTo>
                  <a:lnTo>
                    <a:pt x="2437750" y="372992"/>
                  </a:lnTo>
                  <a:lnTo>
                    <a:pt x="2479356" y="354302"/>
                  </a:lnTo>
                  <a:lnTo>
                    <a:pt x="2521202" y="336056"/>
                  </a:lnTo>
                  <a:lnTo>
                    <a:pt x="2563285" y="318256"/>
                  </a:lnTo>
                  <a:lnTo>
                    <a:pt x="2605603" y="300907"/>
                  </a:lnTo>
                  <a:lnTo>
                    <a:pt x="2648151" y="284010"/>
                  </a:lnTo>
                  <a:lnTo>
                    <a:pt x="2690928" y="267569"/>
                  </a:lnTo>
                  <a:lnTo>
                    <a:pt x="2733931" y="251586"/>
                  </a:lnTo>
                  <a:lnTo>
                    <a:pt x="2777155" y="236066"/>
                  </a:lnTo>
                  <a:lnTo>
                    <a:pt x="2820599" y="221010"/>
                  </a:lnTo>
                  <a:lnTo>
                    <a:pt x="2864260" y="206421"/>
                  </a:lnTo>
                  <a:lnTo>
                    <a:pt x="2908133" y="192304"/>
                  </a:lnTo>
                  <a:lnTo>
                    <a:pt x="2952217" y="178660"/>
                  </a:lnTo>
                  <a:lnTo>
                    <a:pt x="2996508" y="165493"/>
                  </a:lnTo>
                  <a:lnTo>
                    <a:pt x="3041004" y="152806"/>
                  </a:lnTo>
                  <a:lnTo>
                    <a:pt x="3085701" y="140601"/>
                  </a:lnTo>
                  <a:lnTo>
                    <a:pt x="3130596" y="128882"/>
                  </a:lnTo>
                  <a:lnTo>
                    <a:pt x="3175687" y="117652"/>
                  </a:lnTo>
                  <a:lnTo>
                    <a:pt x="3220970" y="106913"/>
                  </a:lnTo>
                  <a:lnTo>
                    <a:pt x="3266443" y="96669"/>
                  </a:lnTo>
                  <a:lnTo>
                    <a:pt x="3312101" y="86923"/>
                  </a:lnTo>
                  <a:lnTo>
                    <a:pt x="3357944" y="77677"/>
                  </a:lnTo>
                  <a:lnTo>
                    <a:pt x="3403966" y="68935"/>
                  </a:lnTo>
                  <a:lnTo>
                    <a:pt x="3450166" y="60700"/>
                  </a:lnTo>
                  <a:lnTo>
                    <a:pt x="3496541" y="52974"/>
                  </a:lnTo>
                  <a:lnTo>
                    <a:pt x="3543087" y="45761"/>
                  </a:lnTo>
                  <a:lnTo>
                    <a:pt x="3589801" y="39063"/>
                  </a:lnTo>
                  <a:lnTo>
                    <a:pt x="3636681" y="32884"/>
                  </a:lnTo>
                  <a:lnTo>
                    <a:pt x="3683723" y="27227"/>
                  </a:lnTo>
                  <a:lnTo>
                    <a:pt x="3730925" y="22094"/>
                  </a:lnTo>
                  <a:lnTo>
                    <a:pt x="3778283" y="17489"/>
                  </a:lnTo>
                  <a:lnTo>
                    <a:pt x="3825794" y="13414"/>
                  </a:lnTo>
                  <a:lnTo>
                    <a:pt x="3873457" y="9873"/>
                  </a:lnTo>
                  <a:lnTo>
                    <a:pt x="3921266" y="6869"/>
                  </a:lnTo>
                  <a:lnTo>
                    <a:pt x="3969220" y="4404"/>
                  </a:lnTo>
                  <a:lnTo>
                    <a:pt x="4017316" y="2481"/>
                  </a:lnTo>
                  <a:lnTo>
                    <a:pt x="4065550" y="1105"/>
                  </a:lnTo>
                  <a:lnTo>
                    <a:pt x="4113919" y="276"/>
                  </a:lnTo>
                  <a:lnTo>
                    <a:pt x="4162421" y="0"/>
                  </a:lnTo>
                  <a:lnTo>
                    <a:pt x="4162421" y="1853505"/>
                  </a:lnTo>
                  <a:lnTo>
                    <a:pt x="4114115" y="1854000"/>
                  </a:lnTo>
                  <a:lnTo>
                    <a:pt x="4066051" y="1855480"/>
                  </a:lnTo>
                  <a:lnTo>
                    <a:pt x="4018238" y="1857934"/>
                  </a:lnTo>
                  <a:lnTo>
                    <a:pt x="3970686" y="1861353"/>
                  </a:lnTo>
                  <a:lnTo>
                    <a:pt x="3923405" y="1865727"/>
                  </a:lnTo>
                  <a:lnTo>
                    <a:pt x="3876404" y="1871047"/>
                  </a:lnTo>
                  <a:lnTo>
                    <a:pt x="3829693" y="1877303"/>
                  </a:lnTo>
                  <a:lnTo>
                    <a:pt x="3783282" y="1884485"/>
                  </a:lnTo>
                  <a:lnTo>
                    <a:pt x="3737179" y="1892583"/>
                  </a:lnTo>
                  <a:lnTo>
                    <a:pt x="3691396" y="1901589"/>
                  </a:lnTo>
                  <a:lnTo>
                    <a:pt x="3645941" y="1911492"/>
                  </a:lnTo>
                  <a:lnTo>
                    <a:pt x="3600825" y="1922283"/>
                  </a:lnTo>
                  <a:lnTo>
                    <a:pt x="3556056" y="1933952"/>
                  </a:lnTo>
                  <a:lnTo>
                    <a:pt x="3511645" y="1946490"/>
                  </a:lnTo>
                  <a:lnTo>
                    <a:pt x="3467600" y="1959886"/>
                  </a:lnTo>
                  <a:lnTo>
                    <a:pt x="3423933" y="1974132"/>
                  </a:lnTo>
                  <a:lnTo>
                    <a:pt x="3380652" y="1989217"/>
                  </a:lnTo>
                  <a:lnTo>
                    <a:pt x="3337766" y="2005132"/>
                  </a:lnTo>
                  <a:lnTo>
                    <a:pt x="3295287" y="2021867"/>
                  </a:lnTo>
                  <a:lnTo>
                    <a:pt x="3253223" y="2039413"/>
                  </a:lnTo>
                  <a:lnTo>
                    <a:pt x="3211583" y="2057760"/>
                  </a:lnTo>
                  <a:lnTo>
                    <a:pt x="3170379" y="2076898"/>
                  </a:lnTo>
                  <a:lnTo>
                    <a:pt x="3129618" y="2096818"/>
                  </a:lnTo>
                  <a:lnTo>
                    <a:pt x="3089312" y="2117510"/>
                  </a:lnTo>
                  <a:lnTo>
                    <a:pt x="3049468" y="2138964"/>
                  </a:lnTo>
                  <a:lnTo>
                    <a:pt x="3010098" y="2161172"/>
                  </a:lnTo>
                  <a:lnTo>
                    <a:pt x="2971211" y="2184122"/>
                  </a:lnTo>
                  <a:lnTo>
                    <a:pt x="2932817" y="2207806"/>
                  </a:lnTo>
                  <a:lnTo>
                    <a:pt x="2894924" y="2232213"/>
                  </a:lnTo>
                  <a:lnTo>
                    <a:pt x="2857543" y="2257335"/>
                  </a:lnTo>
                  <a:lnTo>
                    <a:pt x="2820683" y="2283161"/>
                  </a:lnTo>
                  <a:lnTo>
                    <a:pt x="2784355" y="2309683"/>
                  </a:lnTo>
                  <a:lnTo>
                    <a:pt x="2748567" y="2336889"/>
                  </a:lnTo>
                  <a:lnTo>
                    <a:pt x="2713329" y="2364772"/>
                  </a:lnTo>
                  <a:lnTo>
                    <a:pt x="2678652" y="2393320"/>
                  </a:lnTo>
                  <a:lnTo>
                    <a:pt x="2644543" y="2422524"/>
                  </a:lnTo>
                  <a:lnTo>
                    <a:pt x="2611014" y="2452376"/>
                  </a:lnTo>
                  <a:lnTo>
                    <a:pt x="2578074" y="2482864"/>
                  </a:lnTo>
                  <a:lnTo>
                    <a:pt x="2545733" y="2513980"/>
                  </a:lnTo>
                  <a:lnTo>
                    <a:pt x="2513999" y="2545713"/>
                  </a:lnTo>
                  <a:lnTo>
                    <a:pt x="2482884" y="2578055"/>
                  </a:lnTo>
                  <a:lnTo>
                    <a:pt x="2452395" y="2610995"/>
                  </a:lnTo>
                  <a:lnTo>
                    <a:pt x="2422544" y="2644524"/>
                  </a:lnTo>
                  <a:lnTo>
                    <a:pt x="2393340" y="2678633"/>
                  </a:lnTo>
                  <a:lnTo>
                    <a:pt x="2364792" y="2713310"/>
                  </a:lnTo>
                  <a:lnTo>
                    <a:pt x="2336909" y="2748548"/>
                  </a:lnTo>
                  <a:lnTo>
                    <a:pt x="2309703" y="2784336"/>
                  </a:lnTo>
                  <a:lnTo>
                    <a:pt x="2283182" y="2820665"/>
                  </a:lnTo>
                  <a:lnTo>
                    <a:pt x="2257355" y="2857525"/>
                  </a:lnTo>
                  <a:lnTo>
                    <a:pt x="2232234" y="2894906"/>
                  </a:lnTo>
                  <a:lnTo>
                    <a:pt x="2207826" y="2932799"/>
                  </a:lnTo>
                  <a:lnTo>
                    <a:pt x="2184142" y="2971193"/>
                  </a:lnTo>
                  <a:lnTo>
                    <a:pt x="2161192" y="3010081"/>
                  </a:lnTo>
                  <a:lnTo>
                    <a:pt x="2138985" y="3049451"/>
                  </a:lnTo>
                  <a:lnTo>
                    <a:pt x="2117531" y="3089294"/>
                  </a:lnTo>
                  <a:lnTo>
                    <a:pt x="2096839" y="3129601"/>
                  </a:lnTo>
                  <a:lnTo>
                    <a:pt x="2076919" y="3170362"/>
                  </a:lnTo>
                  <a:lnTo>
                    <a:pt x="2057781" y="3211567"/>
                  </a:lnTo>
                  <a:lnTo>
                    <a:pt x="2039434" y="3253206"/>
                  </a:lnTo>
                  <a:lnTo>
                    <a:pt x="2021888" y="3295271"/>
                  </a:lnTo>
                  <a:lnTo>
                    <a:pt x="2005153" y="3337750"/>
                  </a:lnTo>
                  <a:lnTo>
                    <a:pt x="1989238" y="3380636"/>
                  </a:lnTo>
                  <a:lnTo>
                    <a:pt x="1974152" y="3423917"/>
                  </a:lnTo>
                  <a:lnTo>
                    <a:pt x="1959907" y="3467585"/>
                  </a:lnTo>
                  <a:lnTo>
                    <a:pt x="1946511" y="3511629"/>
                  </a:lnTo>
                  <a:lnTo>
                    <a:pt x="1933973" y="3556041"/>
                  </a:lnTo>
                  <a:lnTo>
                    <a:pt x="1922304" y="3600810"/>
                  </a:lnTo>
                  <a:lnTo>
                    <a:pt x="1911513" y="3645927"/>
                  </a:lnTo>
                  <a:lnTo>
                    <a:pt x="1901610" y="3691382"/>
                  </a:lnTo>
                  <a:lnTo>
                    <a:pt x="1892604" y="3737166"/>
                  </a:lnTo>
                  <a:lnTo>
                    <a:pt x="1884505" y="3783268"/>
                  </a:lnTo>
                  <a:lnTo>
                    <a:pt x="1877323" y="3829680"/>
                  </a:lnTo>
                  <a:lnTo>
                    <a:pt x="1871068" y="3876391"/>
                  </a:lnTo>
                  <a:lnTo>
                    <a:pt x="1865748" y="3923393"/>
                  </a:lnTo>
                  <a:lnTo>
                    <a:pt x="1861374" y="3970674"/>
                  </a:lnTo>
                  <a:lnTo>
                    <a:pt x="1857955" y="4018226"/>
                  </a:lnTo>
                  <a:lnTo>
                    <a:pt x="1855501" y="4066040"/>
                  </a:lnTo>
                  <a:lnTo>
                    <a:pt x="1854021" y="4114105"/>
                  </a:lnTo>
                  <a:lnTo>
                    <a:pt x="1853526" y="4162411"/>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48" name="Google Shape;348;p49"/>
          <p:cNvSpPr txBox="1"/>
          <p:nvPr/>
        </p:nvSpPr>
        <p:spPr>
          <a:xfrm>
            <a:off x="1179925" y="5238750"/>
            <a:ext cx="15017700" cy="4783500"/>
          </a:xfrm>
          <a:prstGeom prst="rect">
            <a:avLst/>
          </a:prstGeom>
          <a:noFill/>
          <a:ln>
            <a:noFill/>
          </a:ln>
        </p:spPr>
        <p:txBody>
          <a:bodyPr anchorCtr="0" anchor="t" bIns="0" lIns="0" spcFirstLastPara="1" rIns="0" wrap="square" tIns="43175">
            <a:spAutoFit/>
          </a:bodyPr>
          <a:lstStyle/>
          <a:p>
            <a:pPr indent="0" lvl="0" marL="12700" marR="5080" rtl="0" algn="l">
              <a:lnSpc>
                <a:spcPct val="119019"/>
              </a:lnSpc>
              <a:spcBef>
                <a:spcPts val="0"/>
              </a:spcBef>
              <a:spcAft>
                <a:spcPts val="0"/>
              </a:spcAft>
              <a:buClr>
                <a:schemeClr val="dk1"/>
              </a:buClr>
              <a:buSzPts val="5100"/>
              <a:buFont typeface="Arial"/>
              <a:buNone/>
            </a:pPr>
            <a:r>
              <a:rPr b="1" lang="en-US" sz="3300">
                <a:solidFill>
                  <a:srgbClr val="262626"/>
                </a:solidFill>
                <a:latin typeface="Trebuchet MS"/>
                <a:ea typeface="Trebuchet MS"/>
                <a:cs typeface="Trebuchet MS"/>
                <a:sym typeface="Trebuchet MS"/>
              </a:rPr>
              <a:t>Colab</a:t>
            </a:r>
            <a:r>
              <a:rPr b="1" lang="en-US" sz="3300">
                <a:solidFill>
                  <a:srgbClr val="262626"/>
                </a:solidFill>
                <a:latin typeface="Trebuchet MS"/>
                <a:ea typeface="Trebuchet MS"/>
                <a:cs typeface="Trebuchet MS"/>
                <a:sym typeface="Trebuchet MS"/>
              </a:rPr>
              <a:t>: </a:t>
            </a:r>
            <a:endParaRPr sz="200"/>
          </a:p>
          <a:p>
            <a:pPr indent="0" lvl="0" marL="12700" marR="5080" rtl="0" algn="l">
              <a:lnSpc>
                <a:spcPct val="119019"/>
              </a:lnSpc>
              <a:spcBef>
                <a:spcPts val="0"/>
              </a:spcBef>
              <a:spcAft>
                <a:spcPts val="0"/>
              </a:spcAft>
              <a:buClr>
                <a:srgbClr val="000000"/>
              </a:buClr>
              <a:buSzPts val="5100"/>
              <a:buFont typeface="Arial"/>
              <a:buNone/>
            </a:pPr>
            <a:r>
              <a:rPr b="1" lang="en-US" sz="3300" u="sng">
                <a:solidFill>
                  <a:schemeClr val="hlink"/>
                </a:solidFill>
                <a:latin typeface="Trebuchet MS"/>
                <a:ea typeface="Trebuchet MS"/>
                <a:cs typeface="Trebuchet MS"/>
                <a:sym typeface="Trebuchet MS"/>
                <a:hlinkClick r:id="rId3"/>
              </a:rPr>
              <a:t>https://colab.research.google.com/drive/1xeJkzbvyyTbEp97bbhQ66p51JyXHCPee?usp=sharing</a:t>
            </a:r>
            <a:endParaRPr b="1" sz="3300">
              <a:solidFill>
                <a:srgbClr val="262626"/>
              </a:solidFill>
              <a:latin typeface="Trebuchet MS"/>
              <a:ea typeface="Trebuchet MS"/>
              <a:cs typeface="Trebuchet MS"/>
              <a:sym typeface="Trebuchet MS"/>
            </a:endParaRPr>
          </a:p>
          <a:p>
            <a:pPr indent="0" lvl="0" marL="12700" marR="5080" rtl="0" algn="l">
              <a:lnSpc>
                <a:spcPct val="119019"/>
              </a:lnSpc>
              <a:spcBef>
                <a:spcPts val="0"/>
              </a:spcBef>
              <a:spcAft>
                <a:spcPts val="0"/>
              </a:spcAft>
              <a:buClr>
                <a:srgbClr val="000000"/>
              </a:buClr>
              <a:buSzPts val="5100"/>
              <a:buFont typeface="Arial"/>
              <a:buNone/>
            </a:pPr>
            <a:r>
              <a:t/>
            </a:r>
            <a:endParaRPr b="1" sz="3300">
              <a:solidFill>
                <a:srgbClr val="262626"/>
              </a:solidFill>
              <a:latin typeface="Trebuchet MS"/>
              <a:ea typeface="Trebuchet MS"/>
              <a:cs typeface="Trebuchet MS"/>
              <a:sym typeface="Trebuchet MS"/>
            </a:endParaRPr>
          </a:p>
          <a:p>
            <a:pPr indent="0" lvl="0" marL="12700" marR="5080" rtl="0" algn="l">
              <a:lnSpc>
                <a:spcPct val="119019"/>
              </a:lnSpc>
              <a:spcBef>
                <a:spcPts val="0"/>
              </a:spcBef>
              <a:spcAft>
                <a:spcPts val="0"/>
              </a:spcAft>
              <a:buClr>
                <a:srgbClr val="000000"/>
              </a:buClr>
              <a:buSzPts val="5100"/>
              <a:buFont typeface="Arial"/>
              <a:buNone/>
            </a:pPr>
            <a:r>
              <a:rPr b="1" lang="en-US" sz="3300">
                <a:solidFill>
                  <a:srgbClr val="262626"/>
                </a:solidFill>
                <a:latin typeface="Trebuchet MS"/>
                <a:ea typeface="Trebuchet MS"/>
                <a:cs typeface="Trebuchet MS"/>
                <a:sym typeface="Trebuchet MS"/>
              </a:rPr>
              <a:t>Dataset: </a:t>
            </a:r>
            <a:r>
              <a:rPr b="1" lang="en-US" sz="3300" u="sng">
                <a:solidFill>
                  <a:schemeClr val="hlink"/>
                </a:solidFill>
                <a:latin typeface="Trebuchet MS"/>
                <a:ea typeface="Trebuchet MS"/>
                <a:cs typeface="Trebuchet MS"/>
                <a:sym typeface="Trebuchet MS"/>
                <a:hlinkClick r:id="rId4"/>
              </a:rPr>
              <a:t>https://www.kaggle.com/datasets/tawfikelmetwally/employee-dataset</a:t>
            </a:r>
            <a:endParaRPr b="1" sz="3300">
              <a:solidFill>
                <a:srgbClr val="262626"/>
              </a:solidFill>
              <a:latin typeface="Trebuchet MS"/>
              <a:ea typeface="Trebuchet MS"/>
              <a:cs typeface="Trebuchet MS"/>
              <a:sym typeface="Trebuchet MS"/>
            </a:endParaRPr>
          </a:p>
          <a:p>
            <a:pPr indent="0" lvl="0" marL="12700" marR="5080" rtl="0" algn="l">
              <a:lnSpc>
                <a:spcPct val="119019"/>
              </a:lnSpc>
              <a:spcBef>
                <a:spcPts val="0"/>
              </a:spcBef>
              <a:spcAft>
                <a:spcPts val="0"/>
              </a:spcAft>
              <a:buClr>
                <a:srgbClr val="000000"/>
              </a:buClr>
              <a:buSzPts val="5100"/>
              <a:buFont typeface="Arial"/>
              <a:buNone/>
            </a:pPr>
            <a:r>
              <a:t/>
            </a:r>
            <a:endParaRPr b="1" sz="3300">
              <a:solidFill>
                <a:srgbClr val="262626"/>
              </a:solidFill>
              <a:latin typeface="Trebuchet MS"/>
              <a:ea typeface="Trebuchet MS"/>
              <a:cs typeface="Trebuchet MS"/>
              <a:sym typeface="Trebuchet MS"/>
            </a:endParaRPr>
          </a:p>
          <a:p>
            <a:pPr indent="0" lvl="0" marL="12700" marR="5080" rtl="0" algn="l">
              <a:lnSpc>
                <a:spcPct val="119019"/>
              </a:lnSpc>
              <a:spcBef>
                <a:spcPts val="0"/>
              </a:spcBef>
              <a:spcAft>
                <a:spcPts val="0"/>
              </a:spcAft>
              <a:buClr>
                <a:srgbClr val="000000"/>
              </a:buClr>
              <a:buSzPts val="5100"/>
              <a:buFont typeface="Arial"/>
              <a:buNone/>
            </a:pPr>
            <a:r>
              <a:t/>
            </a:r>
            <a:endParaRPr b="1" sz="3300">
              <a:solidFill>
                <a:srgbClr val="262626"/>
              </a:solidFill>
              <a:latin typeface="Trebuchet MS"/>
              <a:ea typeface="Trebuchet MS"/>
              <a:cs typeface="Trebuchet MS"/>
              <a:sym typeface="Trebuchet MS"/>
            </a:endParaRPr>
          </a:p>
        </p:txBody>
      </p:sp>
      <p:sp>
        <p:nvSpPr>
          <p:cNvPr id="349" name="Google Shape;349;p49"/>
          <p:cNvSpPr txBox="1"/>
          <p:nvPr>
            <p:ph type="title"/>
          </p:nvPr>
        </p:nvSpPr>
        <p:spPr>
          <a:xfrm>
            <a:off x="1016000" y="1281350"/>
            <a:ext cx="8800200" cy="136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8800">
                <a:latin typeface="Georgia"/>
                <a:ea typeface="Georgia"/>
                <a:cs typeface="Georgia"/>
                <a:sym typeface="Georgia"/>
              </a:rPr>
              <a:t>Hands-on</a:t>
            </a:r>
            <a:endParaRPr sz="8800">
              <a:latin typeface="Georgia"/>
              <a:ea typeface="Georgia"/>
              <a:cs typeface="Georgia"/>
              <a:sym typeface="Georgia"/>
            </a:endParaRPr>
          </a:p>
        </p:txBody>
      </p:sp>
      <p:sp>
        <p:nvSpPr>
          <p:cNvPr id="350" name="Google Shape;350;p49"/>
          <p:cNvSpPr/>
          <p:nvPr/>
        </p:nvSpPr>
        <p:spPr>
          <a:xfrm>
            <a:off x="17098366" y="9125620"/>
            <a:ext cx="1189500" cy="1161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DE2A"/>
        </a:solidFill>
      </p:bgPr>
    </p:bg>
    <p:spTree>
      <p:nvGrpSpPr>
        <p:cNvPr id="354" name="Shape 354"/>
        <p:cNvGrpSpPr/>
        <p:nvPr/>
      </p:nvGrpSpPr>
      <p:grpSpPr>
        <a:xfrm>
          <a:off x="0" y="0"/>
          <a:ext cx="0" cy="0"/>
          <a:chOff x="0" y="0"/>
          <a:chExt cx="0" cy="0"/>
        </a:xfrm>
      </p:grpSpPr>
      <p:grpSp>
        <p:nvGrpSpPr>
          <p:cNvPr id="355" name="Google Shape;355;p50"/>
          <p:cNvGrpSpPr/>
          <p:nvPr/>
        </p:nvGrpSpPr>
        <p:grpSpPr>
          <a:xfrm>
            <a:off x="0" y="0"/>
            <a:ext cx="7153275" cy="10287019"/>
            <a:chOff x="0" y="0"/>
            <a:chExt cx="7153275" cy="10287019"/>
          </a:xfrm>
        </p:grpSpPr>
        <p:sp>
          <p:nvSpPr>
            <p:cNvPr id="356" name="Google Shape;356;p50"/>
            <p:cNvSpPr/>
            <p:nvPr/>
          </p:nvSpPr>
          <p:spPr>
            <a:xfrm>
              <a:off x="0" y="0"/>
              <a:ext cx="7153275" cy="10287000"/>
            </a:xfrm>
            <a:custGeom>
              <a:rect b="b" l="l" r="r" t="t"/>
              <a:pathLst>
                <a:path extrusionOk="0" h="10287000" w="7153275">
                  <a:moveTo>
                    <a:pt x="7153275" y="10287000"/>
                  </a:moveTo>
                  <a:lnTo>
                    <a:pt x="0" y="10287000"/>
                  </a:lnTo>
                  <a:lnTo>
                    <a:pt x="0" y="0"/>
                  </a:lnTo>
                  <a:lnTo>
                    <a:pt x="7153275" y="0"/>
                  </a:lnTo>
                  <a:lnTo>
                    <a:pt x="7153275" y="1028700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50"/>
            <p:cNvSpPr/>
            <p:nvPr/>
          </p:nvSpPr>
          <p:spPr>
            <a:xfrm>
              <a:off x="0" y="7698760"/>
              <a:ext cx="2552700" cy="2588259"/>
            </a:xfrm>
            <a:custGeom>
              <a:rect b="b" l="l" r="r" t="t"/>
              <a:pathLst>
                <a:path extrusionOk="0" h="2588259" w="2552700">
                  <a:moveTo>
                    <a:pt x="0" y="0"/>
                  </a:moveTo>
                  <a:lnTo>
                    <a:pt x="2552700" y="0"/>
                  </a:lnTo>
                  <a:lnTo>
                    <a:pt x="2552700" y="2588239"/>
                  </a:lnTo>
                  <a:lnTo>
                    <a:pt x="0" y="2588239"/>
                  </a:lnTo>
                  <a:lnTo>
                    <a:pt x="0" y="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50"/>
            <p:cNvSpPr/>
            <p:nvPr/>
          </p:nvSpPr>
          <p:spPr>
            <a:xfrm>
              <a:off x="3519251" y="1415372"/>
              <a:ext cx="2463165" cy="2463165"/>
            </a:xfrm>
            <a:custGeom>
              <a:rect b="b" l="l" r="r" t="t"/>
              <a:pathLst>
                <a:path extrusionOk="0" h="2463165" w="2463165">
                  <a:moveTo>
                    <a:pt x="1231315" y="2462631"/>
                  </a:moveTo>
                  <a:lnTo>
                    <a:pt x="1185996" y="2461798"/>
                  </a:lnTo>
                  <a:lnTo>
                    <a:pt x="1140734" y="2459294"/>
                  </a:lnTo>
                  <a:lnTo>
                    <a:pt x="1095597" y="2455128"/>
                  </a:lnTo>
                  <a:lnTo>
                    <a:pt x="1050642" y="2449303"/>
                  </a:lnTo>
                  <a:lnTo>
                    <a:pt x="1005935" y="2441827"/>
                  </a:lnTo>
                  <a:lnTo>
                    <a:pt x="961533" y="2432713"/>
                  </a:lnTo>
                  <a:lnTo>
                    <a:pt x="917494" y="2421970"/>
                  </a:lnTo>
                  <a:lnTo>
                    <a:pt x="873884" y="2409611"/>
                  </a:lnTo>
                  <a:lnTo>
                    <a:pt x="830758" y="2395656"/>
                  </a:lnTo>
                  <a:lnTo>
                    <a:pt x="788170" y="2380126"/>
                  </a:lnTo>
                  <a:lnTo>
                    <a:pt x="746185" y="2363035"/>
                  </a:lnTo>
                  <a:lnTo>
                    <a:pt x="704859" y="2344410"/>
                  </a:lnTo>
                  <a:lnTo>
                    <a:pt x="664248" y="2324280"/>
                  </a:lnTo>
                  <a:lnTo>
                    <a:pt x="624402" y="2302667"/>
                  </a:lnTo>
                  <a:lnTo>
                    <a:pt x="585378" y="2279602"/>
                  </a:lnTo>
                  <a:lnTo>
                    <a:pt x="547231" y="2255115"/>
                  </a:lnTo>
                  <a:lnTo>
                    <a:pt x="510013" y="2229244"/>
                  </a:lnTo>
                  <a:lnTo>
                    <a:pt x="473771" y="2202019"/>
                  </a:lnTo>
                  <a:lnTo>
                    <a:pt x="438554" y="2173478"/>
                  </a:lnTo>
                  <a:lnTo>
                    <a:pt x="404414" y="2143661"/>
                  </a:lnTo>
                  <a:lnTo>
                    <a:pt x="371394" y="2112608"/>
                  </a:lnTo>
                  <a:lnTo>
                    <a:pt x="339538" y="2080358"/>
                  </a:lnTo>
                  <a:lnTo>
                    <a:pt x="308891" y="2046958"/>
                  </a:lnTo>
                  <a:lnTo>
                    <a:pt x="279495" y="2012452"/>
                  </a:lnTo>
                  <a:lnTo>
                    <a:pt x="251389" y="1976892"/>
                  </a:lnTo>
                  <a:lnTo>
                    <a:pt x="224610" y="1940317"/>
                  </a:lnTo>
                  <a:lnTo>
                    <a:pt x="199195" y="1902783"/>
                  </a:lnTo>
                  <a:lnTo>
                    <a:pt x="175180" y="1864340"/>
                  </a:lnTo>
                  <a:lnTo>
                    <a:pt x="152597" y="1825035"/>
                  </a:lnTo>
                  <a:lnTo>
                    <a:pt x="131474" y="1784928"/>
                  </a:lnTo>
                  <a:lnTo>
                    <a:pt x="111842" y="1744071"/>
                  </a:lnTo>
                  <a:lnTo>
                    <a:pt x="93728" y="1702520"/>
                  </a:lnTo>
                  <a:lnTo>
                    <a:pt x="77155" y="1660330"/>
                  </a:lnTo>
                  <a:lnTo>
                    <a:pt x="62146" y="1617555"/>
                  </a:lnTo>
                  <a:lnTo>
                    <a:pt x="48722" y="1574260"/>
                  </a:lnTo>
                  <a:lnTo>
                    <a:pt x="36901" y="1530500"/>
                  </a:lnTo>
                  <a:lnTo>
                    <a:pt x="26698" y="1486336"/>
                  </a:lnTo>
                  <a:lnTo>
                    <a:pt x="18127" y="1441825"/>
                  </a:lnTo>
                  <a:lnTo>
                    <a:pt x="11201" y="1397025"/>
                  </a:lnTo>
                  <a:lnTo>
                    <a:pt x="5929" y="1352004"/>
                  </a:lnTo>
                  <a:lnTo>
                    <a:pt x="2317" y="1306821"/>
                  </a:lnTo>
                  <a:lnTo>
                    <a:pt x="370" y="1261532"/>
                  </a:lnTo>
                  <a:lnTo>
                    <a:pt x="0" y="1231315"/>
                  </a:lnTo>
                  <a:lnTo>
                    <a:pt x="92" y="1216205"/>
                  </a:lnTo>
                  <a:lnTo>
                    <a:pt x="1483" y="1170897"/>
                  </a:lnTo>
                  <a:lnTo>
                    <a:pt x="4540" y="1125673"/>
                  </a:lnTo>
                  <a:lnTo>
                    <a:pt x="9260" y="1080590"/>
                  </a:lnTo>
                  <a:lnTo>
                    <a:pt x="15636" y="1035708"/>
                  </a:lnTo>
                  <a:lnTo>
                    <a:pt x="23659" y="991095"/>
                  </a:lnTo>
                  <a:lnTo>
                    <a:pt x="33319" y="946812"/>
                  </a:lnTo>
                  <a:lnTo>
                    <a:pt x="44603" y="902907"/>
                  </a:lnTo>
                  <a:lnTo>
                    <a:pt x="57495" y="859451"/>
                  </a:lnTo>
                  <a:lnTo>
                    <a:pt x="71977" y="816500"/>
                  </a:lnTo>
                  <a:lnTo>
                    <a:pt x="88031" y="774107"/>
                  </a:lnTo>
                  <a:lnTo>
                    <a:pt x="105634" y="732335"/>
                  </a:lnTo>
                  <a:lnTo>
                    <a:pt x="124764" y="691239"/>
                  </a:lnTo>
                  <a:lnTo>
                    <a:pt x="145392" y="650878"/>
                  </a:lnTo>
                  <a:lnTo>
                    <a:pt x="167491" y="611301"/>
                  </a:lnTo>
                  <a:lnTo>
                    <a:pt x="191034" y="572563"/>
                  </a:lnTo>
                  <a:lnTo>
                    <a:pt x="215986" y="534720"/>
                  </a:lnTo>
                  <a:lnTo>
                    <a:pt x="242313" y="497820"/>
                  </a:lnTo>
                  <a:lnTo>
                    <a:pt x="269981" y="461917"/>
                  </a:lnTo>
                  <a:lnTo>
                    <a:pt x="298952" y="427053"/>
                  </a:lnTo>
                  <a:lnTo>
                    <a:pt x="329187" y="393280"/>
                  </a:lnTo>
                  <a:lnTo>
                    <a:pt x="360644" y="360644"/>
                  </a:lnTo>
                  <a:lnTo>
                    <a:pt x="393280" y="329187"/>
                  </a:lnTo>
                  <a:lnTo>
                    <a:pt x="427053" y="298952"/>
                  </a:lnTo>
                  <a:lnTo>
                    <a:pt x="461917" y="269981"/>
                  </a:lnTo>
                  <a:lnTo>
                    <a:pt x="497820" y="242313"/>
                  </a:lnTo>
                  <a:lnTo>
                    <a:pt x="534720" y="215986"/>
                  </a:lnTo>
                  <a:lnTo>
                    <a:pt x="572563" y="191034"/>
                  </a:lnTo>
                  <a:lnTo>
                    <a:pt x="611301" y="167491"/>
                  </a:lnTo>
                  <a:lnTo>
                    <a:pt x="650878" y="145392"/>
                  </a:lnTo>
                  <a:lnTo>
                    <a:pt x="691239" y="124764"/>
                  </a:lnTo>
                  <a:lnTo>
                    <a:pt x="732335" y="105634"/>
                  </a:lnTo>
                  <a:lnTo>
                    <a:pt x="774107" y="88031"/>
                  </a:lnTo>
                  <a:lnTo>
                    <a:pt x="816500" y="71977"/>
                  </a:lnTo>
                  <a:lnTo>
                    <a:pt x="859451" y="57495"/>
                  </a:lnTo>
                  <a:lnTo>
                    <a:pt x="902907" y="44603"/>
                  </a:lnTo>
                  <a:lnTo>
                    <a:pt x="946812" y="33319"/>
                  </a:lnTo>
                  <a:lnTo>
                    <a:pt x="991095" y="23659"/>
                  </a:lnTo>
                  <a:lnTo>
                    <a:pt x="1035708" y="15636"/>
                  </a:lnTo>
                  <a:lnTo>
                    <a:pt x="1080590" y="9260"/>
                  </a:lnTo>
                  <a:lnTo>
                    <a:pt x="1125673" y="4540"/>
                  </a:lnTo>
                  <a:lnTo>
                    <a:pt x="1170897" y="1483"/>
                  </a:lnTo>
                  <a:lnTo>
                    <a:pt x="1216205" y="92"/>
                  </a:lnTo>
                  <a:lnTo>
                    <a:pt x="1231315" y="0"/>
                  </a:lnTo>
                  <a:lnTo>
                    <a:pt x="1246425" y="92"/>
                  </a:lnTo>
                  <a:lnTo>
                    <a:pt x="1291734" y="1483"/>
                  </a:lnTo>
                  <a:lnTo>
                    <a:pt x="1336958" y="4540"/>
                  </a:lnTo>
                  <a:lnTo>
                    <a:pt x="1382041" y="9260"/>
                  </a:lnTo>
                  <a:lnTo>
                    <a:pt x="1426922" y="15636"/>
                  </a:lnTo>
                  <a:lnTo>
                    <a:pt x="1471535" y="23659"/>
                  </a:lnTo>
                  <a:lnTo>
                    <a:pt x="1515819" y="33319"/>
                  </a:lnTo>
                  <a:lnTo>
                    <a:pt x="1559723" y="44603"/>
                  </a:lnTo>
                  <a:lnTo>
                    <a:pt x="1603180" y="57495"/>
                  </a:lnTo>
                  <a:lnTo>
                    <a:pt x="1646131" y="71977"/>
                  </a:lnTo>
                  <a:lnTo>
                    <a:pt x="1688524" y="88031"/>
                  </a:lnTo>
                  <a:lnTo>
                    <a:pt x="1730296" y="105634"/>
                  </a:lnTo>
                  <a:lnTo>
                    <a:pt x="1771391" y="124764"/>
                  </a:lnTo>
                  <a:lnTo>
                    <a:pt x="1811753" y="145392"/>
                  </a:lnTo>
                  <a:lnTo>
                    <a:pt x="1851329" y="167491"/>
                  </a:lnTo>
                  <a:lnTo>
                    <a:pt x="1890067" y="191034"/>
                  </a:lnTo>
                  <a:lnTo>
                    <a:pt x="1927911" y="215986"/>
                  </a:lnTo>
                  <a:lnTo>
                    <a:pt x="1964810" y="242313"/>
                  </a:lnTo>
                  <a:lnTo>
                    <a:pt x="2000714" y="269981"/>
                  </a:lnTo>
                  <a:lnTo>
                    <a:pt x="2035577" y="298952"/>
                  </a:lnTo>
                  <a:lnTo>
                    <a:pt x="2069351" y="329187"/>
                  </a:lnTo>
                  <a:lnTo>
                    <a:pt x="2101989" y="360644"/>
                  </a:lnTo>
                  <a:lnTo>
                    <a:pt x="2133444" y="393280"/>
                  </a:lnTo>
                  <a:lnTo>
                    <a:pt x="2163678" y="427053"/>
                  </a:lnTo>
                  <a:lnTo>
                    <a:pt x="2192651" y="461917"/>
                  </a:lnTo>
                  <a:lnTo>
                    <a:pt x="2220318" y="497820"/>
                  </a:lnTo>
                  <a:lnTo>
                    <a:pt x="2246643" y="534720"/>
                  </a:lnTo>
                  <a:lnTo>
                    <a:pt x="2271596" y="572563"/>
                  </a:lnTo>
                  <a:lnTo>
                    <a:pt x="2295138" y="611301"/>
                  </a:lnTo>
                  <a:lnTo>
                    <a:pt x="2317237" y="650878"/>
                  </a:lnTo>
                  <a:lnTo>
                    <a:pt x="2337866" y="691239"/>
                  </a:lnTo>
                  <a:lnTo>
                    <a:pt x="2356997" y="732335"/>
                  </a:lnTo>
                  <a:lnTo>
                    <a:pt x="2374599" y="774107"/>
                  </a:lnTo>
                  <a:lnTo>
                    <a:pt x="2390653" y="816500"/>
                  </a:lnTo>
                  <a:lnTo>
                    <a:pt x="2405135" y="859451"/>
                  </a:lnTo>
                  <a:lnTo>
                    <a:pt x="2418029" y="902907"/>
                  </a:lnTo>
                  <a:lnTo>
                    <a:pt x="2429312" y="946812"/>
                  </a:lnTo>
                  <a:lnTo>
                    <a:pt x="2438970" y="991095"/>
                  </a:lnTo>
                  <a:lnTo>
                    <a:pt x="2446995" y="1035708"/>
                  </a:lnTo>
                  <a:lnTo>
                    <a:pt x="2453370" y="1080590"/>
                  </a:lnTo>
                  <a:lnTo>
                    <a:pt x="2458090" y="1125673"/>
                  </a:lnTo>
                  <a:lnTo>
                    <a:pt x="2461149" y="1170897"/>
                  </a:lnTo>
                  <a:lnTo>
                    <a:pt x="2462539" y="1216205"/>
                  </a:lnTo>
                  <a:lnTo>
                    <a:pt x="2462631" y="1231315"/>
                  </a:lnTo>
                  <a:lnTo>
                    <a:pt x="2462539" y="1246425"/>
                  </a:lnTo>
                  <a:lnTo>
                    <a:pt x="2461149" y="1291734"/>
                  </a:lnTo>
                  <a:lnTo>
                    <a:pt x="2458090" y="1336958"/>
                  </a:lnTo>
                  <a:lnTo>
                    <a:pt x="2453370" y="1382041"/>
                  </a:lnTo>
                  <a:lnTo>
                    <a:pt x="2446995" y="1426922"/>
                  </a:lnTo>
                  <a:lnTo>
                    <a:pt x="2438970" y="1471535"/>
                  </a:lnTo>
                  <a:lnTo>
                    <a:pt x="2429312" y="1515819"/>
                  </a:lnTo>
                  <a:lnTo>
                    <a:pt x="2418029" y="1559723"/>
                  </a:lnTo>
                  <a:lnTo>
                    <a:pt x="2405135" y="1603180"/>
                  </a:lnTo>
                  <a:lnTo>
                    <a:pt x="2390653" y="1646131"/>
                  </a:lnTo>
                  <a:lnTo>
                    <a:pt x="2374601" y="1688524"/>
                  </a:lnTo>
                  <a:lnTo>
                    <a:pt x="2356997" y="1730296"/>
                  </a:lnTo>
                  <a:lnTo>
                    <a:pt x="2337866" y="1771391"/>
                  </a:lnTo>
                  <a:lnTo>
                    <a:pt x="2317237" y="1811753"/>
                  </a:lnTo>
                  <a:lnTo>
                    <a:pt x="2295138" y="1851329"/>
                  </a:lnTo>
                  <a:lnTo>
                    <a:pt x="2271596" y="1890067"/>
                  </a:lnTo>
                  <a:lnTo>
                    <a:pt x="2246643" y="1927911"/>
                  </a:lnTo>
                  <a:lnTo>
                    <a:pt x="2220318" y="1964810"/>
                  </a:lnTo>
                  <a:lnTo>
                    <a:pt x="2192651" y="2000714"/>
                  </a:lnTo>
                  <a:lnTo>
                    <a:pt x="2163678" y="2035577"/>
                  </a:lnTo>
                  <a:lnTo>
                    <a:pt x="2133444" y="2069351"/>
                  </a:lnTo>
                  <a:lnTo>
                    <a:pt x="2101989" y="2101989"/>
                  </a:lnTo>
                  <a:lnTo>
                    <a:pt x="2069351" y="2133444"/>
                  </a:lnTo>
                  <a:lnTo>
                    <a:pt x="2035577" y="2163678"/>
                  </a:lnTo>
                  <a:lnTo>
                    <a:pt x="2000714" y="2192651"/>
                  </a:lnTo>
                  <a:lnTo>
                    <a:pt x="1964810" y="2220318"/>
                  </a:lnTo>
                  <a:lnTo>
                    <a:pt x="1927911" y="2246643"/>
                  </a:lnTo>
                  <a:lnTo>
                    <a:pt x="1890067" y="2271596"/>
                  </a:lnTo>
                  <a:lnTo>
                    <a:pt x="1851329" y="2295138"/>
                  </a:lnTo>
                  <a:lnTo>
                    <a:pt x="1811753" y="2317237"/>
                  </a:lnTo>
                  <a:lnTo>
                    <a:pt x="1771391" y="2337866"/>
                  </a:lnTo>
                  <a:lnTo>
                    <a:pt x="1730296" y="2356997"/>
                  </a:lnTo>
                  <a:lnTo>
                    <a:pt x="1688524" y="2374599"/>
                  </a:lnTo>
                  <a:lnTo>
                    <a:pt x="1646131" y="2390653"/>
                  </a:lnTo>
                  <a:lnTo>
                    <a:pt x="1603180" y="2405135"/>
                  </a:lnTo>
                  <a:lnTo>
                    <a:pt x="1559723" y="2418029"/>
                  </a:lnTo>
                  <a:lnTo>
                    <a:pt x="1515819" y="2429312"/>
                  </a:lnTo>
                  <a:lnTo>
                    <a:pt x="1471535" y="2438970"/>
                  </a:lnTo>
                  <a:lnTo>
                    <a:pt x="1426922" y="2446995"/>
                  </a:lnTo>
                  <a:lnTo>
                    <a:pt x="1382041" y="2453370"/>
                  </a:lnTo>
                  <a:lnTo>
                    <a:pt x="1336958" y="2458090"/>
                  </a:lnTo>
                  <a:lnTo>
                    <a:pt x="1291734" y="2461149"/>
                  </a:lnTo>
                  <a:lnTo>
                    <a:pt x="1246425" y="2462539"/>
                  </a:lnTo>
                  <a:lnTo>
                    <a:pt x="1231315" y="2462631"/>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59" name="Google Shape;359;p50"/>
          <p:cNvSpPr txBox="1"/>
          <p:nvPr>
            <p:ph type="title"/>
          </p:nvPr>
        </p:nvSpPr>
        <p:spPr>
          <a:xfrm>
            <a:off x="5029200" y="4391169"/>
            <a:ext cx="9112800" cy="1525200"/>
          </a:xfrm>
          <a:prstGeom prst="rect">
            <a:avLst/>
          </a:prstGeom>
          <a:noFill/>
          <a:ln>
            <a:noFill/>
          </a:ln>
        </p:spPr>
        <p:txBody>
          <a:bodyPr anchorCtr="0" anchor="t" bIns="0" lIns="0" spcFirstLastPara="1" rIns="0" wrap="square" tIns="47000">
            <a:spAutoFit/>
          </a:bodyPr>
          <a:lstStyle/>
          <a:p>
            <a:pPr indent="0" lvl="0" marL="25400" marR="0" rtl="0" algn="ctr">
              <a:lnSpc>
                <a:spcPct val="118918"/>
              </a:lnSpc>
              <a:spcBef>
                <a:spcPts val="0"/>
              </a:spcBef>
              <a:spcAft>
                <a:spcPts val="0"/>
              </a:spcAft>
              <a:buSzPts val="1400"/>
              <a:buNone/>
            </a:pPr>
            <a:r>
              <a:rPr lang="en-US" sz="9600">
                <a:solidFill>
                  <a:srgbClr val="262626"/>
                </a:solidFill>
              </a:rPr>
              <a:t>ASSIGNMENT</a:t>
            </a:r>
            <a:endParaRPr sz="9600"/>
          </a:p>
        </p:txBody>
      </p:sp>
      <p:sp>
        <p:nvSpPr>
          <p:cNvPr id="360" name="Google Shape;360;p50"/>
          <p:cNvSpPr/>
          <p:nvPr/>
        </p:nvSpPr>
        <p:spPr>
          <a:xfrm>
            <a:off x="17098366" y="9125620"/>
            <a:ext cx="1189800" cy="116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1528800" y="206020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Assignment</a:t>
            </a:r>
            <a:endParaRPr sz="6000">
              <a:solidFill>
                <a:srgbClr val="262626"/>
              </a:solidFill>
            </a:endParaRPr>
          </a:p>
        </p:txBody>
      </p:sp>
      <p:sp>
        <p:nvSpPr>
          <p:cNvPr id="366" name="Google Shape;366;p51"/>
          <p:cNvSpPr txBox="1"/>
          <p:nvPr/>
        </p:nvSpPr>
        <p:spPr>
          <a:xfrm>
            <a:off x="1528800" y="3615550"/>
            <a:ext cx="15230400" cy="63723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Visualisasikan dan interpretasikan data berikut:</a:t>
            </a:r>
            <a:endParaRPr sz="330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300" u="sng">
                <a:solidFill>
                  <a:schemeClr val="hlink"/>
                </a:solidFill>
                <a:latin typeface="Trebuchet MS"/>
                <a:ea typeface="Trebuchet MS"/>
                <a:cs typeface="Trebuchet MS"/>
                <a:sym typeface="Trebuchet MS"/>
                <a:hlinkClick r:id="rId3"/>
              </a:rPr>
              <a:t>https://www.kaggle.com/datasets/blastchar/telco-customer-churn</a:t>
            </a:r>
            <a:endParaRPr sz="330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30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Visualisasi harus mengandung:</a:t>
            </a:r>
            <a:endParaRPr sz="3300">
              <a:solidFill>
                <a:srgbClr val="262626"/>
              </a:solidFill>
              <a:latin typeface="Trebuchet MS"/>
              <a:ea typeface="Trebuchet MS"/>
              <a:cs typeface="Trebuchet MS"/>
              <a:sym typeface="Trebuchet MS"/>
            </a:endParaRPr>
          </a:p>
          <a:p>
            <a:pPr indent="-438150" lvl="0" marL="457200" marR="5080" rtl="0" algn="l">
              <a:lnSpc>
                <a:spcPct val="115199"/>
              </a:lnSpc>
              <a:spcBef>
                <a:spcPts val="0"/>
              </a:spcBef>
              <a:spcAft>
                <a:spcPts val="0"/>
              </a:spcAft>
              <a:buClr>
                <a:srgbClr val="262626"/>
              </a:buClr>
              <a:buSzPts val="3300"/>
              <a:buFont typeface="Trebuchet MS"/>
              <a:buAutoNum type="arabicPeriod"/>
            </a:pPr>
            <a:r>
              <a:rPr lang="en-US" sz="3300">
                <a:solidFill>
                  <a:srgbClr val="262626"/>
                </a:solidFill>
                <a:latin typeface="Trebuchet MS"/>
                <a:ea typeface="Trebuchet MS"/>
                <a:cs typeface="Trebuchet MS"/>
                <a:sym typeface="Trebuchet MS"/>
              </a:rPr>
              <a:t>Histogram</a:t>
            </a:r>
            <a:endParaRPr sz="3300">
              <a:solidFill>
                <a:srgbClr val="262626"/>
              </a:solidFill>
              <a:latin typeface="Trebuchet MS"/>
              <a:ea typeface="Trebuchet MS"/>
              <a:cs typeface="Trebuchet MS"/>
              <a:sym typeface="Trebuchet MS"/>
            </a:endParaRPr>
          </a:p>
          <a:p>
            <a:pPr indent="-438150" lvl="0" marL="457200" marR="5080" rtl="0" algn="l">
              <a:lnSpc>
                <a:spcPct val="115199"/>
              </a:lnSpc>
              <a:spcBef>
                <a:spcPts val="0"/>
              </a:spcBef>
              <a:spcAft>
                <a:spcPts val="0"/>
              </a:spcAft>
              <a:buClr>
                <a:srgbClr val="262626"/>
              </a:buClr>
              <a:buSzPts val="3300"/>
              <a:buFont typeface="Trebuchet MS"/>
              <a:buAutoNum type="arabicPeriod"/>
            </a:pPr>
            <a:r>
              <a:rPr lang="en-US" sz="3300">
                <a:solidFill>
                  <a:srgbClr val="262626"/>
                </a:solidFill>
                <a:latin typeface="Trebuchet MS"/>
                <a:ea typeface="Trebuchet MS"/>
                <a:cs typeface="Trebuchet MS"/>
                <a:sym typeface="Trebuchet MS"/>
              </a:rPr>
              <a:t>Pie chart</a:t>
            </a:r>
            <a:endParaRPr sz="3300">
              <a:solidFill>
                <a:srgbClr val="262626"/>
              </a:solidFill>
              <a:latin typeface="Trebuchet MS"/>
              <a:ea typeface="Trebuchet MS"/>
              <a:cs typeface="Trebuchet MS"/>
              <a:sym typeface="Trebuchet MS"/>
            </a:endParaRPr>
          </a:p>
          <a:p>
            <a:pPr indent="-438150" lvl="0" marL="457200" marR="5080" rtl="0" algn="l">
              <a:lnSpc>
                <a:spcPct val="115199"/>
              </a:lnSpc>
              <a:spcBef>
                <a:spcPts val="0"/>
              </a:spcBef>
              <a:spcAft>
                <a:spcPts val="0"/>
              </a:spcAft>
              <a:buClr>
                <a:srgbClr val="262626"/>
              </a:buClr>
              <a:buSzPts val="3300"/>
              <a:buFont typeface="Trebuchet MS"/>
              <a:buAutoNum type="arabicPeriod"/>
            </a:pPr>
            <a:r>
              <a:rPr lang="en-US" sz="3300">
                <a:solidFill>
                  <a:srgbClr val="262626"/>
                </a:solidFill>
                <a:latin typeface="Trebuchet MS"/>
                <a:ea typeface="Trebuchet MS"/>
                <a:cs typeface="Trebuchet MS"/>
                <a:sym typeface="Trebuchet MS"/>
              </a:rPr>
              <a:t>Line chart</a:t>
            </a:r>
            <a:endParaRPr sz="3300">
              <a:solidFill>
                <a:srgbClr val="262626"/>
              </a:solidFill>
              <a:latin typeface="Trebuchet MS"/>
              <a:ea typeface="Trebuchet MS"/>
              <a:cs typeface="Trebuchet MS"/>
              <a:sym typeface="Trebuchet MS"/>
            </a:endParaRPr>
          </a:p>
          <a:p>
            <a:pPr indent="-438150" lvl="0" marL="457200" marR="5080" rtl="0" algn="l">
              <a:lnSpc>
                <a:spcPct val="115199"/>
              </a:lnSpc>
              <a:spcBef>
                <a:spcPts val="0"/>
              </a:spcBef>
              <a:spcAft>
                <a:spcPts val="0"/>
              </a:spcAft>
              <a:buClr>
                <a:srgbClr val="262626"/>
              </a:buClr>
              <a:buSzPts val="3300"/>
              <a:buFont typeface="Trebuchet MS"/>
              <a:buAutoNum type="arabicPeriod"/>
            </a:pPr>
            <a:r>
              <a:rPr lang="en-US" sz="3300">
                <a:solidFill>
                  <a:srgbClr val="262626"/>
                </a:solidFill>
                <a:latin typeface="Trebuchet MS"/>
                <a:ea typeface="Trebuchet MS"/>
                <a:cs typeface="Trebuchet MS"/>
                <a:sym typeface="Trebuchet MS"/>
              </a:rPr>
              <a:t>Multiple chart dalam 1 axes</a:t>
            </a:r>
            <a:endParaRPr sz="3300">
              <a:solidFill>
                <a:srgbClr val="262626"/>
              </a:solidFill>
              <a:latin typeface="Trebuchet MS"/>
              <a:ea typeface="Trebuchet MS"/>
              <a:cs typeface="Trebuchet MS"/>
              <a:sym typeface="Trebuchet MS"/>
            </a:endParaRPr>
          </a:p>
          <a:p>
            <a:pPr indent="-438150" lvl="0" marL="457200" marR="5080" rtl="0" algn="l">
              <a:lnSpc>
                <a:spcPct val="115199"/>
              </a:lnSpc>
              <a:spcBef>
                <a:spcPts val="0"/>
              </a:spcBef>
              <a:spcAft>
                <a:spcPts val="0"/>
              </a:spcAft>
              <a:buClr>
                <a:srgbClr val="262626"/>
              </a:buClr>
              <a:buSzPts val="3300"/>
              <a:buFont typeface="Trebuchet MS"/>
              <a:buAutoNum type="arabicPeriod"/>
            </a:pPr>
            <a:r>
              <a:rPr lang="en-US" sz="3300">
                <a:solidFill>
                  <a:srgbClr val="262626"/>
                </a:solidFill>
                <a:latin typeface="Trebuchet MS"/>
                <a:ea typeface="Trebuchet MS"/>
                <a:cs typeface="Trebuchet MS"/>
                <a:sym typeface="Trebuchet MS"/>
              </a:rPr>
              <a:t>Multiple chart dalam multiple axes</a:t>
            </a:r>
            <a:endParaRPr sz="330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30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300">
                <a:solidFill>
                  <a:srgbClr val="262626"/>
                </a:solidFill>
                <a:latin typeface="Trebuchet MS"/>
                <a:ea typeface="Trebuchet MS"/>
                <a:cs typeface="Trebuchet MS"/>
                <a:sym typeface="Trebuchet MS"/>
              </a:rPr>
              <a:t>Kumpulkan link google colabnya saja (jangan lupa di share)</a:t>
            </a:r>
            <a:endParaRPr sz="3300">
              <a:solidFill>
                <a:srgbClr val="262626"/>
              </a:solidFill>
              <a:latin typeface="Trebuchet MS"/>
              <a:ea typeface="Trebuchet MS"/>
              <a:cs typeface="Trebuchet MS"/>
              <a:sym typeface="Trebuchet MS"/>
            </a:endParaRPr>
          </a:p>
        </p:txBody>
      </p:sp>
      <p:sp>
        <p:nvSpPr>
          <p:cNvPr id="367" name="Google Shape;367;p51"/>
          <p:cNvSpPr/>
          <p:nvPr/>
        </p:nvSpPr>
        <p:spPr>
          <a:xfrm>
            <a:off x="0" y="9125620"/>
            <a:ext cx="1190700" cy="116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1" name="Shape 371"/>
        <p:cNvGrpSpPr/>
        <p:nvPr/>
      </p:nvGrpSpPr>
      <p:grpSpPr>
        <a:xfrm>
          <a:off x="0" y="0"/>
          <a:ext cx="0" cy="0"/>
          <a:chOff x="0" y="0"/>
          <a:chExt cx="0" cy="0"/>
        </a:xfrm>
      </p:grpSpPr>
      <p:grpSp>
        <p:nvGrpSpPr>
          <p:cNvPr id="372" name="Google Shape;372;p52"/>
          <p:cNvGrpSpPr/>
          <p:nvPr/>
        </p:nvGrpSpPr>
        <p:grpSpPr>
          <a:xfrm>
            <a:off x="9937669" y="6"/>
            <a:ext cx="8350884" cy="10287217"/>
            <a:chOff x="9937669" y="6"/>
            <a:chExt cx="8350884" cy="10287217"/>
          </a:xfrm>
        </p:grpSpPr>
        <p:sp>
          <p:nvSpPr>
            <p:cNvPr id="373" name="Google Shape;373;p52"/>
            <p:cNvSpPr/>
            <p:nvPr/>
          </p:nvSpPr>
          <p:spPr>
            <a:xfrm>
              <a:off x="9937669" y="6"/>
              <a:ext cx="8350884" cy="10287000"/>
            </a:xfrm>
            <a:custGeom>
              <a:rect b="b" l="l" r="r" t="t"/>
              <a:pathLst>
                <a:path extrusionOk="0" h="10287000" w="8350884">
                  <a:moveTo>
                    <a:pt x="8350331" y="10286994"/>
                  </a:moveTo>
                  <a:lnTo>
                    <a:pt x="0" y="10286994"/>
                  </a:lnTo>
                  <a:lnTo>
                    <a:pt x="0" y="0"/>
                  </a:lnTo>
                  <a:lnTo>
                    <a:pt x="8350331" y="0"/>
                  </a:lnTo>
                  <a:lnTo>
                    <a:pt x="8350331" y="10286994"/>
                  </a:lnTo>
                  <a:close/>
                </a:path>
              </a:pathLst>
            </a:custGeom>
            <a:solidFill>
              <a:srgbClr val="48C4B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52"/>
            <p:cNvSpPr/>
            <p:nvPr/>
          </p:nvSpPr>
          <p:spPr>
            <a:xfrm>
              <a:off x="9944099" y="6"/>
              <a:ext cx="8343900" cy="10287000"/>
            </a:xfrm>
            <a:custGeom>
              <a:rect b="b" l="l" r="r" t="t"/>
              <a:pathLst>
                <a:path extrusionOk="0" h="10287000" w="8343900">
                  <a:moveTo>
                    <a:pt x="0" y="4580800"/>
                  </a:moveTo>
                  <a:lnTo>
                    <a:pt x="0" y="0"/>
                  </a:lnTo>
                  <a:lnTo>
                    <a:pt x="88899" y="344"/>
                  </a:lnTo>
                  <a:lnTo>
                    <a:pt x="165099" y="1377"/>
                  </a:lnTo>
                  <a:lnTo>
                    <a:pt x="253999" y="3096"/>
                  </a:lnTo>
                  <a:lnTo>
                    <a:pt x="342899" y="5498"/>
                  </a:lnTo>
                  <a:lnTo>
                    <a:pt x="419099" y="8580"/>
                  </a:lnTo>
                  <a:lnTo>
                    <a:pt x="507999" y="12339"/>
                  </a:lnTo>
                  <a:lnTo>
                    <a:pt x="596899" y="16773"/>
                  </a:lnTo>
                  <a:lnTo>
                    <a:pt x="673099" y="21880"/>
                  </a:lnTo>
                  <a:lnTo>
                    <a:pt x="761999" y="27657"/>
                  </a:lnTo>
                  <a:lnTo>
                    <a:pt x="838199" y="34100"/>
                  </a:lnTo>
                  <a:lnTo>
                    <a:pt x="927099" y="41208"/>
                  </a:lnTo>
                  <a:lnTo>
                    <a:pt x="1015999" y="48977"/>
                  </a:lnTo>
                  <a:lnTo>
                    <a:pt x="1092199" y="57406"/>
                  </a:lnTo>
                  <a:lnTo>
                    <a:pt x="1181099" y="66491"/>
                  </a:lnTo>
                  <a:lnTo>
                    <a:pt x="1257299" y="76230"/>
                  </a:lnTo>
                  <a:lnTo>
                    <a:pt x="1346199" y="86620"/>
                  </a:lnTo>
                  <a:lnTo>
                    <a:pt x="1422399" y="97658"/>
                  </a:lnTo>
                  <a:lnTo>
                    <a:pt x="1511299" y="109342"/>
                  </a:lnTo>
                  <a:lnTo>
                    <a:pt x="1587499" y="121670"/>
                  </a:lnTo>
                  <a:lnTo>
                    <a:pt x="1663699" y="134638"/>
                  </a:lnTo>
                  <a:lnTo>
                    <a:pt x="1752599" y="148244"/>
                  </a:lnTo>
                  <a:lnTo>
                    <a:pt x="1828799" y="162485"/>
                  </a:lnTo>
                  <a:lnTo>
                    <a:pt x="1917699" y="177359"/>
                  </a:lnTo>
                  <a:lnTo>
                    <a:pt x="1993899" y="192862"/>
                  </a:lnTo>
                  <a:lnTo>
                    <a:pt x="2070099" y="208993"/>
                  </a:lnTo>
                  <a:lnTo>
                    <a:pt x="2158999" y="225749"/>
                  </a:lnTo>
                  <a:lnTo>
                    <a:pt x="2235199" y="243127"/>
                  </a:lnTo>
                  <a:lnTo>
                    <a:pt x="2311399" y="261124"/>
                  </a:lnTo>
                  <a:lnTo>
                    <a:pt x="2387599" y="279737"/>
                  </a:lnTo>
                  <a:lnTo>
                    <a:pt x="2476499" y="298965"/>
                  </a:lnTo>
                  <a:lnTo>
                    <a:pt x="2552699" y="318804"/>
                  </a:lnTo>
                  <a:lnTo>
                    <a:pt x="2628899" y="339252"/>
                  </a:lnTo>
                  <a:lnTo>
                    <a:pt x="2705099" y="360306"/>
                  </a:lnTo>
                  <a:lnTo>
                    <a:pt x="2781299" y="381964"/>
                  </a:lnTo>
                  <a:lnTo>
                    <a:pt x="2870199" y="404223"/>
                  </a:lnTo>
                  <a:lnTo>
                    <a:pt x="2946399" y="427079"/>
                  </a:lnTo>
                  <a:lnTo>
                    <a:pt x="3022599" y="450531"/>
                  </a:lnTo>
                  <a:lnTo>
                    <a:pt x="3098799" y="474576"/>
                  </a:lnTo>
                  <a:lnTo>
                    <a:pt x="3174999" y="499212"/>
                  </a:lnTo>
                  <a:lnTo>
                    <a:pt x="3251199" y="524435"/>
                  </a:lnTo>
                  <a:lnTo>
                    <a:pt x="3327399" y="550242"/>
                  </a:lnTo>
                  <a:lnTo>
                    <a:pt x="3403599" y="576632"/>
                  </a:lnTo>
                  <a:lnTo>
                    <a:pt x="3479799" y="603602"/>
                  </a:lnTo>
                  <a:lnTo>
                    <a:pt x="3555999" y="631149"/>
                  </a:lnTo>
                  <a:lnTo>
                    <a:pt x="3632199" y="659270"/>
                  </a:lnTo>
                  <a:lnTo>
                    <a:pt x="3708399" y="687963"/>
                  </a:lnTo>
                  <a:lnTo>
                    <a:pt x="3784599" y="717225"/>
                  </a:lnTo>
                  <a:lnTo>
                    <a:pt x="3860799" y="747053"/>
                  </a:lnTo>
                  <a:lnTo>
                    <a:pt x="3924299" y="777445"/>
                  </a:lnTo>
                  <a:lnTo>
                    <a:pt x="4000499" y="808399"/>
                  </a:lnTo>
                  <a:lnTo>
                    <a:pt x="4076699" y="839910"/>
                  </a:lnTo>
                  <a:lnTo>
                    <a:pt x="4152899" y="871978"/>
                  </a:lnTo>
                  <a:lnTo>
                    <a:pt x="4229099" y="904599"/>
                  </a:lnTo>
                  <a:lnTo>
                    <a:pt x="4292599" y="937770"/>
                  </a:lnTo>
                  <a:lnTo>
                    <a:pt x="4368799" y="971489"/>
                  </a:lnTo>
                  <a:lnTo>
                    <a:pt x="4444999" y="1005753"/>
                  </a:lnTo>
                  <a:lnTo>
                    <a:pt x="4508499" y="1040560"/>
                  </a:lnTo>
                  <a:lnTo>
                    <a:pt x="4584699" y="1075907"/>
                  </a:lnTo>
                  <a:lnTo>
                    <a:pt x="4660899" y="1111791"/>
                  </a:lnTo>
                  <a:lnTo>
                    <a:pt x="4724399" y="1148210"/>
                  </a:lnTo>
                  <a:lnTo>
                    <a:pt x="4800599" y="1185161"/>
                  </a:lnTo>
                  <a:lnTo>
                    <a:pt x="4864099" y="1222641"/>
                  </a:lnTo>
                  <a:lnTo>
                    <a:pt x="4940299" y="1260648"/>
                  </a:lnTo>
                  <a:lnTo>
                    <a:pt x="5003799" y="1299179"/>
                  </a:lnTo>
                  <a:lnTo>
                    <a:pt x="5079999" y="1338231"/>
                  </a:lnTo>
                  <a:lnTo>
                    <a:pt x="5143499" y="1377802"/>
                  </a:lnTo>
                  <a:lnTo>
                    <a:pt x="5219699" y="1417890"/>
                  </a:lnTo>
                  <a:lnTo>
                    <a:pt x="5283199" y="1458490"/>
                  </a:lnTo>
                  <a:lnTo>
                    <a:pt x="5346699" y="1499602"/>
                  </a:lnTo>
                  <a:lnTo>
                    <a:pt x="5422899" y="1541221"/>
                  </a:lnTo>
                  <a:lnTo>
                    <a:pt x="5486399" y="1583347"/>
                  </a:lnTo>
                  <a:lnTo>
                    <a:pt x="5549899" y="1625975"/>
                  </a:lnTo>
                  <a:lnTo>
                    <a:pt x="5613399" y="1669103"/>
                  </a:lnTo>
                  <a:lnTo>
                    <a:pt x="5689599" y="1712729"/>
                  </a:lnTo>
                  <a:lnTo>
                    <a:pt x="5753099" y="1756850"/>
                  </a:lnTo>
                  <a:lnTo>
                    <a:pt x="5816599" y="1801463"/>
                  </a:lnTo>
                  <a:lnTo>
                    <a:pt x="5880099" y="1846566"/>
                  </a:lnTo>
                  <a:lnTo>
                    <a:pt x="5943599" y="1892155"/>
                  </a:lnTo>
                  <a:lnTo>
                    <a:pt x="6007099" y="1938230"/>
                  </a:lnTo>
                  <a:lnTo>
                    <a:pt x="6070599" y="1984785"/>
                  </a:lnTo>
                  <a:lnTo>
                    <a:pt x="6134099" y="2031820"/>
                  </a:lnTo>
                  <a:lnTo>
                    <a:pt x="6197599" y="2079331"/>
                  </a:lnTo>
                  <a:lnTo>
                    <a:pt x="6261099" y="2127316"/>
                  </a:lnTo>
                  <a:lnTo>
                    <a:pt x="6324599" y="2175773"/>
                  </a:lnTo>
                  <a:lnTo>
                    <a:pt x="6388099" y="2224697"/>
                  </a:lnTo>
                  <a:lnTo>
                    <a:pt x="6451599" y="2274088"/>
                  </a:lnTo>
                  <a:lnTo>
                    <a:pt x="6515099" y="2323941"/>
                  </a:lnTo>
                  <a:lnTo>
                    <a:pt x="6578599" y="2374255"/>
                  </a:lnTo>
                  <a:lnTo>
                    <a:pt x="6629399" y="2425027"/>
                  </a:lnTo>
                  <a:lnTo>
                    <a:pt x="6692899" y="2476254"/>
                  </a:lnTo>
                  <a:lnTo>
                    <a:pt x="6756399" y="2527934"/>
                  </a:lnTo>
                  <a:lnTo>
                    <a:pt x="6819899" y="2580064"/>
                  </a:lnTo>
                  <a:lnTo>
                    <a:pt x="6870699" y="2632641"/>
                  </a:lnTo>
                  <a:lnTo>
                    <a:pt x="6934199" y="2685662"/>
                  </a:lnTo>
                  <a:lnTo>
                    <a:pt x="6984999" y="2739126"/>
                  </a:lnTo>
                  <a:lnTo>
                    <a:pt x="7048499" y="2793029"/>
                  </a:lnTo>
                  <a:lnTo>
                    <a:pt x="7099299" y="2847369"/>
                  </a:lnTo>
                  <a:lnTo>
                    <a:pt x="7162799" y="2902142"/>
                  </a:lnTo>
                  <a:lnTo>
                    <a:pt x="7213599" y="2957347"/>
                  </a:lnTo>
                  <a:lnTo>
                    <a:pt x="7277099" y="3012981"/>
                  </a:lnTo>
                  <a:lnTo>
                    <a:pt x="7378699" y="3125524"/>
                  </a:lnTo>
                  <a:lnTo>
                    <a:pt x="7442199" y="3182429"/>
                  </a:lnTo>
                  <a:lnTo>
                    <a:pt x="7543799" y="3297489"/>
                  </a:lnTo>
                  <a:lnTo>
                    <a:pt x="7607299" y="3355640"/>
                  </a:lnTo>
                  <a:lnTo>
                    <a:pt x="7658099" y="3414201"/>
                  </a:lnTo>
                  <a:lnTo>
                    <a:pt x="7810499" y="3592318"/>
                  </a:lnTo>
                  <a:lnTo>
                    <a:pt x="7962899" y="3774033"/>
                  </a:lnTo>
                  <a:lnTo>
                    <a:pt x="8115299" y="3959272"/>
                  </a:lnTo>
                  <a:lnTo>
                    <a:pt x="8153399" y="4021790"/>
                  </a:lnTo>
                  <a:lnTo>
                    <a:pt x="8305799" y="4211618"/>
                  </a:lnTo>
                  <a:lnTo>
                    <a:pt x="8343899" y="4275645"/>
                  </a:lnTo>
                  <a:lnTo>
                    <a:pt x="8343899" y="10286993"/>
                  </a:lnTo>
                  <a:lnTo>
                    <a:pt x="5702299" y="10286993"/>
                  </a:lnTo>
                  <a:lnTo>
                    <a:pt x="5702299" y="9950013"/>
                  </a:lnTo>
                  <a:lnTo>
                    <a:pt x="5689599" y="9902280"/>
                  </a:lnTo>
                  <a:lnTo>
                    <a:pt x="5689599" y="9807137"/>
                  </a:lnTo>
                  <a:lnTo>
                    <a:pt x="5676899" y="9759729"/>
                  </a:lnTo>
                  <a:lnTo>
                    <a:pt x="5676899" y="9665250"/>
                  </a:lnTo>
                  <a:lnTo>
                    <a:pt x="5664199" y="9618182"/>
                  </a:lnTo>
                  <a:lnTo>
                    <a:pt x="5664199" y="9571231"/>
                  </a:lnTo>
                  <a:lnTo>
                    <a:pt x="5651499" y="9524397"/>
                  </a:lnTo>
                  <a:lnTo>
                    <a:pt x="5651499" y="9477683"/>
                  </a:lnTo>
                  <a:lnTo>
                    <a:pt x="5638799" y="9431090"/>
                  </a:lnTo>
                  <a:lnTo>
                    <a:pt x="5638799" y="9384619"/>
                  </a:lnTo>
                  <a:lnTo>
                    <a:pt x="5613399" y="9292052"/>
                  </a:lnTo>
                  <a:lnTo>
                    <a:pt x="5613399" y="9245959"/>
                  </a:lnTo>
                  <a:lnTo>
                    <a:pt x="5587999" y="9154162"/>
                  </a:lnTo>
                  <a:lnTo>
                    <a:pt x="5587999" y="9108461"/>
                  </a:lnTo>
                  <a:lnTo>
                    <a:pt x="5537199" y="8927009"/>
                  </a:lnTo>
                  <a:lnTo>
                    <a:pt x="5537199" y="8881992"/>
                  </a:lnTo>
                  <a:lnTo>
                    <a:pt x="5435599" y="8527093"/>
                  </a:lnTo>
                  <a:lnTo>
                    <a:pt x="5410199" y="8483409"/>
                  </a:lnTo>
                  <a:lnTo>
                    <a:pt x="5359399" y="8310246"/>
                  </a:lnTo>
                  <a:lnTo>
                    <a:pt x="5333999" y="8267357"/>
                  </a:lnTo>
                  <a:lnTo>
                    <a:pt x="5308599" y="8182072"/>
                  </a:lnTo>
                  <a:lnTo>
                    <a:pt x="5283199" y="8139680"/>
                  </a:lnTo>
                  <a:lnTo>
                    <a:pt x="5257799" y="8055402"/>
                  </a:lnTo>
                  <a:lnTo>
                    <a:pt x="5232399" y="8013520"/>
                  </a:lnTo>
                  <a:lnTo>
                    <a:pt x="5219699" y="7971812"/>
                  </a:lnTo>
                  <a:lnTo>
                    <a:pt x="5194299" y="7930278"/>
                  </a:lnTo>
                  <a:lnTo>
                    <a:pt x="5181599" y="7888921"/>
                  </a:lnTo>
                  <a:lnTo>
                    <a:pt x="5156199" y="7847742"/>
                  </a:lnTo>
                  <a:lnTo>
                    <a:pt x="5143499" y="7806743"/>
                  </a:lnTo>
                  <a:lnTo>
                    <a:pt x="5118099" y="7765925"/>
                  </a:lnTo>
                  <a:lnTo>
                    <a:pt x="5105399" y="7725289"/>
                  </a:lnTo>
                  <a:lnTo>
                    <a:pt x="5054599" y="7644574"/>
                  </a:lnTo>
                  <a:lnTo>
                    <a:pt x="5041899" y="7604497"/>
                  </a:lnTo>
                  <a:lnTo>
                    <a:pt x="4991099" y="7524913"/>
                  </a:lnTo>
                  <a:lnTo>
                    <a:pt x="4978399" y="7485408"/>
                  </a:lnTo>
                  <a:lnTo>
                    <a:pt x="4851399" y="7290826"/>
                  </a:lnTo>
                  <a:lnTo>
                    <a:pt x="4838699" y="7252509"/>
                  </a:lnTo>
                  <a:lnTo>
                    <a:pt x="4711699" y="7064008"/>
                  </a:lnTo>
                  <a:lnTo>
                    <a:pt x="4610099" y="6917003"/>
                  </a:lnTo>
                  <a:lnTo>
                    <a:pt x="4584699" y="6880792"/>
                  </a:lnTo>
                  <a:lnTo>
                    <a:pt x="4546599" y="6844800"/>
                  </a:lnTo>
                  <a:lnTo>
                    <a:pt x="4444999" y="6703059"/>
                  </a:lnTo>
                  <a:lnTo>
                    <a:pt x="4406899" y="6668187"/>
                  </a:lnTo>
                  <a:lnTo>
                    <a:pt x="4330699" y="6564953"/>
                  </a:lnTo>
                  <a:lnTo>
                    <a:pt x="4292599" y="6531007"/>
                  </a:lnTo>
                  <a:lnTo>
                    <a:pt x="4241799" y="6463821"/>
                  </a:lnTo>
                  <a:lnTo>
                    <a:pt x="4203699" y="6430585"/>
                  </a:lnTo>
                  <a:lnTo>
                    <a:pt x="4178299" y="6397588"/>
                  </a:lnTo>
                  <a:lnTo>
                    <a:pt x="4140199" y="6364834"/>
                  </a:lnTo>
                  <a:lnTo>
                    <a:pt x="4114799" y="6332322"/>
                  </a:lnTo>
                  <a:lnTo>
                    <a:pt x="4076699" y="6300055"/>
                  </a:lnTo>
                  <a:lnTo>
                    <a:pt x="4051299" y="6268034"/>
                  </a:lnTo>
                  <a:lnTo>
                    <a:pt x="4013199" y="6236261"/>
                  </a:lnTo>
                  <a:lnTo>
                    <a:pt x="3987799" y="6204738"/>
                  </a:lnTo>
                  <a:lnTo>
                    <a:pt x="3949699" y="6173465"/>
                  </a:lnTo>
                  <a:lnTo>
                    <a:pt x="3924299" y="6142445"/>
                  </a:lnTo>
                  <a:lnTo>
                    <a:pt x="3886199" y="6111680"/>
                  </a:lnTo>
                  <a:lnTo>
                    <a:pt x="3860799" y="6081170"/>
                  </a:lnTo>
                  <a:lnTo>
                    <a:pt x="3822699" y="6050917"/>
                  </a:lnTo>
                  <a:lnTo>
                    <a:pt x="3784599" y="6020923"/>
                  </a:lnTo>
                  <a:lnTo>
                    <a:pt x="3759199" y="5991190"/>
                  </a:lnTo>
                  <a:lnTo>
                    <a:pt x="3721099" y="5961719"/>
                  </a:lnTo>
                  <a:lnTo>
                    <a:pt x="3682999" y="5932512"/>
                  </a:lnTo>
                  <a:lnTo>
                    <a:pt x="3657599" y="5903570"/>
                  </a:lnTo>
                  <a:lnTo>
                    <a:pt x="3619499" y="5874894"/>
                  </a:lnTo>
                  <a:lnTo>
                    <a:pt x="3581399" y="5846488"/>
                  </a:lnTo>
                  <a:lnTo>
                    <a:pt x="3543299" y="5818351"/>
                  </a:lnTo>
                  <a:lnTo>
                    <a:pt x="3517899" y="5790486"/>
                  </a:lnTo>
                  <a:lnTo>
                    <a:pt x="3479799" y="5762894"/>
                  </a:lnTo>
                  <a:lnTo>
                    <a:pt x="3441699" y="5735577"/>
                  </a:lnTo>
                  <a:lnTo>
                    <a:pt x="3403599" y="5708536"/>
                  </a:lnTo>
                  <a:lnTo>
                    <a:pt x="3365499" y="5681773"/>
                  </a:lnTo>
                  <a:lnTo>
                    <a:pt x="3327399" y="5655289"/>
                  </a:lnTo>
                  <a:lnTo>
                    <a:pt x="3301999" y="5629087"/>
                  </a:lnTo>
                  <a:lnTo>
                    <a:pt x="3263899" y="5603168"/>
                  </a:lnTo>
                  <a:lnTo>
                    <a:pt x="3225799" y="5577532"/>
                  </a:lnTo>
                  <a:lnTo>
                    <a:pt x="3187699" y="5552183"/>
                  </a:lnTo>
                  <a:lnTo>
                    <a:pt x="3149599" y="5527121"/>
                  </a:lnTo>
                  <a:lnTo>
                    <a:pt x="3111499" y="5502348"/>
                  </a:lnTo>
                  <a:lnTo>
                    <a:pt x="3073399" y="5477866"/>
                  </a:lnTo>
                  <a:lnTo>
                    <a:pt x="3035299" y="5453676"/>
                  </a:lnTo>
                  <a:lnTo>
                    <a:pt x="2997199" y="5429780"/>
                  </a:lnTo>
                  <a:lnTo>
                    <a:pt x="2959099" y="5406179"/>
                  </a:lnTo>
                  <a:lnTo>
                    <a:pt x="2920999" y="5382875"/>
                  </a:lnTo>
                  <a:lnTo>
                    <a:pt x="2882899" y="5359869"/>
                  </a:lnTo>
                  <a:lnTo>
                    <a:pt x="2844799" y="5337164"/>
                  </a:lnTo>
                  <a:lnTo>
                    <a:pt x="2806699" y="5314760"/>
                  </a:lnTo>
                  <a:lnTo>
                    <a:pt x="2755899" y="5292660"/>
                  </a:lnTo>
                  <a:lnTo>
                    <a:pt x="2717799" y="5270865"/>
                  </a:lnTo>
                  <a:lnTo>
                    <a:pt x="2679699" y="5249376"/>
                  </a:lnTo>
                  <a:lnTo>
                    <a:pt x="2641599" y="5228195"/>
                  </a:lnTo>
                  <a:lnTo>
                    <a:pt x="2603499" y="5207324"/>
                  </a:lnTo>
                  <a:lnTo>
                    <a:pt x="2565399" y="5186764"/>
                  </a:lnTo>
                  <a:lnTo>
                    <a:pt x="2527299" y="5166517"/>
                  </a:lnTo>
                  <a:lnTo>
                    <a:pt x="2476499" y="5146584"/>
                  </a:lnTo>
                  <a:lnTo>
                    <a:pt x="2438399" y="5126967"/>
                  </a:lnTo>
                  <a:lnTo>
                    <a:pt x="2400299" y="5107668"/>
                  </a:lnTo>
                  <a:lnTo>
                    <a:pt x="2362199" y="5088687"/>
                  </a:lnTo>
                  <a:lnTo>
                    <a:pt x="2311399" y="5070028"/>
                  </a:lnTo>
                  <a:lnTo>
                    <a:pt x="2273299" y="5051691"/>
                  </a:lnTo>
                  <a:lnTo>
                    <a:pt x="2235199" y="5033678"/>
                  </a:lnTo>
                  <a:lnTo>
                    <a:pt x="2184399" y="5015990"/>
                  </a:lnTo>
                  <a:lnTo>
                    <a:pt x="2146299" y="4998629"/>
                  </a:lnTo>
                  <a:lnTo>
                    <a:pt x="2108199" y="4981597"/>
                  </a:lnTo>
                  <a:lnTo>
                    <a:pt x="2057399" y="4964896"/>
                  </a:lnTo>
                  <a:lnTo>
                    <a:pt x="2019299" y="4948526"/>
                  </a:lnTo>
                  <a:lnTo>
                    <a:pt x="1981199" y="4932489"/>
                  </a:lnTo>
                  <a:lnTo>
                    <a:pt x="1930399" y="4916787"/>
                  </a:lnTo>
                  <a:lnTo>
                    <a:pt x="1892299" y="4901422"/>
                  </a:lnTo>
                  <a:lnTo>
                    <a:pt x="1841499" y="4886396"/>
                  </a:lnTo>
                  <a:lnTo>
                    <a:pt x="1803399" y="4871709"/>
                  </a:lnTo>
                  <a:lnTo>
                    <a:pt x="1765299" y="4857363"/>
                  </a:lnTo>
                  <a:lnTo>
                    <a:pt x="1714499" y="4843360"/>
                  </a:lnTo>
                  <a:lnTo>
                    <a:pt x="1676399" y="4829702"/>
                  </a:lnTo>
                  <a:lnTo>
                    <a:pt x="1625599" y="4816389"/>
                  </a:lnTo>
                  <a:lnTo>
                    <a:pt x="1587499" y="4803425"/>
                  </a:lnTo>
                  <a:lnTo>
                    <a:pt x="1536699" y="4790809"/>
                  </a:lnTo>
                  <a:lnTo>
                    <a:pt x="1498599" y="4778545"/>
                  </a:lnTo>
                  <a:lnTo>
                    <a:pt x="1447799" y="4766633"/>
                  </a:lnTo>
                  <a:lnTo>
                    <a:pt x="1409699" y="4755074"/>
                  </a:lnTo>
                  <a:lnTo>
                    <a:pt x="1358899" y="4743872"/>
                  </a:lnTo>
                  <a:lnTo>
                    <a:pt x="1320799" y="4733027"/>
                  </a:lnTo>
                  <a:lnTo>
                    <a:pt x="1269999" y="4722540"/>
                  </a:lnTo>
                  <a:lnTo>
                    <a:pt x="1219199" y="4712414"/>
                  </a:lnTo>
                  <a:lnTo>
                    <a:pt x="1181099" y="4702649"/>
                  </a:lnTo>
                  <a:lnTo>
                    <a:pt x="1130299" y="4693248"/>
                  </a:lnTo>
                  <a:lnTo>
                    <a:pt x="1092199" y="4684213"/>
                  </a:lnTo>
                  <a:lnTo>
                    <a:pt x="1041399" y="4675544"/>
                  </a:lnTo>
                  <a:lnTo>
                    <a:pt x="990599" y="4667243"/>
                  </a:lnTo>
                  <a:lnTo>
                    <a:pt x="952499" y="4659312"/>
                  </a:lnTo>
                  <a:lnTo>
                    <a:pt x="901699" y="4651752"/>
                  </a:lnTo>
                  <a:lnTo>
                    <a:pt x="850899" y="4644566"/>
                  </a:lnTo>
                  <a:lnTo>
                    <a:pt x="812799" y="4637754"/>
                  </a:lnTo>
                  <a:lnTo>
                    <a:pt x="761999" y="4631318"/>
                  </a:lnTo>
                  <a:lnTo>
                    <a:pt x="711199" y="4625260"/>
                  </a:lnTo>
                  <a:lnTo>
                    <a:pt x="673099" y="4619582"/>
                  </a:lnTo>
                  <a:lnTo>
                    <a:pt x="622299" y="4614284"/>
                  </a:lnTo>
                  <a:lnTo>
                    <a:pt x="571499" y="4609369"/>
                  </a:lnTo>
                  <a:lnTo>
                    <a:pt x="533399" y="4604838"/>
                  </a:lnTo>
                  <a:lnTo>
                    <a:pt x="482599" y="4600692"/>
                  </a:lnTo>
                  <a:lnTo>
                    <a:pt x="431799" y="4596934"/>
                  </a:lnTo>
                  <a:lnTo>
                    <a:pt x="380999" y="4593565"/>
                  </a:lnTo>
                  <a:lnTo>
                    <a:pt x="342899" y="4590586"/>
                  </a:lnTo>
                  <a:lnTo>
                    <a:pt x="292099" y="4588000"/>
                  </a:lnTo>
                  <a:lnTo>
                    <a:pt x="241299" y="4585806"/>
                  </a:lnTo>
                  <a:lnTo>
                    <a:pt x="190499" y="4584008"/>
                  </a:lnTo>
                  <a:lnTo>
                    <a:pt x="139699" y="4582607"/>
                  </a:lnTo>
                  <a:lnTo>
                    <a:pt x="101599" y="4581605"/>
                  </a:lnTo>
                  <a:lnTo>
                    <a:pt x="50799" y="4581002"/>
                  </a:lnTo>
                  <a:lnTo>
                    <a:pt x="0" y="458080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52"/>
            <p:cNvSpPr/>
            <p:nvPr/>
          </p:nvSpPr>
          <p:spPr>
            <a:xfrm>
              <a:off x="9949694" y="3822923"/>
              <a:ext cx="6540500" cy="6464300"/>
            </a:xfrm>
            <a:custGeom>
              <a:rect b="b" l="l" r="r" t="t"/>
              <a:pathLst>
                <a:path extrusionOk="0" h="6464300" w="6540500">
                  <a:moveTo>
                    <a:pt x="0" y="2918139"/>
                  </a:moveTo>
                  <a:lnTo>
                    <a:pt x="0" y="0"/>
                  </a:lnTo>
                  <a:lnTo>
                    <a:pt x="50799" y="219"/>
                  </a:lnTo>
                  <a:lnTo>
                    <a:pt x="101599" y="877"/>
                  </a:lnTo>
                  <a:lnTo>
                    <a:pt x="152399" y="1972"/>
                  </a:lnTo>
                  <a:lnTo>
                    <a:pt x="215899" y="3502"/>
                  </a:lnTo>
                  <a:lnTo>
                    <a:pt x="266699" y="5465"/>
                  </a:lnTo>
                  <a:lnTo>
                    <a:pt x="317499" y="7860"/>
                  </a:lnTo>
                  <a:lnTo>
                    <a:pt x="368299" y="10685"/>
                  </a:lnTo>
                  <a:lnTo>
                    <a:pt x="419099" y="13938"/>
                  </a:lnTo>
                  <a:lnTo>
                    <a:pt x="482599" y="17618"/>
                  </a:lnTo>
                  <a:lnTo>
                    <a:pt x="533399" y="21723"/>
                  </a:lnTo>
                  <a:lnTo>
                    <a:pt x="584199" y="26251"/>
                  </a:lnTo>
                  <a:lnTo>
                    <a:pt x="634999" y="31200"/>
                  </a:lnTo>
                  <a:lnTo>
                    <a:pt x="685799" y="36570"/>
                  </a:lnTo>
                  <a:lnTo>
                    <a:pt x="749299" y="42357"/>
                  </a:lnTo>
                  <a:lnTo>
                    <a:pt x="800099" y="48561"/>
                  </a:lnTo>
                  <a:lnTo>
                    <a:pt x="850899" y="55180"/>
                  </a:lnTo>
                  <a:lnTo>
                    <a:pt x="901699" y="62212"/>
                  </a:lnTo>
                  <a:lnTo>
                    <a:pt x="952499" y="69655"/>
                  </a:lnTo>
                  <a:lnTo>
                    <a:pt x="1003299" y="77508"/>
                  </a:lnTo>
                  <a:lnTo>
                    <a:pt x="1054099" y="85769"/>
                  </a:lnTo>
                  <a:lnTo>
                    <a:pt x="1104899" y="94437"/>
                  </a:lnTo>
                  <a:lnTo>
                    <a:pt x="1155699" y="103509"/>
                  </a:lnTo>
                  <a:lnTo>
                    <a:pt x="1206499" y="112984"/>
                  </a:lnTo>
                  <a:lnTo>
                    <a:pt x="1269999" y="122860"/>
                  </a:lnTo>
                  <a:lnTo>
                    <a:pt x="1320799" y="133136"/>
                  </a:lnTo>
                  <a:lnTo>
                    <a:pt x="1371599" y="143810"/>
                  </a:lnTo>
                  <a:lnTo>
                    <a:pt x="1422399" y="154881"/>
                  </a:lnTo>
                  <a:lnTo>
                    <a:pt x="1473199" y="166345"/>
                  </a:lnTo>
                  <a:lnTo>
                    <a:pt x="1523999" y="178203"/>
                  </a:lnTo>
                  <a:lnTo>
                    <a:pt x="1574799" y="190452"/>
                  </a:lnTo>
                  <a:lnTo>
                    <a:pt x="1625599" y="203090"/>
                  </a:lnTo>
                  <a:lnTo>
                    <a:pt x="1663699" y="216116"/>
                  </a:lnTo>
                  <a:lnTo>
                    <a:pt x="1714499" y="229529"/>
                  </a:lnTo>
                  <a:lnTo>
                    <a:pt x="1765299" y="243325"/>
                  </a:lnTo>
                  <a:lnTo>
                    <a:pt x="1816099" y="257505"/>
                  </a:lnTo>
                  <a:lnTo>
                    <a:pt x="1866899" y="272065"/>
                  </a:lnTo>
                  <a:lnTo>
                    <a:pt x="1917699" y="287005"/>
                  </a:lnTo>
                  <a:lnTo>
                    <a:pt x="1968499" y="302323"/>
                  </a:lnTo>
                  <a:lnTo>
                    <a:pt x="2019299" y="318016"/>
                  </a:lnTo>
                  <a:lnTo>
                    <a:pt x="2070099" y="334084"/>
                  </a:lnTo>
                  <a:lnTo>
                    <a:pt x="2108199" y="350525"/>
                  </a:lnTo>
                  <a:lnTo>
                    <a:pt x="2158999" y="367336"/>
                  </a:lnTo>
                  <a:lnTo>
                    <a:pt x="2209799" y="384517"/>
                  </a:lnTo>
                  <a:lnTo>
                    <a:pt x="2260599" y="402065"/>
                  </a:lnTo>
                  <a:lnTo>
                    <a:pt x="2311399" y="419980"/>
                  </a:lnTo>
                  <a:lnTo>
                    <a:pt x="2349499" y="438258"/>
                  </a:lnTo>
                  <a:lnTo>
                    <a:pt x="2400299" y="456899"/>
                  </a:lnTo>
                  <a:lnTo>
                    <a:pt x="2451099" y="475901"/>
                  </a:lnTo>
                  <a:lnTo>
                    <a:pt x="2501899" y="495261"/>
                  </a:lnTo>
                  <a:lnTo>
                    <a:pt x="2539999" y="514980"/>
                  </a:lnTo>
                  <a:lnTo>
                    <a:pt x="2590799" y="535054"/>
                  </a:lnTo>
                  <a:lnTo>
                    <a:pt x="2641599" y="555482"/>
                  </a:lnTo>
                  <a:lnTo>
                    <a:pt x="2679699" y="576263"/>
                  </a:lnTo>
                  <a:lnTo>
                    <a:pt x="2730499" y="597394"/>
                  </a:lnTo>
                  <a:lnTo>
                    <a:pt x="2781299" y="618874"/>
                  </a:lnTo>
                  <a:lnTo>
                    <a:pt x="2819399" y="640702"/>
                  </a:lnTo>
                  <a:lnTo>
                    <a:pt x="2870199" y="662875"/>
                  </a:lnTo>
                  <a:lnTo>
                    <a:pt x="2920999" y="685393"/>
                  </a:lnTo>
                  <a:lnTo>
                    <a:pt x="2959099" y="708252"/>
                  </a:lnTo>
                  <a:lnTo>
                    <a:pt x="3009899" y="731452"/>
                  </a:lnTo>
                  <a:lnTo>
                    <a:pt x="3047999" y="754991"/>
                  </a:lnTo>
                  <a:lnTo>
                    <a:pt x="3098799" y="778868"/>
                  </a:lnTo>
                  <a:lnTo>
                    <a:pt x="3136899" y="803079"/>
                  </a:lnTo>
                  <a:lnTo>
                    <a:pt x="3187699" y="827625"/>
                  </a:lnTo>
                  <a:lnTo>
                    <a:pt x="3225799" y="852503"/>
                  </a:lnTo>
                  <a:lnTo>
                    <a:pt x="3276599" y="877711"/>
                  </a:lnTo>
                  <a:lnTo>
                    <a:pt x="3314699" y="903248"/>
                  </a:lnTo>
                  <a:lnTo>
                    <a:pt x="3365499" y="929112"/>
                  </a:lnTo>
                  <a:lnTo>
                    <a:pt x="3403599" y="955302"/>
                  </a:lnTo>
                  <a:lnTo>
                    <a:pt x="3441699" y="981815"/>
                  </a:lnTo>
                  <a:lnTo>
                    <a:pt x="3492499" y="1008650"/>
                  </a:lnTo>
                  <a:lnTo>
                    <a:pt x="3530599" y="1035806"/>
                  </a:lnTo>
                  <a:lnTo>
                    <a:pt x="3568699" y="1063280"/>
                  </a:lnTo>
                  <a:lnTo>
                    <a:pt x="3619499" y="1091072"/>
                  </a:lnTo>
                  <a:lnTo>
                    <a:pt x="3657599" y="1119178"/>
                  </a:lnTo>
                  <a:lnTo>
                    <a:pt x="3695699" y="1147598"/>
                  </a:lnTo>
                  <a:lnTo>
                    <a:pt x="3746499" y="1176331"/>
                  </a:lnTo>
                  <a:lnTo>
                    <a:pt x="3784599" y="1205373"/>
                  </a:lnTo>
                  <a:lnTo>
                    <a:pt x="3822699" y="1234724"/>
                  </a:lnTo>
                  <a:lnTo>
                    <a:pt x="3860799" y="1264382"/>
                  </a:lnTo>
                  <a:lnTo>
                    <a:pt x="3898899" y="1294345"/>
                  </a:lnTo>
                  <a:lnTo>
                    <a:pt x="3949699" y="1324611"/>
                  </a:lnTo>
                  <a:lnTo>
                    <a:pt x="3987799" y="1355179"/>
                  </a:lnTo>
                  <a:lnTo>
                    <a:pt x="4025899" y="1386048"/>
                  </a:lnTo>
                  <a:lnTo>
                    <a:pt x="4063999" y="1417214"/>
                  </a:lnTo>
                  <a:lnTo>
                    <a:pt x="4102099" y="1448678"/>
                  </a:lnTo>
                  <a:lnTo>
                    <a:pt x="4140199" y="1480436"/>
                  </a:lnTo>
                  <a:lnTo>
                    <a:pt x="4178299" y="1512488"/>
                  </a:lnTo>
                  <a:lnTo>
                    <a:pt x="4216399" y="1544832"/>
                  </a:lnTo>
                  <a:lnTo>
                    <a:pt x="4254499" y="1577466"/>
                  </a:lnTo>
                  <a:lnTo>
                    <a:pt x="4292599" y="1610388"/>
                  </a:lnTo>
                  <a:lnTo>
                    <a:pt x="4368799" y="1677090"/>
                  </a:lnTo>
                  <a:lnTo>
                    <a:pt x="4444999" y="1744925"/>
                  </a:lnTo>
                  <a:lnTo>
                    <a:pt x="4521199" y="1813879"/>
                  </a:lnTo>
                  <a:lnTo>
                    <a:pt x="4597399" y="1883940"/>
                  </a:lnTo>
                  <a:lnTo>
                    <a:pt x="4622799" y="1919380"/>
                  </a:lnTo>
                  <a:lnTo>
                    <a:pt x="4660899" y="1955093"/>
                  </a:lnTo>
                  <a:lnTo>
                    <a:pt x="4737099" y="2027325"/>
                  </a:lnTo>
                  <a:lnTo>
                    <a:pt x="4762499" y="2063841"/>
                  </a:lnTo>
                  <a:lnTo>
                    <a:pt x="4838699" y="2137667"/>
                  </a:lnTo>
                  <a:lnTo>
                    <a:pt x="4864099" y="2174972"/>
                  </a:lnTo>
                  <a:lnTo>
                    <a:pt x="4940299" y="2250360"/>
                  </a:lnTo>
                  <a:lnTo>
                    <a:pt x="4965699" y="2288440"/>
                  </a:lnTo>
                  <a:lnTo>
                    <a:pt x="5003799" y="2326774"/>
                  </a:lnTo>
                  <a:lnTo>
                    <a:pt x="5029199" y="2365360"/>
                  </a:lnTo>
                  <a:lnTo>
                    <a:pt x="5067299" y="2404198"/>
                  </a:lnTo>
                  <a:lnTo>
                    <a:pt x="5092699" y="2443286"/>
                  </a:lnTo>
                  <a:lnTo>
                    <a:pt x="5130799" y="2482621"/>
                  </a:lnTo>
                  <a:lnTo>
                    <a:pt x="5156199" y="2522203"/>
                  </a:lnTo>
                  <a:lnTo>
                    <a:pt x="5194299" y="2562029"/>
                  </a:lnTo>
                  <a:lnTo>
                    <a:pt x="5219699" y="2602098"/>
                  </a:lnTo>
                  <a:lnTo>
                    <a:pt x="5257799" y="2642407"/>
                  </a:lnTo>
                  <a:lnTo>
                    <a:pt x="5308599" y="2723744"/>
                  </a:lnTo>
                  <a:lnTo>
                    <a:pt x="5346699" y="2764767"/>
                  </a:lnTo>
                  <a:lnTo>
                    <a:pt x="5422899" y="2889235"/>
                  </a:lnTo>
                  <a:lnTo>
                    <a:pt x="5460999" y="2931185"/>
                  </a:lnTo>
                  <a:lnTo>
                    <a:pt x="5537199" y="3058395"/>
                  </a:lnTo>
                  <a:lnTo>
                    <a:pt x="5689599" y="3318777"/>
                  </a:lnTo>
                  <a:lnTo>
                    <a:pt x="5867399" y="3632195"/>
                  </a:lnTo>
                  <a:lnTo>
                    <a:pt x="5880099" y="3677785"/>
                  </a:lnTo>
                  <a:lnTo>
                    <a:pt x="5956299" y="3815742"/>
                  </a:lnTo>
                  <a:lnTo>
                    <a:pt x="5968999" y="3862117"/>
                  </a:lnTo>
                  <a:lnTo>
                    <a:pt x="5994399" y="3908685"/>
                  </a:lnTo>
                  <a:lnTo>
                    <a:pt x="6007099" y="3955443"/>
                  </a:lnTo>
                  <a:lnTo>
                    <a:pt x="6057899" y="4049525"/>
                  </a:lnTo>
                  <a:lnTo>
                    <a:pt x="6070599" y="4096844"/>
                  </a:lnTo>
                  <a:lnTo>
                    <a:pt x="6095999" y="4144348"/>
                  </a:lnTo>
                  <a:lnTo>
                    <a:pt x="6121399" y="4239899"/>
                  </a:lnTo>
                  <a:lnTo>
                    <a:pt x="6146799" y="4287943"/>
                  </a:lnTo>
                  <a:lnTo>
                    <a:pt x="6159499" y="4336165"/>
                  </a:lnTo>
                  <a:lnTo>
                    <a:pt x="6184899" y="4384562"/>
                  </a:lnTo>
                  <a:lnTo>
                    <a:pt x="6210299" y="4481874"/>
                  </a:lnTo>
                  <a:lnTo>
                    <a:pt x="6235699" y="4530787"/>
                  </a:lnTo>
                  <a:lnTo>
                    <a:pt x="6311899" y="4827743"/>
                  </a:lnTo>
                  <a:lnTo>
                    <a:pt x="6337299" y="4877801"/>
                  </a:lnTo>
                  <a:lnTo>
                    <a:pt x="6375399" y="5028906"/>
                  </a:lnTo>
                  <a:lnTo>
                    <a:pt x="6375399" y="5079580"/>
                  </a:lnTo>
                  <a:lnTo>
                    <a:pt x="6438899" y="5335167"/>
                  </a:lnTo>
                  <a:lnTo>
                    <a:pt x="6438899" y="5386716"/>
                  </a:lnTo>
                  <a:lnTo>
                    <a:pt x="6464299" y="5490232"/>
                  </a:lnTo>
                  <a:lnTo>
                    <a:pt x="6464299" y="5542195"/>
                  </a:lnTo>
                  <a:lnTo>
                    <a:pt x="6489699" y="5646525"/>
                  </a:lnTo>
                  <a:lnTo>
                    <a:pt x="6489699" y="5698888"/>
                  </a:lnTo>
                  <a:lnTo>
                    <a:pt x="6502399" y="5751381"/>
                  </a:lnTo>
                  <a:lnTo>
                    <a:pt x="6502399" y="5804002"/>
                  </a:lnTo>
                  <a:lnTo>
                    <a:pt x="6515099" y="5856749"/>
                  </a:lnTo>
                  <a:lnTo>
                    <a:pt x="6515099" y="5962616"/>
                  </a:lnTo>
                  <a:lnTo>
                    <a:pt x="6527799" y="6015732"/>
                  </a:lnTo>
                  <a:lnTo>
                    <a:pt x="6527799" y="6122322"/>
                  </a:lnTo>
                  <a:lnTo>
                    <a:pt x="6540499" y="6175793"/>
                  </a:lnTo>
                  <a:lnTo>
                    <a:pt x="6540499" y="6464076"/>
                  </a:lnTo>
                  <a:lnTo>
                    <a:pt x="3632199" y="6464076"/>
                  </a:lnTo>
                  <a:lnTo>
                    <a:pt x="3632199" y="6408173"/>
                  </a:lnTo>
                  <a:lnTo>
                    <a:pt x="3619499" y="6360146"/>
                  </a:lnTo>
                  <a:lnTo>
                    <a:pt x="3619499" y="6217065"/>
                  </a:lnTo>
                  <a:lnTo>
                    <a:pt x="3606799" y="6169718"/>
                  </a:lnTo>
                  <a:lnTo>
                    <a:pt x="3606799" y="6122550"/>
                  </a:lnTo>
                  <a:lnTo>
                    <a:pt x="3594099" y="6075566"/>
                  </a:lnTo>
                  <a:lnTo>
                    <a:pt x="3594099" y="6028770"/>
                  </a:lnTo>
                  <a:lnTo>
                    <a:pt x="3581399" y="5982165"/>
                  </a:lnTo>
                  <a:lnTo>
                    <a:pt x="3581399" y="5935755"/>
                  </a:lnTo>
                  <a:lnTo>
                    <a:pt x="3555999" y="5843538"/>
                  </a:lnTo>
                  <a:lnTo>
                    <a:pt x="3555999" y="5797739"/>
                  </a:lnTo>
                  <a:lnTo>
                    <a:pt x="3416299" y="5308740"/>
                  </a:lnTo>
                  <a:lnTo>
                    <a:pt x="3390899" y="5265733"/>
                  </a:lnTo>
                  <a:lnTo>
                    <a:pt x="3365499" y="5180497"/>
                  </a:lnTo>
                  <a:lnTo>
                    <a:pt x="3340099" y="5138276"/>
                  </a:lnTo>
                  <a:lnTo>
                    <a:pt x="3327399" y="5096326"/>
                  </a:lnTo>
                  <a:lnTo>
                    <a:pt x="3301999" y="5054649"/>
                  </a:lnTo>
                  <a:lnTo>
                    <a:pt x="3289299" y="5013250"/>
                  </a:lnTo>
                  <a:lnTo>
                    <a:pt x="3263899" y="4972133"/>
                  </a:lnTo>
                  <a:lnTo>
                    <a:pt x="3251199" y="4931302"/>
                  </a:lnTo>
                  <a:lnTo>
                    <a:pt x="3225799" y="4890760"/>
                  </a:lnTo>
                  <a:lnTo>
                    <a:pt x="3213099" y="4850512"/>
                  </a:lnTo>
                  <a:lnTo>
                    <a:pt x="3136899" y="4731568"/>
                  </a:lnTo>
                  <a:lnTo>
                    <a:pt x="3111499" y="4692533"/>
                  </a:lnTo>
                  <a:lnTo>
                    <a:pt x="3098799" y="4653812"/>
                  </a:lnTo>
                  <a:lnTo>
                    <a:pt x="3022599" y="4539565"/>
                  </a:lnTo>
                  <a:lnTo>
                    <a:pt x="2946399" y="4428279"/>
                  </a:lnTo>
                  <a:lnTo>
                    <a:pt x="2895599" y="4355785"/>
                  </a:lnTo>
                  <a:lnTo>
                    <a:pt x="2857499" y="4320059"/>
                  </a:lnTo>
                  <a:lnTo>
                    <a:pt x="2806699" y="4249668"/>
                  </a:lnTo>
                  <a:lnTo>
                    <a:pt x="2781299" y="4215011"/>
                  </a:lnTo>
                  <a:lnTo>
                    <a:pt x="2743199" y="4180718"/>
                  </a:lnTo>
                  <a:lnTo>
                    <a:pt x="2692399" y="4113241"/>
                  </a:lnTo>
                  <a:lnTo>
                    <a:pt x="2654299" y="4080064"/>
                  </a:lnTo>
                  <a:lnTo>
                    <a:pt x="2628899" y="4047267"/>
                  </a:lnTo>
                  <a:lnTo>
                    <a:pt x="2590799" y="4014855"/>
                  </a:lnTo>
                  <a:lnTo>
                    <a:pt x="2565399" y="3982829"/>
                  </a:lnTo>
                  <a:lnTo>
                    <a:pt x="2527299" y="3951196"/>
                  </a:lnTo>
                  <a:lnTo>
                    <a:pt x="2501899" y="3919958"/>
                  </a:lnTo>
                  <a:lnTo>
                    <a:pt x="2463799" y="3889120"/>
                  </a:lnTo>
                  <a:lnTo>
                    <a:pt x="2438399" y="3858685"/>
                  </a:lnTo>
                  <a:lnTo>
                    <a:pt x="2400299" y="3828658"/>
                  </a:lnTo>
                  <a:lnTo>
                    <a:pt x="2362199" y="3799042"/>
                  </a:lnTo>
                  <a:lnTo>
                    <a:pt x="2336799" y="3769841"/>
                  </a:lnTo>
                  <a:lnTo>
                    <a:pt x="2298699" y="3741059"/>
                  </a:lnTo>
                  <a:lnTo>
                    <a:pt x="2260599" y="3712701"/>
                  </a:lnTo>
                  <a:lnTo>
                    <a:pt x="2222499" y="3684769"/>
                  </a:lnTo>
                  <a:lnTo>
                    <a:pt x="2197099" y="3657269"/>
                  </a:lnTo>
                  <a:lnTo>
                    <a:pt x="2158999" y="3630203"/>
                  </a:lnTo>
                  <a:lnTo>
                    <a:pt x="2120899" y="3603576"/>
                  </a:lnTo>
                  <a:lnTo>
                    <a:pt x="2082799" y="3577392"/>
                  </a:lnTo>
                  <a:lnTo>
                    <a:pt x="2044699" y="3551655"/>
                  </a:lnTo>
                  <a:lnTo>
                    <a:pt x="2006599" y="3526368"/>
                  </a:lnTo>
                  <a:lnTo>
                    <a:pt x="1968499" y="3501535"/>
                  </a:lnTo>
                  <a:lnTo>
                    <a:pt x="1930399" y="3477161"/>
                  </a:lnTo>
                  <a:lnTo>
                    <a:pt x="1892299" y="3453250"/>
                  </a:lnTo>
                  <a:lnTo>
                    <a:pt x="1854199" y="3429804"/>
                  </a:lnTo>
                  <a:lnTo>
                    <a:pt x="1816099" y="3406829"/>
                  </a:lnTo>
                  <a:lnTo>
                    <a:pt x="1777999" y="3384328"/>
                  </a:lnTo>
                  <a:lnTo>
                    <a:pt x="1739899" y="3362305"/>
                  </a:lnTo>
                  <a:lnTo>
                    <a:pt x="1701799" y="3340764"/>
                  </a:lnTo>
                  <a:lnTo>
                    <a:pt x="1650999" y="3319709"/>
                  </a:lnTo>
                  <a:lnTo>
                    <a:pt x="1612899" y="3299144"/>
                  </a:lnTo>
                  <a:lnTo>
                    <a:pt x="1574799" y="3279072"/>
                  </a:lnTo>
                  <a:lnTo>
                    <a:pt x="1536699" y="3259498"/>
                  </a:lnTo>
                  <a:lnTo>
                    <a:pt x="1498599" y="3240426"/>
                  </a:lnTo>
                  <a:lnTo>
                    <a:pt x="1447799" y="3221860"/>
                  </a:lnTo>
                  <a:lnTo>
                    <a:pt x="1409699" y="3203802"/>
                  </a:lnTo>
                  <a:lnTo>
                    <a:pt x="1371599" y="3186259"/>
                  </a:lnTo>
                  <a:lnTo>
                    <a:pt x="1320799" y="3169232"/>
                  </a:lnTo>
                  <a:lnTo>
                    <a:pt x="1282699" y="3152727"/>
                  </a:lnTo>
                  <a:lnTo>
                    <a:pt x="1244599" y="3136747"/>
                  </a:lnTo>
                  <a:lnTo>
                    <a:pt x="1193799" y="3121296"/>
                  </a:lnTo>
                  <a:lnTo>
                    <a:pt x="1155699" y="3106378"/>
                  </a:lnTo>
                  <a:lnTo>
                    <a:pt x="1104899" y="3091997"/>
                  </a:lnTo>
                  <a:lnTo>
                    <a:pt x="1066799" y="3078157"/>
                  </a:lnTo>
                  <a:lnTo>
                    <a:pt x="1015999" y="3064861"/>
                  </a:lnTo>
                  <a:lnTo>
                    <a:pt x="977899" y="3052114"/>
                  </a:lnTo>
                  <a:lnTo>
                    <a:pt x="927099" y="3039920"/>
                  </a:lnTo>
                  <a:lnTo>
                    <a:pt x="888999" y="3028283"/>
                  </a:lnTo>
                  <a:lnTo>
                    <a:pt x="838199" y="3017206"/>
                  </a:lnTo>
                  <a:lnTo>
                    <a:pt x="800099" y="3006693"/>
                  </a:lnTo>
                  <a:lnTo>
                    <a:pt x="749299" y="2996749"/>
                  </a:lnTo>
                  <a:lnTo>
                    <a:pt x="698499" y="2987377"/>
                  </a:lnTo>
                  <a:lnTo>
                    <a:pt x="660399" y="2978581"/>
                  </a:lnTo>
                  <a:lnTo>
                    <a:pt x="609599" y="2970366"/>
                  </a:lnTo>
                  <a:lnTo>
                    <a:pt x="571499" y="2962734"/>
                  </a:lnTo>
                  <a:lnTo>
                    <a:pt x="520699" y="2955691"/>
                  </a:lnTo>
                  <a:lnTo>
                    <a:pt x="469899" y="2949239"/>
                  </a:lnTo>
                  <a:lnTo>
                    <a:pt x="419099" y="2943383"/>
                  </a:lnTo>
                  <a:lnTo>
                    <a:pt x="380999" y="2938127"/>
                  </a:lnTo>
                  <a:lnTo>
                    <a:pt x="330199" y="2933474"/>
                  </a:lnTo>
                  <a:lnTo>
                    <a:pt x="279399" y="2929429"/>
                  </a:lnTo>
                  <a:lnTo>
                    <a:pt x="241299" y="2925996"/>
                  </a:lnTo>
                  <a:lnTo>
                    <a:pt x="190499" y="2923178"/>
                  </a:lnTo>
                  <a:lnTo>
                    <a:pt x="139699" y="2920979"/>
                  </a:lnTo>
                  <a:lnTo>
                    <a:pt x="88899" y="2919404"/>
                  </a:lnTo>
                  <a:lnTo>
                    <a:pt x="38099" y="2918456"/>
                  </a:lnTo>
                  <a:lnTo>
                    <a:pt x="0" y="291813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76" name="Google Shape;376;p52"/>
          <p:cNvSpPr txBox="1"/>
          <p:nvPr>
            <p:ph type="title"/>
          </p:nvPr>
        </p:nvSpPr>
        <p:spPr>
          <a:xfrm>
            <a:off x="1016000" y="2476400"/>
            <a:ext cx="7222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9600">
                <a:solidFill>
                  <a:srgbClr val="262626"/>
                </a:solidFill>
                <a:latin typeface="Georgia"/>
                <a:ea typeface="Georgia"/>
                <a:cs typeface="Georgia"/>
                <a:sym typeface="Georgia"/>
              </a:rPr>
              <a:t>Thank you</a:t>
            </a:r>
            <a:endParaRPr sz="9600">
              <a:latin typeface="Georgia"/>
              <a:ea typeface="Georgia"/>
              <a:cs typeface="Georgia"/>
              <a:sym typeface="Georgia"/>
            </a:endParaRPr>
          </a:p>
        </p:txBody>
      </p:sp>
      <p:sp>
        <p:nvSpPr>
          <p:cNvPr id="377" name="Google Shape;377;p52"/>
          <p:cNvSpPr/>
          <p:nvPr/>
        </p:nvSpPr>
        <p:spPr>
          <a:xfrm>
            <a:off x="0" y="5"/>
            <a:ext cx="1686000" cy="1638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30"/>
          <p:cNvSpPr/>
          <p:nvPr/>
        </p:nvSpPr>
        <p:spPr>
          <a:xfrm>
            <a:off x="0" y="0"/>
            <a:ext cx="7923530" cy="10287000"/>
          </a:xfrm>
          <a:custGeom>
            <a:rect b="b" l="l" r="r" t="t"/>
            <a:pathLst>
              <a:path extrusionOk="0" h="10287000" w="7923530">
                <a:moveTo>
                  <a:pt x="5668530" y="10287000"/>
                </a:moveTo>
                <a:lnTo>
                  <a:pt x="0" y="10287000"/>
                </a:lnTo>
                <a:lnTo>
                  <a:pt x="0" y="0"/>
                </a:lnTo>
                <a:lnTo>
                  <a:pt x="5209055" y="0"/>
                </a:lnTo>
                <a:lnTo>
                  <a:pt x="5217529" y="6124"/>
                </a:lnTo>
                <a:lnTo>
                  <a:pt x="5260930" y="38040"/>
                </a:lnTo>
                <a:lnTo>
                  <a:pt x="5304069" y="70310"/>
                </a:lnTo>
                <a:lnTo>
                  <a:pt x="5346938" y="102927"/>
                </a:lnTo>
                <a:lnTo>
                  <a:pt x="5389536" y="135891"/>
                </a:lnTo>
                <a:lnTo>
                  <a:pt x="5431862" y="169203"/>
                </a:lnTo>
                <a:lnTo>
                  <a:pt x="5473915" y="202862"/>
                </a:lnTo>
                <a:lnTo>
                  <a:pt x="5515692" y="236869"/>
                </a:lnTo>
                <a:lnTo>
                  <a:pt x="5557200" y="271217"/>
                </a:lnTo>
                <a:lnTo>
                  <a:pt x="5598419" y="305898"/>
                </a:lnTo>
                <a:lnTo>
                  <a:pt x="5639350" y="340913"/>
                </a:lnTo>
                <a:lnTo>
                  <a:pt x="5679993" y="376261"/>
                </a:lnTo>
                <a:lnTo>
                  <a:pt x="5720349" y="411943"/>
                </a:lnTo>
                <a:lnTo>
                  <a:pt x="5760420" y="447959"/>
                </a:lnTo>
                <a:lnTo>
                  <a:pt x="5800185" y="484301"/>
                </a:lnTo>
                <a:lnTo>
                  <a:pt x="5839650" y="520962"/>
                </a:lnTo>
                <a:lnTo>
                  <a:pt x="5878813" y="557943"/>
                </a:lnTo>
                <a:lnTo>
                  <a:pt x="5917674" y="595244"/>
                </a:lnTo>
                <a:lnTo>
                  <a:pt x="5956230" y="632863"/>
                </a:lnTo>
                <a:lnTo>
                  <a:pt x="5994480" y="670802"/>
                </a:lnTo>
                <a:lnTo>
                  <a:pt x="6032417" y="709052"/>
                </a:lnTo>
                <a:lnTo>
                  <a:pt x="6070035" y="747607"/>
                </a:lnTo>
                <a:lnTo>
                  <a:pt x="6107333" y="786465"/>
                </a:lnTo>
                <a:lnTo>
                  <a:pt x="6144313" y="825627"/>
                </a:lnTo>
                <a:lnTo>
                  <a:pt x="6180976" y="865093"/>
                </a:lnTo>
                <a:lnTo>
                  <a:pt x="6217321" y="904863"/>
                </a:lnTo>
                <a:lnTo>
                  <a:pt x="6253331" y="944928"/>
                </a:lnTo>
                <a:lnTo>
                  <a:pt x="6289011" y="985281"/>
                </a:lnTo>
                <a:lnTo>
                  <a:pt x="6324360" y="1025922"/>
                </a:lnTo>
                <a:lnTo>
                  <a:pt x="6359378" y="1066851"/>
                </a:lnTo>
                <a:lnTo>
                  <a:pt x="6394063" y="1108069"/>
                </a:lnTo>
                <a:lnTo>
                  <a:pt x="6428416" y="1149575"/>
                </a:lnTo>
                <a:lnTo>
                  <a:pt x="6462417" y="1191359"/>
                </a:lnTo>
                <a:lnTo>
                  <a:pt x="6496075" y="1233414"/>
                </a:lnTo>
                <a:lnTo>
                  <a:pt x="6529387" y="1275741"/>
                </a:lnTo>
                <a:lnTo>
                  <a:pt x="6562353" y="1318338"/>
                </a:lnTo>
                <a:lnTo>
                  <a:pt x="6594970" y="1361206"/>
                </a:lnTo>
                <a:lnTo>
                  <a:pt x="6627237" y="1404344"/>
                </a:lnTo>
                <a:lnTo>
                  <a:pt x="6659149" y="1447746"/>
                </a:lnTo>
                <a:lnTo>
                  <a:pt x="6690702" y="1491404"/>
                </a:lnTo>
                <a:lnTo>
                  <a:pt x="6721894" y="1535317"/>
                </a:lnTo>
                <a:lnTo>
                  <a:pt x="6752726" y="1579483"/>
                </a:lnTo>
                <a:lnTo>
                  <a:pt x="6783199" y="1623898"/>
                </a:lnTo>
                <a:lnTo>
                  <a:pt x="6813311" y="1668562"/>
                </a:lnTo>
                <a:lnTo>
                  <a:pt x="6843059" y="1713480"/>
                </a:lnTo>
                <a:lnTo>
                  <a:pt x="6872437" y="1758635"/>
                </a:lnTo>
                <a:lnTo>
                  <a:pt x="6901443" y="1804025"/>
                </a:lnTo>
                <a:lnTo>
                  <a:pt x="6930076" y="1849650"/>
                </a:lnTo>
                <a:lnTo>
                  <a:pt x="6958334" y="1895509"/>
                </a:lnTo>
                <a:lnTo>
                  <a:pt x="6986217" y="1941602"/>
                </a:lnTo>
                <a:lnTo>
                  <a:pt x="7013721" y="1987930"/>
                </a:lnTo>
                <a:lnTo>
                  <a:pt x="7040846" y="2034470"/>
                </a:lnTo>
                <a:lnTo>
                  <a:pt x="7067589" y="2081226"/>
                </a:lnTo>
                <a:lnTo>
                  <a:pt x="7093948" y="2128200"/>
                </a:lnTo>
                <a:lnTo>
                  <a:pt x="7119921" y="2175392"/>
                </a:lnTo>
                <a:lnTo>
                  <a:pt x="7145505" y="2222807"/>
                </a:lnTo>
                <a:lnTo>
                  <a:pt x="7170710" y="2270420"/>
                </a:lnTo>
                <a:lnTo>
                  <a:pt x="7195520" y="2318234"/>
                </a:lnTo>
                <a:lnTo>
                  <a:pt x="7219935" y="2366247"/>
                </a:lnTo>
                <a:lnTo>
                  <a:pt x="7243955" y="2414457"/>
                </a:lnTo>
                <a:lnTo>
                  <a:pt x="7267579" y="2462864"/>
                </a:lnTo>
                <a:lnTo>
                  <a:pt x="7290809" y="2511465"/>
                </a:lnTo>
                <a:lnTo>
                  <a:pt x="7313650" y="2560264"/>
                </a:lnTo>
                <a:lnTo>
                  <a:pt x="7336085" y="2609239"/>
                </a:lnTo>
                <a:lnTo>
                  <a:pt x="7358114" y="2658391"/>
                </a:lnTo>
                <a:lnTo>
                  <a:pt x="7379740" y="2707722"/>
                </a:lnTo>
                <a:lnTo>
                  <a:pt x="7400963" y="2757230"/>
                </a:lnTo>
                <a:lnTo>
                  <a:pt x="7421785" y="2806918"/>
                </a:lnTo>
                <a:lnTo>
                  <a:pt x="7442192" y="2856775"/>
                </a:lnTo>
                <a:lnTo>
                  <a:pt x="7462192" y="2906791"/>
                </a:lnTo>
                <a:lnTo>
                  <a:pt x="7481785" y="2956966"/>
                </a:lnTo>
                <a:lnTo>
                  <a:pt x="7500967" y="3007301"/>
                </a:lnTo>
                <a:lnTo>
                  <a:pt x="7519736" y="3057797"/>
                </a:lnTo>
                <a:lnTo>
                  <a:pt x="7538091" y="3108455"/>
                </a:lnTo>
                <a:lnTo>
                  <a:pt x="7556029" y="3159251"/>
                </a:lnTo>
                <a:lnTo>
                  <a:pt x="7573550" y="3210187"/>
                </a:lnTo>
                <a:lnTo>
                  <a:pt x="7590654" y="3261262"/>
                </a:lnTo>
                <a:lnTo>
                  <a:pt x="7607341" y="3312475"/>
                </a:lnTo>
                <a:lnTo>
                  <a:pt x="7623611" y="3363826"/>
                </a:lnTo>
                <a:lnTo>
                  <a:pt x="7639464" y="3415313"/>
                </a:lnTo>
                <a:lnTo>
                  <a:pt x="7654895" y="3466928"/>
                </a:lnTo>
                <a:lnTo>
                  <a:pt x="7669901" y="3518661"/>
                </a:lnTo>
                <a:lnTo>
                  <a:pt x="7684481" y="3570513"/>
                </a:lnTo>
                <a:lnTo>
                  <a:pt x="7698635" y="3622483"/>
                </a:lnTo>
                <a:lnTo>
                  <a:pt x="7712364" y="3674572"/>
                </a:lnTo>
                <a:lnTo>
                  <a:pt x="7725666" y="3726779"/>
                </a:lnTo>
                <a:lnTo>
                  <a:pt x="7738541" y="3779094"/>
                </a:lnTo>
                <a:lnTo>
                  <a:pt x="7750985" y="3831505"/>
                </a:lnTo>
                <a:lnTo>
                  <a:pt x="7763000" y="3884011"/>
                </a:lnTo>
                <a:lnTo>
                  <a:pt x="7774584" y="3936611"/>
                </a:lnTo>
                <a:lnTo>
                  <a:pt x="7785738" y="3989304"/>
                </a:lnTo>
                <a:lnTo>
                  <a:pt x="7796461" y="4042091"/>
                </a:lnTo>
                <a:lnTo>
                  <a:pt x="7806755" y="4094974"/>
                </a:lnTo>
                <a:lnTo>
                  <a:pt x="7816616" y="4147932"/>
                </a:lnTo>
                <a:lnTo>
                  <a:pt x="7826045" y="4200965"/>
                </a:lnTo>
                <a:lnTo>
                  <a:pt x="7835039" y="4254072"/>
                </a:lnTo>
                <a:lnTo>
                  <a:pt x="7843597" y="4307254"/>
                </a:lnTo>
                <a:lnTo>
                  <a:pt x="7851717" y="4360511"/>
                </a:lnTo>
                <a:lnTo>
                  <a:pt x="7859401" y="4413842"/>
                </a:lnTo>
                <a:lnTo>
                  <a:pt x="7866650" y="4467223"/>
                </a:lnTo>
                <a:lnTo>
                  <a:pt x="7873462" y="4520655"/>
                </a:lnTo>
                <a:lnTo>
                  <a:pt x="7879838" y="4574140"/>
                </a:lnTo>
                <a:lnTo>
                  <a:pt x="7885776" y="4627680"/>
                </a:lnTo>
                <a:lnTo>
                  <a:pt x="7891276" y="4681274"/>
                </a:lnTo>
                <a:lnTo>
                  <a:pt x="7896337" y="4734904"/>
                </a:lnTo>
                <a:lnTo>
                  <a:pt x="7900959" y="4788570"/>
                </a:lnTo>
                <a:lnTo>
                  <a:pt x="7905143" y="4842272"/>
                </a:lnTo>
                <a:lnTo>
                  <a:pt x="7908887" y="4896006"/>
                </a:lnTo>
                <a:lnTo>
                  <a:pt x="7912192" y="4949772"/>
                </a:lnTo>
                <a:lnTo>
                  <a:pt x="7915059" y="5003565"/>
                </a:lnTo>
                <a:lnTo>
                  <a:pt x="7917484" y="5057390"/>
                </a:lnTo>
                <a:lnTo>
                  <a:pt x="7919467" y="5111224"/>
                </a:lnTo>
                <a:lnTo>
                  <a:pt x="7921008" y="5165067"/>
                </a:lnTo>
                <a:lnTo>
                  <a:pt x="7922107" y="5218918"/>
                </a:lnTo>
                <a:lnTo>
                  <a:pt x="7922767" y="5272778"/>
                </a:lnTo>
                <a:lnTo>
                  <a:pt x="7922986" y="5326647"/>
                </a:lnTo>
                <a:lnTo>
                  <a:pt x="7922767" y="5380516"/>
                </a:lnTo>
                <a:lnTo>
                  <a:pt x="7922107" y="5434376"/>
                </a:lnTo>
                <a:lnTo>
                  <a:pt x="7921008" y="5488227"/>
                </a:lnTo>
                <a:lnTo>
                  <a:pt x="7919467" y="5542069"/>
                </a:lnTo>
                <a:lnTo>
                  <a:pt x="7917484" y="5595903"/>
                </a:lnTo>
                <a:lnTo>
                  <a:pt x="7915059" y="5649728"/>
                </a:lnTo>
                <a:lnTo>
                  <a:pt x="7912192" y="5703522"/>
                </a:lnTo>
                <a:lnTo>
                  <a:pt x="7908887" y="5757287"/>
                </a:lnTo>
                <a:lnTo>
                  <a:pt x="7905143" y="5811022"/>
                </a:lnTo>
                <a:lnTo>
                  <a:pt x="7900959" y="5864723"/>
                </a:lnTo>
                <a:lnTo>
                  <a:pt x="7896337" y="5918390"/>
                </a:lnTo>
                <a:lnTo>
                  <a:pt x="7891276" y="5972019"/>
                </a:lnTo>
                <a:lnTo>
                  <a:pt x="7885776" y="6025614"/>
                </a:lnTo>
                <a:lnTo>
                  <a:pt x="7879838" y="6079153"/>
                </a:lnTo>
                <a:lnTo>
                  <a:pt x="7873462" y="6132638"/>
                </a:lnTo>
                <a:lnTo>
                  <a:pt x="7866650" y="6186070"/>
                </a:lnTo>
                <a:lnTo>
                  <a:pt x="7859401" y="6239451"/>
                </a:lnTo>
                <a:lnTo>
                  <a:pt x="7851717" y="6292783"/>
                </a:lnTo>
                <a:lnTo>
                  <a:pt x="7843597" y="6346039"/>
                </a:lnTo>
                <a:lnTo>
                  <a:pt x="7835039" y="6399221"/>
                </a:lnTo>
                <a:lnTo>
                  <a:pt x="7826045" y="6452328"/>
                </a:lnTo>
                <a:lnTo>
                  <a:pt x="7816616" y="6505361"/>
                </a:lnTo>
                <a:lnTo>
                  <a:pt x="7806755" y="6558319"/>
                </a:lnTo>
                <a:lnTo>
                  <a:pt x="7796461" y="6611202"/>
                </a:lnTo>
                <a:lnTo>
                  <a:pt x="7785738" y="6663989"/>
                </a:lnTo>
                <a:lnTo>
                  <a:pt x="7774584" y="6716683"/>
                </a:lnTo>
                <a:lnTo>
                  <a:pt x="7763000" y="6769283"/>
                </a:lnTo>
                <a:lnTo>
                  <a:pt x="7750985" y="6821789"/>
                </a:lnTo>
                <a:lnTo>
                  <a:pt x="7738541" y="6874199"/>
                </a:lnTo>
                <a:lnTo>
                  <a:pt x="7725666" y="6926514"/>
                </a:lnTo>
                <a:lnTo>
                  <a:pt x="7712364" y="6978722"/>
                </a:lnTo>
                <a:lnTo>
                  <a:pt x="7698635" y="7030810"/>
                </a:lnTo>
                <a:lnTo>
                  <a:pt x="7684481" y="7082781"/>
                </a:lnTo>
                <a:lnTo>
                  <a:pt x="7669901" y="7134633"/>
                </a:lnTo>
                <a:lnTo>
                  <a:pt x="7654895" y="7186366"/>
                </a:lnTo>
                <a:lnTo>
                  <a:pt x="7639464" y="7237981"/>
                </a:lnTo>
                <a:lnTo>
                  <a:pt x="7623611" y="7289468"/>
                </a:lnTo>
                <a:lnTo>
                  <a:pt x="7607341" y="7340819"/>
                </a:lnTo>
                <a:lnTo>
                  <a:pt x="7590654" y="7392032"/>
                </a:lnTo>
                <a:lnTo>
                  <a:pt x="7573550" y="7443106"/>
                </a:lnTo>
                <a:lnTo>
                  <a:pt x="7556029" y="7494042"/>
                </a:lnTo>
                <a:lnTo>
                  <a:pt x="7538091" y="7544838"/>
                </a:lnTo>
                <a:lnTo>
                  <a:pt x="7519738" y="7595496"/>
                </a:lnTo>
                <a:lnTo>
                  <a:pt x="7500973" y="7645992"/>
                </a:lnTo>
                <a:lnTo>
                  <a:pt x="7481795" y="7696328"/>
                </a:lnTo>
                <a:lnTo>
                  <a:pt x="7462204" y="7746503"/>
                </a:lnTo>
                <a:lnTo>
                  <a:pt x="7442201" y="7796518"/>
                </a:lnTo>
                <a:lnTo>
                  <a:pt x="7421785" y="7846375"/>
                </a:lnTo>
                <a:lnTo>
                  <a:pt x="7400963" y="7896063"/>
                </a:lnTo>
                <a:lnTo>
                  <a:pt x="7379740" y="7945572"/>
                </a:lnTo>
                <a:lnTo>
                  <a:pt x="7358114" y="7994902"/>
                </a:lnTo>
                <a:lnTo>
                  <a:pt x="7336085" y="8044054"/>
                </a:lnTo>
                <a:lnTo>
                  <a:pt x="7313650" y="8093030"/>
                </a:lnTo>
                <a:lnTo>
                  <a:pt x="7290809" y="8141829"/>
                </a:lnTo>
                <a:lnTo>
                  <a:pt x="7267579" y="8190430"/>
                </a:lnTo>
                <a:lnTo>
                  <a:pt x="7243955" y="8238836"/>
                </a:lnTo>
                <a:lnTo>
                  <a:pt x="7219935" y="8287047"/>
                </a:lnTo>
                <a:lnTo>
                  <a:pt x="7195520" y="8335060"/>
                </a:lnTo>
                <a:lnTo>
                  <a:pt x="7170710" y="8382874"/>
                </a:lnTo>
                <a:lnTo>
                  <a:pt x="7145505" y="8430487"/>
                </a:lnTo>
                <a:lnTo>
                  <a:pt x="7119921" y="8477892"/>
                </a:lnTo>
                <a:lnTo>
                  <a:pt x="7093948" y="8525082"/>
                </a:lnTo>
                <a:lnTo>
                  <a:pt x="7067589" y="8572057"/>
                </a:lnTo>
                <a:lnTo>
                  <a:pt x="7040846" y="8618817"/>
                </a:lnTo>
                <a:lnTo>
                  <a:pt x="7013721" y="8665362"/>
                </a:lnTo>
                <a:lnTo>
                  <a:pt x="6986217" y="8711692"/>
                </a:lnTo>
                <a:lnTo>
                  <a:pt x="6958334" y="8757784"/>
                </a:lnTo>
                <a:lnTo>
                  <a:pt x="6930076" y="8803644"/>
                </a:lnTo>
                <a:lnTo>
                  <a:pt x="6901443" y="8849269"/>
                </a:lnTo>
                <a:lnTo>
                  <a:pt x="6872437" y="8894659"/>
                </a:lnTo>
                <a:lnTo>
                  <a:pt x="6843059" y="8939814"/>
                </a:lnTo>
                <a:lnTo>
                  <a:pt x="6813311" y="8984732"/>
                </a:lnTo>
                <a:lnTo>
                  <a:pt x="6783199" y="9029395"/>
                </a:lnTo>
                <a:lnTo>
                  <a:pt x="6752726" y="9073811"/>
                </a:lnTo>
                <a:lnTo>
                  <a:pt x="6721894" y="9117976"/>
                </a:lnTo>
                <a:lnTo>
                  <a:pt x="6690702" y="9161889"/>
                </a:lnTo>
                <a:lnTo>
                  <a:pt x="6659149" y="9205548"/>
                </a:lnTo>
                <a:lnTo>
                  <a:pt x="6627237" y="9248949"/>
                </a:lnTo>
                <a:lnTo>
                  <a:pt x="6594970" y="9292087"/>
                </a:lnTo>
                <a:lnTo>
                  <a:pt x="6562353" y="9334956"/>
                </a:lnTo>
                <a:lnTo>
                  <a:pt x="6529387" y="9377555"/>
                </a:lnTo>
                <a:lnTo>
                  <a:pt x="6496075" y="9419881"/>
                </a:lnTo>
                <a:lnTo>
                  <a:pt x="6462417" y="9461934"/>
                </a:lnTo>
                <a:lnTo>
                  <a:pt x="6428416" y="9503711"/>
                </a:lnTo>
                <a:lnTo>
                  <a:pt x="6394063" y="9545219"/>
                </a:lnTo>
                <a:lnTo>
                  <a:pt x="6359378" y="9586438"/>
                </a:lnTo>
                <a:lnTo>
                  <a:pt x="6324360" y="9627369"/>
                </a:lnTo>
                <a:lnTo>
                  <a:pt x="6289011" y="9668012"/>
                </a:lnTo>
                <a:lnTo>
                  <a:pt x="6253331" y="9708368"/>
                </a:lnTo>
                <a:lnTo>
                  <a:pt x="6217321" y="9748438"/>
                </a:lnTo>
                <a:lnTo>
                  <a:pt x="6180976" y="9788203"/>
                </a:lnTo>
                <a:lnTo>
                  <a:pt x="6144313" y="9827668"/>
                </a:lnTo>
                <a:lnTo>
                  <a:pt x="6107333" y="9866832"/>
                </a:lnTo>
                <a:lnTo>
                  <a:pt x="6070035" y="9905692"/>
                </a:lnTo>
                <a:lnTo>
                  <a:pt x="6032417" y="9944249"/>
                </a:lnTo>
                <a:lnTo>
                  <a:pt x="5994480" y="9982499"/>
                </a:lnTo>
                <a:lnTo>
                  <a:pt x="5956230" y="10020436"/>
                </a:lnTo>
                <a:lnTo>
                  <a:pt x="5917674" y="10058054"/>
                </a:lnTo>
                <a:lnTo>
                  <a:pt x="5878813" y="10095352"/>
                </a:lnTo>
                <a:lnTo>
                  <a:pt x="5839650" y="10132332"/>
                </a:lnTo>
                <a:lnTo>
                  <a:pt x="5800185" y="10168994"/>
                </a:lnTo>
                <a:lnTo>
                  <a:pt x="5760420" y="10205340"/>
                </a:lnTo>
                <a:lnTo>
                  <a:pt x="5720349" y="10241350"/>
                </a:lnTo>
                <a:lnTo>
                  <a:pt x="5679993" y="10277030"/>
                </a:lnTo>
                <a:lnTo>
                  <a:pt x="5668530" y="102870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p30"/>
          <p:cNvSpPr txBox="1"/>
          <p:nvPr/>
        </p:nvSpPr>
        <p:spPr>
          <a:xfrm>
            <a:off x="1323245" y="4764156"/>
            <a:ext cx="5942400" cy="758700"/>
          </a:xfrm>
          <a:prstGeom prst="rect">
            <a:avLst/>
          </a:prstGeom>
          <a:noFill/>
          <a:ln>
            <a:noFill/>
          </a:ln>
        </p:spPr>
        <p:txBody>
          <a:bodyPr anchorCtr="0" anchor="t" bIns="0" lIns="0" spcFirstLastPara="1" rIns="0" wrap="square" tIns="12050">
            <a:spAutoFit/>
          </a:bodyPr>
          <a:lstStyle/>
          <a:p>
            <a:pPr indent="0" lvl="0" marL="12700" marR="5080" rtl="0" algn="l">
              <a:lnSpc>
                <a:spcPct val="100499"/>
              </a:lnSpc>
              <a:spcBef>
                <a:spcPts val="0"/>
              </a:spcBef>
              <a:spcAft>
                <a:spcPts val="0"/>
              </a:spcAft>
              <a:buClr>
                <a:srgbClr val="000000"/>
              </a:buClr>
              <a:buSzPts val="4850"/>
              <a:buFont typeface="Arial"/>
              <a:buNone/>
            </a:pPr>
            <a:r>
              <a:rPr b="1" lang="en-US" sz="4850">
                <a:solidFill>
                  <a:srgbClr val="FFFFFF"/>
                </a:solidFill>
                <a:latin typeface="Trebuchet MS"/>
                <a:ea typeface="Trebuchet MS"/>
                <a:cs typeface="Trebuchet MS"/>
                <a:sym typeface="Trebuchet MS"/>
              </a:rPr>
              <a:t>Pilih yang mana?</a:t>
            </a:r>
            <a:endParaRPr b="0" i="0" sz="4850" u="none" cap="none" strike="noStrike">
              <a:solidFill>
                <a:srgbClr val="000000"/>
              </a:solidFill>
              <a:latin typeface="Trebuchet MS"/>
              <a:ea typeface="Trebuchet MS"/>
              <a:cs typeface="Trebuchet MS"/>
              <a:sym typeface="Trebuchet MS"/>
            </a:endParaRPr>
          </a:p>
        </p:txBody>
      </p:sp>
      <p:sp>
        <p:nvSpPr>
          <p:cNvPr id="168" name="Google Shape;168;p30"/>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69" name="Google Shape;169;p30"/>
          <p:cNvPicPr preferRelativeResize="0"/>
          <p:nvPr/>
        </p:nvPicPr>
        <p:blipFill rotWithShape="1">
          <a:blip r:embed="rId4">
            <a:alphaModFix/>
          </a:blip>
          <a:srcRect b="3813" l="6331" r="0" t="8910"/>
          <a:stretch/>
        </p:blipFill>
        <p:spPr>
          <a:xfrm>
            <a:off x="9672675" y="1619725"/>
            <a:ext cx="6961375" cy="6269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31"/>
          <p:cNvSpPr/>
          <p:nvPr/>
        </p:nvSpPr>
        <p:spPr>
          <a:xfrm>
            <a:off x="0" y="0"/>
            <a:ext cx="7923530" cy="10287000"/>
          </a:xfrm>
          <a:custGeom>
            <a:rect b="b" l="l" r="r" t="t"/>
            <a:pathLst>
              <a:path extrusionOk="0" h="10287000" w="7923530">
                <a:moveTo>
                  <a:pt x="5668530" y="10287000"/>
                </a:moveTo>
                <a:lnTo>
                  <a:pt x="0" y="10287000"/>
                </a:lnTo>
                <a:lnTo>
                  <a:pt x="0" y="0"/>
                </a:lnTo>
                <a:lnTo>
                  <a:pt x="5209055" y="0"/>
                </a:lnTo>
                <a:lnTo>
                  <a:pt x="5217529" y="6124"/>
                </a:lnTo>
                <a:lnTo>
                  <a:pt x="5260930" y="38040"/>
                </a:lnTo>
                <a:lnTo>
                  <a:pt x="5304069" y="70310"/>
                </a:lnTo>
                <a:lnTo>
                  <a:pt x="5346938" y="102927"/>
                </a:lnTo>
                <a:lnTo>
                  <a:pt x="5389536" y="135891"/>
                </a:lnTo>
                <a:lnTo>
                  <a:pt x="5431862" y="169203"/>
                </a:lnTo>
                <a:lnTo>
                  <a:pt x="5473915" y="202862"/>
                </a:lnTo>
                <a:lnTo>
                  <a:pt x="5515692" y="236869"/>
                </a:lnTo>
                <a:lnTo>
                  <a:pt x="5557200" y="271217"/>
                </a:lnTo>
                <a:lnTo>
                  <a:pt x="5598419" y="305898"/>
                </a:lnTo>
                <a:lnTo>
                  <a:pt x="5639350" y="340913"/>
                </a:lnTo>
                <a:lnTo>
                  <a:pt x="5679993" y="376261"/>
                </a:lnTo>
                <a:lnTo>
                  <a:pt x="5720349" y="411943"/>
                </a:lnTo>
                <a:lnTo>
                  <a:pt x="5760420" y="447959"/>
                </a:lnTo>
                <a:lnTo>
                  <a:pt x="5800185" y="484301"/>
                </a:lnTo>
                <a:lnTo>
                  <a:pt x="5839650" y="520962"/>
                </a:lnTo>
                <a:lnTo>
                  <a:pt x="5878813" y="557943"/>
                </a:lnTo>
                <a:lnTo>
                  <a:pt x="5917674" y="595244"/>
                </a:lnTo>
                <a:lnTo>
                  <a:pt x="5956230" y="632863"/>
                </a:lnTo>
                <a:lnTo>
                  <a:pt x="5994480" y="670802"/>
                </a:lnTo>
                <a:lnTo>
                  <a:pt x="6032417" y="709052"/>
                </a:lnTo>
                <a:lnTo>
                  <a:pt x="6070035" y="747607"/>
                </a:lnTo>
                <a:lnTo>
                  <a:pt x="6107333" y="786465"/>
                </a:lnTo>
                <a:lnTo>
                  <a:pt x="6144313" y="825627"/>
                </a:lnTo>
                <a:lnTo>
                  <a:pt x="6180976" y="865093"/>
                </a:lnTo>
                <a:lnTo>
                  <a:pt x="6217321" y="904863"/>
                </a:lnTo>
                <a:lnTo>
                  <a:pt x="6253331" y="944928"/>
                </a:lnTo>
                <a:lnTo>
                  <a:pt x="6289011" y="985281"/>
                </a:lnTo>
                <a:lnTo>
                  <a:pt x="6324360" y="1025922"/>
                </a:lnTo>
                <a:lnTo>
                  <a:pt x="6359378" y="1066851"/>
                </a:lnTo>
                <a:lnTo>
                  <a:pt x="6394063" y="1108069"/>
                </a:lnTo>
                <a:lnTo>
                  <a:pt x="6428416" y="1149575"/>
                </a:lnTo>
                <a:lnTo>
                  <a:pt x="6462417" y="1191359"/>
                </a:lnTo>
                <a:lnTo>
                  <a:pt x="6496075" y="1233414"/>
                </a:lnTo>
                <a:lnTo>
                  <a:pt x="6529387" y="1275741"/>
                </a:lnTo>
                <a:lnTo>
                  <a:pt x="6562353" y="1318338"/>
                </a:lnTo>
                <a:lnTo>
                  <a:pt x="6594970" y="1361206"/>
                </a:lnTo>
                <a:lnTo>
                  <a:pt x="6627237" y="1404344"/>
                </a:lnTo>
                <a:lnTo>
                  <a:pt x="6659149" y="1447746"/>
                </a:lnTo>
                <a:lnTo>
                  <a:pt x="6690702" y="1491404"/>
                </a:lnTo>
                <a:lnTo>
                  <a:pt x="6721894" y="1535317"/>
                </a:lnTo>
                <a:lnTo>
                  <a:pt x="6752726" y="1579483"/>
                </a:lnTo>
                <a:lnTo>
                  <a:pt x="6783199" y="1623898"/>
                </a:lnTo>
                <a:lnTo>
                  <a:pt x="6813311" y="1668562"/>
                </a:lnTo>
                <a:lnTo>
                  <a:pt x="6843059" y="1713480"/>
                </a:lnTo>
                <a:lnTo>
                  <a:pt x="6872437" y="1758635"/>
                </a:lnTo>
                <a:lnTo>
                  <a:pt x="6901443" y="1804025"/>
                </a:lnTo>
                <a:lnTo>
                  <a:pt x="6930076" y="1849650"/>
                </a:lnTo>
                <a:lnTo>
                  <a:pt x="6958334" y="1895509"/>
                </a:lnTo>
                <a:lnTo>
                  <a:pt x="6986217" y="1941602"/>
                </a:lnTo>
                <a:lnTo>
                  <a:pt x="7013721" y="1987930"/>
                </a:lnTo>
                <a:lnTo>
                  <a:pt x="7040846" y="2034470"/>
                </a:lnTo>
                <a:lnTo>
                  <a:pt x="7067589" y="2081226"/>
                </a:lnTo>
                <a:lnTo>
                  <a:pt x="7093948" y="2128200"/>
                </a:lnTo>
                <a:lnTo>
                  <a:pt x="7119921" y="2175392"/>
                </a:lnTo>
                <a:lnTo>
                  <a:pt x="7145505" y="2222807"/>
                </a:lnTo>
                <a:lnTo>
                  <a:pt x="7170710" y="2270420"/>
                </a:lnTo>
                <a:lnTo>
                  <a:pt x="7195520" y="2318234"/>
                </a:lnTo>
                <a:lnTo>
                  <a:pt x="7219935" y="2366247"/>
                </a:lnTo>
                <a:lnTo>
                  <a:pt x="7243955" y="2414457"/>
                </a:lnTo>
                <a:lnTo>
                  <a:pt x="7267579" y="2462864"/>
                </a:lnTo>
                <a:lnTo>
                  <a:pt x="7290809" y="2511465"/>
                </a:lnTo>
                <a:lnTo>
                  <a:pt x="7313650" y="2560264"/>
                </a:lnTo>
                <a:lnTo>
                  <a:pt x="7336085" y="2609239"/>
                </a:lnTo>
                <a:lnTo>
                  <a:pt x="7358114" y="2658391"/>
                </a:lnTo>
                <a:lnTo>
                  <a:pt x="7379740" y="2707722"/>
                </a:lnTo>
                <a:lnTo>
                  <a:pt x="7400963" y="2757230"/>
                </a:lnTo>
                <a:lnTo>
                  <a:pt x="7421785" y="2806918"/>
                </a:lnTo>
                <a:lnTo>
                  <a:pt x="7442192" y="2856775"/>
                </a:lnTo>
                <a:lnTo>
                  <a:pt x="7462192" y="2906791"/>
                </a:lnTo>
                <a:lnTo>
                  <a:pt x="7481785" y="2956966"/>
                </a:lnTo>
                <a:lnTo>
                  <a:pt x="7500967" y="3007301"/>
                </a:lnTo>
                <a:lnTo>
                  <a:pt x="7519736" y="3057797"/>
                </a:lnTo>
                <a:lnTo>
                  <a:pt x="7538091" y="3108455"/>
                </a:lnTo>
                <a:lnTo>
                  <a:pt x="7556029" y="3159251"/>
                </a:lnTo>
                <a:lnTo>
                  <a:pt x="7573550" y="3210187"/>
                </a:lnTo>
                <a:lnTo>
                  <a:pt x="7590654" y="3261262"/>
                </a:lnTo>
                <a:lnTo>
                  <a:pt x="7607341" y="3312475"/>
                </a:lnTo>
                <a:lnTo>
                  <a:pt x="7623611" y="3363826"/>
                </a:lnTo>
                <a:lnTo>
                  <a:pt x="7639464" y="3415313"/>
                </a:lnTo>
                <a:lnTo>
                  <a:pt x="7654895" y="3466928"/>
                </a:lnTo>
                <a:lnTo>
                  <a:pt x="7669901" y="3518661"/>
                </a:lnTo>
                <a:lnTo>
                  <a:pt x="7684481" y="3570513"/>
                </a:lnTo>
                <a:lnTo>
                  <a:pt x="7698635" y="3622483"/>
                </a:lnTo>
                <a:lnTo>
                  <a:pt x="7712364" y="3674572"/>
                </a:lnTo>
                <a:lnTo>
                  <a:pt x="7725666" y="3726779"/>
                </a:lnTo>
                <a:lnTo>
                  <a:pt x="7738541" y="3779094"/>
                </a:lnTo>
                <a:lnTo>
                  <a:pt x="7750985" y="3831505"/>
                </a:lnTo>
                <a:lnTo>
                  <a:pt x="7763000" y="3884011"/>
                </a:lnTo>
                <a:lnTo>
                  <a:pt x="7774584" y="3936611"/>
                </a:lnTo>
                <a:lnTo>
                  <a:pt x="7785738" y="3989304"/>
                </a:lnTo>
                <a:lnTo>
                  <a:pt x="7796461" y="4042091"/>
                </a:lnTo>
                <a:lnTo>
                  <a:pt x="7806755" y="4094974"/>
                </a:lnTo>
                <a:lnTo>
                  <a:pt x="7816616" y="4147932"/>
                </a:lnTo>
                <a:lnTo>
                  <a:pt x="7826045" y="4200965"/>
                </a:lnTo>
                <a:lnTo>
                  <a:pt x="7835039" y="4254072"/>
                </a:lnTo>
                <a:lnTo>
                  <a:pt x="7843597" y="4307254"/>
                </a:lnTo>
                <a:lnTo>
                  <a:pt x="7851717" y="4360511"/>
                </a:lnTo>
                <a:lnTo>
                  <a:pt x="7859401" y="4413842"/>
                </a:lnTo>
                <a:lnTo>
                  <a:pt x="7866650" y="4467223"/>
                </a:lnTo>
                <a:lnTo>
                  <a:pt x="7873462" y="4520655"/>
                </a:lnTo>
                <a:lnTo>
                  <a:pt x="7879838" y="4574140"/>
                </a:lnTo>
                <a:lnTo>
                  <a:pt x="7885776" y="4627680"/>
                </a:lnTo>
                <a:lnTo>
                  <a:pt x="7891276" y="4681274"/>
                </a:lnTo>
                <a:lnTo>
                  <a:pt x="7896337" y="4734904"/>
                </a:lnTo>
                <a:lnTo>
                  <a:pt x="7900959" y="4788570"/>
                </a:lnTo>
                <a:lnTo>
                  <a:pt x="7905143" y="4842272"/>
                </a:lnTo>
                <a:lnTo>
                  <a:pt x="7908887" y="4896006"/>
                </a:lnTo>
                <a:lnTo>
                  <a:pt x="7912192" y="4949772"/>
                </a:lnTo>
                <a:lnTo>
                  <a:pt x="7915059" y="5003565"/>
                </a:lnTo>
                <a:lnTo>
                  <a:pt x="7917484" y="5057390"/>
                </a:lnTo>
                <a:lnTo>
                  <a:pt x="7919467" y="5111224"/>
                </a:lnTo>
                <a:lnTo>
                  <a:pt x="7921008" y="5165067"/>
                </a:lnTo>
                <a:lnTo>
                  <a:pt x="7922107" y="5218918"/>
                </a:lnTo>
                <a:lnTo>
                  <a:pt x="7922767" y="5272778"/>
                </a:lnTo>
                <a:lnTo>
                  <a:pt x="7922986" y="5326647"/>
                </a:lnTo>
                <a:lnTo>
                  <a:pt x="7922767" y="5380516"/>
                </a:lnTo>
                <a:lnTo>
                  <a:pt x="7922107" y="5434376"/>
                </a:lnTo>
                <a:lnTo>
                  <a:pt x="7921008" y="5488227"/>
                </a:lnTo>
                <a:lnTo>
                  <a:pt x="7919467" y="5542069"/>
                </a:lnTo>
                <a:lnTo>
                  <a:pt x="7917484" y="5595903"/>
                </a:lnTo>
                <a:lnTo>
                  <a:pt x="7915059" y="5649728"/>
                </a:lnTo>
                <a:lnTo>
                  <a:pt x="7912192" y="5703522"/>
                </a:lnTo>
                <a:lnTo>
                  <a:pt x="7908887" y="5757287"/>
                </a:lnTo>
                <a:lnTo>
                  <a:pt x="7905143" y="5811022"/>
                </a:lnTo>
                <a:lnTo>
                  <a:pt x="7900959" y="5864723"/>
                </a:lnTo>
                <a:lnTo>
                  <a:pt x="7896337" y="5918390"/>
                </a:lnTo>
                <a:lnTo>
                  <a:pt x="7891276" y="5972019"/>
                </a:lnTo>
                <a:lnTo>
                  <a:pt x="7885776" y="6025614"/>
                </a:lnTo>
                <a:lnTo>
                  <a:pt x="7879838" y="6079153"/>
                </a:lnTo>
                <a:lnTo>
                  <a:pt x="7873462" y="6132638"/>
                </a:lnTo>
                <a:lnTo>
                  <a:pt x="7866650" y="6186070"/>
                </a:lnTo>
                <a:lnTo>
                  <a:pt x="7859401" y="6239451"/>
                </a:lnTo>
                <a:lnTo>
                  <a:pt x="7851717" y="6292783"/>
                </a:lnTo>
                <a:lnTo>
                  <a:pt x="7843597" y="6346039"/>
                </a:lnTo>
                <a:lnTo>
                  <a:pt x="7835039" y="6399221"/>
                </a:lnTo>
                <a:lnTo>
                  <a:pt x="7826045" y="6452328"/>
                </a:lnTo>
                <a:lnTo>
                  <a:pt x="7816616" y="6505361"/>
                </a:lnTo>
                <a:lnTo>
                  <a:pt x="7806755" y="6558319"/>
                </a:lnTo>
                <a:lnTo>
                  <a:pt x="7796461" y="6611202"/>
                </a:lnTo>
                <a:lnTo>
                  <a:pt x="7785738" y="6663989"/>
                </a:lnTo>
                <a:lnTo>
                  <a:pt x="7774584" y="6716683"/>
                </a:lnTo>
                <a:lnTo>
                  <a:pt x="7763000" y="6769283"/>
                </a:lnTo>
                <a:lnTo>
                  <a:pt x="7750985" y="6821789"/>
                </a:lnTo>
                <a:lnTo>
                  <a:pt x="7738541" y="6874199"/>
                </a:lnTo>
                <a:lnTo>
                  <a:pt x="7725666" y="6926514"/>
                </a:lnTo>
                <a:lnTo>
                  <a:pt x="7712364" y="6978722"/>
                </a:lnTo>
                <a:lnTo>
                  <a:pt x="7698635" y="7030810"/>
                </a:lnTo>
                <a:lnTo>
                  <a:pt x="7684481" y="7082781"/>
                </a:lnTo>
                <a:lnTo>
                  <a:pt x="7669901" y="7134633"/>
                </a:lnTo>
                <a:lnTo>
                  <a:pt x="7654895" y="7186366"/>
                </a:lnTo>
                <a:lnTo>
                  <a:pt x="7639464" y="7237981"/>
                </a:lnTo>
                <a:lnTo>
                  <a:pt x="7623611" y="7289468"/>
                </a:lnTo>
                <a:lnTo>
                  <a:pt x="7607341" y="7340819"/>
                </a:lnTo>
                <a:lnTo>
                  <a:pt x="7590654" y="7392032"/>
                </a:lnTo>
                <a:lnTo>
                  <a:pt x="7573550" y="7443106"/>
                </a:lnTo>
                <a:lnTo>
                  <a:pt x="7556029" y="7494042"/>
                </a:lnTo>
                <a:lnTo>
                  <a:pt x="7538091" y="7544838"/>
                </a:lnTo>
                <a:lnTo>
                  <a:pt x="7519738" y="7595496"/>
                </a:lnTo>
                <a:lnTo>
                  <a:pt x="7500973" y="7645992"/>
                </a:lnTo>
                <a:lnTo>
                  <a:pt x="7481795" y="7696328"/>
                </a:lnTo>
                <a:lnTo>
                  <a:pt x="7462204" y="7746503"/>
                </a:lnTo>
                <a:lnTo>
                  <a:pt x="7442201" y="7796518"/>
                </a:lnTo>
                <a:lnTo>
                  <a:pt x="7421785" y="7846375"/>
                </a:lnTo>
                <a:lnTo>
                  <a:pt x="7400963" y="7896063"/>
                </a:lnTo>
                <a:lnTo>
                  <a:pt x="7379740" y="7945572"/>
                </a:lnTo>
                <a:lnTo>
                  <a:pt x="7358114" y="7994902"/>
                </a:lnTo>
                <a:lnTo>
                  <a:pt x="7336085" y="8044054"/>
                </a:lnTo>
                <a:lnTo>
                  <a:pt x="7313650" y="8093030"/>
                </a:lnTo>
                <a:lnTo>
                  <a:pt x="7290809" y="8141829"/>
                </a:lnTo>
                <a:lnTo>
                  <a:pt x="7267579" y="8190430"/>
                </a:lnTo>
                <a:lnTo>
                  <a:pt x="7243955" y="8238836"/>
                </a:lnTo>
                <a:lnTo>
                  <a:pt x="7219935" y="8287047"/>
                </a:lnTo>
                <a:lnTo>
                  <a:pt x="7195520" y="8335060"/>
                </a:lnTo>
                <a:lnTo>
                  <a:pt x="7170710" y="8382874"/>
                </a:lnTo>
                <a:lnTo>
                  <a:pt x="7145505" y="8430487"/>
                </a:lnTo>
                <a:lnTo>
                  <a:pt x="7119921" y="8477892"/>
                </a:lnTo>
                <a:lnTo>
                  <a:pt x="7093948" y="8525082"/>
                </a:lnTo>
                <a:lnTo>
                  <a:pt x="7067589" y="8572057"/>
                </a:lnTo>
                <a:lnTo>
                  <a:pt x="7040846" y="8618817"/>
                </a:lnTo>
                <a:lnTo>
                  <a:pt x="7013721" y="8665362"/>
                </a:lnTo>
                <a:lnTo>
                  <a:pt x="6986217" y="8711692"/>
                </a:lnTo>
                <a:lnTo>
                  <a:pt x="6958334" y="8757784"/>
                </a:lnTo>
                <a:lnTo>
                  <a:pt x="6930076" y="8803644"/>
                </a:lnTo>
                <a:lnTo>
                  <a:pt x="6901443" y="8849269"/>
                </a:lnTo>
                <a:lnTo>
                  <a:pt x="6872437" y="8894659"/>
                </a:lnTo>
                <a:lnTo>
                  <a:pt x="6843059" y="8939814"/>
                </a:lnTo>
                <a:lnTo>
                  <a:pt x="6813311" y="8984732"/>
                </a:lnTo>
                <a:lnTo>
                  <a:pt x="6783199" y="9029395"/>
                </a:lnTo>
                <a:lnTo>
                  <a:pt x="6752726" y="9073811"/>
                </a:lnTo>
                <a:lnTo>
                  <a:pt x="6721894" y="9117976"/>
                </a:lnTo>
                <a:lnTo>
                  <a:pt x="6690702" y="9161889"/>
                </a:lnTo>
                <a:lnTo>
                  <a:pt x="6659149" y="9205548"/>
                </a:lnTo>
                <a:lnTo>
                  <a:pt x="6627237" y="9248949"/>
                </a:lnTo>
                <a:lnTo>
                  <a:pt x="6594970" y="9292087"/>
                </a:lnTo>
                <a:lnTo>
                  <a:pt x="6562353" y="9334956"/>
                </a:lnTo>
                <a:lnTo>
                  <a:pt x="6529387" y="9377555"/>
                </a:lnTo>
                <a:lnTo>
                  <a:pt x="6496075" y="9419881"/>
                </a:lnTo>
                <a:lnTo>
                  <a:pt x="6462417" y="9461934"/>
                </a:lnTo>
                <a:lnTo>
                  <a:pt x="6428416" y="9503711"/>
                </a:lnTo>
                <a:lnTo>
                  <a:pt x="6394063" y="9545219"/>
                </a:lnTo>
                <a:lnTo>
                  <a:pt x="6359378" y="9586438"/>
                </a:lnTo>
                <a:lnTo>
                  <a:pt x="6324360" y="9627369"/>
                </a:lnTo>
                <a:lnTo>
                  <a:pt x="6289011" y="9668012"/>
                </a:lnTo>
                <a:lnTo>
                  <a:pt x="6253331" y="9708368"/>
                </a:lnTo>
                <a:lnTo>
                  <a:pt x="6217321" y="9748438"/>
                </a:lnTo>
                <a:lnTo>
                  <a:pt x="6180976" y="9788203"/>
                </a:lnTo>
                <a:lnTo>
                  <a:pt x="6144313" y="9827668"/>
                </a:lnTo>
                <a:lnTo>
                  <a:pt x="6107333" y="9866832"/>
                </a:lnTo>
                <a:lnTo>
                  <a:pt x="6070035" y="9905692"/>
                </a:lnTo>
                <a:lnTo>
                  <a:pt x="6032417" y="9944249"/>
                </a:lnTo>
                <a:lnTo>
                  <a:pt x="5994480" y="9982499"/>
                </a:lnTo>
                <a:lnTo>
                  <a:pt x="5956230" y="10020436"/>
                </a:lnTo>
                <a:lnTo>
                  <a:pt x="5917674" y="10058054"/>
                </a:lnTo>
                <a:lnTo>
                  <a:pt x="5878813" y="10095352"/>
                </a:lnTo>
                <a:lnTo>
                  <a:pt x="5839650" y="10132332"/>
                </a:lnTo>
                <a:lnTo>
                  <a:pt x="5800185" y="10168994"/>
                </a:lnTo>
                <a:lnTo>
                  <a:pt x="5760420" y="10205340"/>
                </a:lnTo>
                <a:lnTo>
                  <a:pt x="5720349" y="10241350"/>
                </a:lnTo>
                <a:lnTo>
                  <a:pt x="5679993" y="10277030"/>
                </a:lnTo>
                <a:lnTo>
                  <a:pt x="5668530" y="102870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31"/>
          <p:cNvSpPr txBox="1"/>
          <p:nvPr/>
        </p:nvSpPr>
        <p:spPr>
          <a:xfrm>
            <a:off x="1323245" y="4764156"/>
            <a:ext cx="5942400" cy="758700"/>
          </a:xfrm>
          <a:prstGeom prst="rect">
            <a:avLst/>
          </a:prstGeom>
          <a:noFill/>
          <a:ln>
            <a:noFill/>
          </a:ln>
        </p:spPr>
        <p:txBody>
          <a:bodyPr anchorCtr="0" anchor="t" bIns="0" lIns="0" spcFirstLastPara="1" rIns="0" wrap="square" tIns="12050">
            <a:spAutoFit/>
          </a:bodyPr>
          <a:lstStyle/>
          <a:p>
            <a:pPr indent="0" lvl="0" marL="12700" marR="5080" rtl="0" algn="l">
              <a:lnSpc>
                <a:spcPct val="100499"/>
              </a:lnSpc>
              <a:spcBef>
                <a:spcPts val="0"/>
              </a:spcBef>
              <a:spcAft>
                <a:spcPts val="0"/>
              </a:spcAft>
              <a:buClr>
                <a:srgbClr val="000000"/>
              </a:buClr>
              <a:buSzPts val="4850"/>
              <a:buFont typeface="Arial"/>
              <a:buNone/>
            </a:pPr>
            <a:r>
              <a:rPr b="1" lang="en-US" sz="4850">
                <a:solidFill>
                  <a:srgbClr val="FFFFFF"/>
                </a:solidFill>
                <a:latin typeface="Trebuchet MS"/>
                <a:ea typeface="Trebuchet MS"/>
                <a:cs typeface="Trebuchet MS"/>
                <a:sym typeface="Trebuchet MS"/>
              </a:rPr>
              <a:t>Pilih yang mana?</a:t>
            </a:r>
            <a:endParaRPr b="0" i="0" sz="4850" u="none" cap="none" strike="noStrike">
              <a:solidFill>
                <a:srgbClr val="000000"/>
              </a:solidFill>
              <a:latin typeface="Trebuchet MS"/>
              <a:ea typeface="Trebuchet MS"/>
              <a:cs typeface="Trebuchet MS"/>
              <a:sym typeface="Trebuchet MS"/>
            </a:endParaRPr>
          </a:p>
        </p:txBody>
      </p:sp>
      <p:sp>
        <p:nvSpPr>
          <p:cNvPr id="176" name="Google Shape;176;p31"/>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7" name="Google Shape;177;p31"/>
          <p:cNvPicPr preferRelativeResize="0"/>
          <p:nvPr/>
        </p:nvPicPr>
        <p:blipFill>
          <a:blip r:embed="rId4">
            <a:alphaModFix/>
          </a:blip>
          <a:stretch>
            <a:fillRect/>
          </a:stretch>
        </p:blipFill>
        <p:spPr>
          <a:xfrm>
            <a:off x="8054675" y="3429838"/>
            <a:ext cx="9907100" cy="342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p:nvPr/>
        </p:nvSpPr>
        <p:spPr>
          <a:xfrm>
            <a:off x="9536763" y="-42862"/>
            <a:ext cx="85725" cy="10372725"/>
          </a:xfrm>
          <a:custGeom>
            <a:rect b="b" l="l" r="r" t="t"/>
            <a:pathLst>
              <a:path extrusionOk="0" h="6915150" w="57150">
                <a:moveTo>
                  <a:pt x="28575" y="28575"/>
                </a:moveTo>
                <a:lnTo>
                  <a:pt x="28575" y="6886575"/>
                </a:lnTo>
              </a:path>
            </a:pathLst>
          </a:custGeom>
          <a:noFill/>
          <a:ln cap="flat" cmpd="sng" w="38100">
            <a:solidFill>
              <a:srgbClr val="0A1931"/>
            </a:solidFill>
            <a:prstDash val="solid"/>
            <a:miter lim="8000"/>
            <a:headEnd len="sm" w="sm" type="none"/>
            <a:tailEnd len="sm" w="sm" type="none"/>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83" name="Google Shape;183;p32"/>
          <p:cNvSpPr/>
          <p:nvPr/>
        </p:nvSpPr>
        <p:spPr>
          <a:xfrm>
            <a:off x="-10716" y="-10716"/>
            <a:ext cx="6186488" cy="10301288"/>
          </a:xfrm>
          <a:custGeom>
            <a:rect b="b" l="l" r="r" t="t"/>
            <a:pathLst>
              <a:path extrusionOk="0" h="6867525" w="4124325">
                <a:moveTo>
                  <a:pt x="7144" y="7144"/>
                </a:moveTo>
                <a:lnTo>
                  <a:pt x="4122515" y="7144"/>
                </a:lnTo>
                <a:lnTo>
                  <a:pt x="4122515" y="6865144"/>
                </a:lnTo>
                <a:lnTo>
                  <a:pt x="7144" y="6865144"/>
                </a:lnTo>
                <a:close/>
              </a:path>
            </a:pathLst>
          </a:custGeom>
          <a:solidFill>
            <a:srgbClr val="003B64"/>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84" name="Google Shape;184;p32"/>
          <p:cNvSpPr/>
          <p:nvPr/>
        </p:nvSpPr>
        <p:spPr>
          <a:xfrm>
            <a:off x="9390032" y="5791581"/>
            <a:ext cx="371475" cy="371475"/>
          </a:xfrm>
          <a:custGeom>
            <a:rect b="b" l="l" r="r" t="t"/>
            <a:pathLst>
              <a:path extrusionOk="0" h="247650" w="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85" name="Google Shape;185;p32"/>
          <p:cNvSpPr/>
          <p:nvPr/>
        </p:nvSpPr>
        <p:spPr>
          <a:xfrm>
            <a:off x="9390032" y="4116230"/>
            <a:ext cx="371475" cy="371475"/>
          </a:xfrm>
          <a:custGeom>
            <a:rect b="b" l="l" r="r" t="t"/>
            <a:pathLst>
              <a:path extrusionOk="0" h="247650" w="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86" name="Google Shape;186;p32"/>
          <p:cNvSpPr/>
          <p:nvPr/>
        </p:nvSpPr>
        <p:spPr>
          <a:xfrm>
            <a:off x="9390032" y="2441019"/>
            <a:ext cx="371475" cy="371475"/>
          </a:xfrm>
          <a:custGeom>
            <a:rect b="b" l="l" r="r" t="t"/>
            <a:pathLst>
              <a:path extrusionOk="0" h="247650" w="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87" name="Google Shape;187;p32"/>
          <p:cNvSpPr/>
          <p:nvPr/>
        </p:nvSpPr>
        <p:spPr>
          <a:xfrm>
            <a:off x="-10716" y="-10716"/>
            <a:ext cx="600075" cy="10301288"/>
          </a:xfrm>
          <a:custGeom>
            <a:rect b="b" l="l" r="r" t="t"/>
            <a:pathLst>
              <a:path extrusionOk="0" h="6867525" w="400050">
                <a:moveTo>
                  <a:pt x="7144" y="7144"/>
                </a:moveTo>
                <a:lnTo>
                  <a:pt x="397669" y="7144"/>
                </a:lnTo>
                <a:lnTo>
                  <a:pt x="397669" y="6865144"/>
                </a:lnTo>
                <a:lnTo>
                  <a:pt x="7144" y="6865144"/>
                </a:lnTo>
                <a:close/>
              </a:path>
            </a:pathLst>
          </a:custGeom>
          <a:solidFill>
            <a:srgbClr val="EFEFEF"/>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88" name="Google Shape;188;p32"/>
          <p:cNvSpPr/>
          <p:nvPr/>
        </p:nvSpPr>
        <p:spPr>
          <a:xfrm>
            <a:off x="7513226" y="9648635"/>
            <a:ext cx="285750" cy="285750"/>
          </a:xfrm>
          <a:custGeom>
            <a:rect b="b" l="l" r="r" t="t"/>
            <a:pathLst>
              <a:path extrusionOk="0" h="190500" w="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89" name="Google Shape;189;p32"/>
          <p:cNvSpPr/>
          <p:nvPr/>
        </p:nvSpPr>
        <p:spPr>
          <a:xfrm>
            <a:off x="15907845" y="9031986"/>
            <a:ext cx="285750" cy="285750"/>
          </a:xfrm>
          <a:custGeom>
            <a:rect b="b" l="l" r="r" t="t"/>
            <a:pathLst>
              <a:path extrusionOk="0" h="190500" w="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90" name="Google Shape;190;p32"/>
          <p:cNvSpPr/>
          <p:nvPr/>
        </p:nvSpPr>
        <p:spPr>
          <a:xfrm>
            <a:off x="16952976" y="1086279"/>
            <a:ext cx="285750" cy="285750"/>
          </a:xfrm>
          <a:custGeom>
            <a:rect b="b" l="l" r="r" t="t"/>
            <a:pathLst>
              <a:path extrusionOk="0" h="190500" w="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91" name="Google Shape;191;p32"/>
          <p:cNvSpPr/>
          <p:nvPr/>
        </p:nvSpPr>
        <p:spPr>
          <a:xfrm>
            <a:off x="8576216" y="364904"/>
            <a:ext cx="285750" cy="285750"/>
          </a:xfrm>
          <a:custGeom>
            <a:rect b="b" l="l" r="r" t="t"/>
            <a:pathLst>
              <a:path extrusionOk="0" h="190500" w="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192" name="Google Shape;192;p32"/>
          <p:cNvSpPr txBox="1"/>
          <p:nvPr/>
        </p:nvSpPr>
        <p:spPr>
          <a:xfrm>
            <a:off x="8236629" y="2243883"/>
            <a:ext cx="962400" cy="7851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lang="en-US" sz="4200">
                <a:solidFill>
                  <a:schemeClr val="accent2"/>
                </a:solidFill>
                <a:latin typeface="Trebuchet MS"/>
                <a:ea typeface="Trebuchet MS"/>
                <a:cs typeface="Trebuchet MS"/>
                <a:sym typeface="Trebuchet MS"/>
              </a:rPr>
              <a:t>01</a:t>
            </a:r>
            <a:endParaRPr sz="2200">
              <a:latin typeface="Trebuchet MS"/>
              <a:ea typeface="Trebuchet MS"/>
              <a:cs typeface="Trebuchet MS"/>
              <a:sym typeface="Trebuchet MS"/>
            </a:endParaRPr>
          </a:p>
        </p:txBody>
      </p:sp>
      <p:sp>
        <p:nvSpPr>
          <p:cNvPr id="193" name="Google Shape;193;p32"/>
          <p:cNvSpPr txBox="1"/>
          <p:nvPr/>
        </p:nvSpPr>
        <p:spPr>
          <a:xfrm>
            <a:off x="9952525" y="2343936"/>
            <a:ext cx="4756800" cy="569400"/>
          </a:xfrm>
          <a:prstGeom prst="rect">
            <a:avLst/>
          </a:prstGeom>
          <a:noFill/>
          <a:ln>
            <a:noFill/>
          </a:ln>
        </p:spPr>
        <p:txBody>
          <a:bodyPr anchorCtr="0" anchor="t" bIns="68550" lIns="137150" spcFirstLastPara="1" rIns="137150" wrap="square" tIns="68550">
            <a:spAutoFit/>
          </a:bodyPr>
          <a:lstStyle/>
          <a:p>
            <a:pPr indent="0" lvl="0" marL="0" marR="0" rtl="0" algn="l">
              <a:spcBef>
                <a:spcPts val="0"/>
              </a:spcBef>
              <a:spcAft>
                <a:spcPts val="0"/>
              </a:spcAft>
              <a:buNone/>
            </a:pPr>
            <a:r>
              <a:rPr lang="en-US" sz="2800">
                <a:solidFill>
                  <a:srgbClr val="003B64"/>
                </a:solidFill>
                <a:latin typeface="Trebuchet MS"/>
                <a:ea typeface="Trebuchet MS"/>
                <a:cs typeface="Trebuchet MS"/>
                <a:sym typeface="Trebuchet MS"/>
              </a:rPr>
              <a:t>Matplotlib</a:t>
            </a:r>
            <a:endParaRPr sz="2200">
              <a:solidFill>
                <a:srgbClr val="003B64"/>
              </a:solidFill>
              <a:latin typeface="Trebuchet MS"/>
              <a:ea typeface="Trebuchet MS"/>
              <a:cs typeface="Trebuchet MS"/>
              <a:sym typeface="Trebuchet MS"/>
            </a:endParaRPr>
          </a:p>
        </p:txBody>
      </p:sp>
      <p:sp>
        <p:nvSpPr>
          <p:cNvPr id="194" name="Google Shape;194;p32"/>
          <p:cNvSpPr txBox="1"/>
          <p:nvPr/>
        </p:nvSpPr>
        <p:spPr>
          <a:xfrm>
            <a:off x="8236629" y="3936993"/>
            <a:ext cx="962400" cy="7851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lang="en-US" sz="4200">
                <a:solidFill>
                  <a:srgbClr val="003B64"/>
                </a:solidFill>
                <a:latin typeface="Trebuchet MS"/>
                <a:ea typeface="Trebuchet MS"/>
                <a:cs typeface="Trebuchet MS"/>
                <a:sym typeface="Trebuchet MS"/>
              </a:rPr>
              <a:t>02</a:t>
            </a:r>
            <a:endParaRPr sz="2200">
              <a:solidFill>
                <a:srgbClr val="003B64"/>
              </a:solidFill>
              <a:latin typeface="Trebuchet MS"/>
              <a:ea typeface="Trebuchet MS"/>
              <a:cs typeface="Trebuchet MS"/>
              <a:sym typeface="Trebuchet MS"/>
            </a:endParaRPr>
          </a:p>
        </p:txBody>
      </p:sp>
      <p:sp>
        <p:nvSpPr>
          <p:cNvPr id="195" name="Google Shape;195;p32"/>
          <p:cNvSpPr txBox="1"/>
          <p:nvPr/>
        </p:nvSpPr>
        <p:spPr>
          <a:xfrm>
            <a:off x="9952525" y="4037046"/>
            <a:ext cx="4756800" cy="569400"/>
          </a:xfrm>
          <a:prstGeom prst="rect">
            <a:avLst/>
          </a:prstGeom>
          <a:noFill/>
          <a:ln>
            <a:noFill/>
          </a:ln>
        </p:spPr>
        <p:txBody>
          <a:bodyPr anchorCtr="0" anchor="t" bIns="68550" lIns="137150" spcFirstLastPara="1" rIns="137150" wrap="square" tIns="68550">
            <a:spAutoFit/>
          </a:bodyPr>
          <a:lstStyle/>
          <a:p>
            <a:pPr indent="0" lvl="0" marL="0" marR="0" rtl="0" algn="l">
              <a:spcBef>
                <a:spcPts val="0"/>
              </a:spcBef>
              <a:spcAft>
                <a:spcPts val="0"/>
              </a:spcAft>
              <a:buNone/>
            </a:pPr>
            <a:r>
              <a:rPr lang="en-US" sz="2800">
                <a:solidFill>
                  <a:srgbClr val="003B64"/>
                </a:solidFill>
                <a:latin typeface="Trebuchet MS"/>
                <a:ea typeface="Trebuchet MS"/>
                <a:cs typeface="Trebuchet MS"/>
                <a:sym typeface="Trebuchet MS"/>
              </a:rPr>
              <a:t>Univariate Data</a:t>
            </a:r>
            <a:endParaRPr sz="2200">
              <a:solidFill>
                <a:srgbClr val="003B64"/>
              </a:solidFill>
              <a:latin typeface="Trebuchet MS"/>
              <a:ea typeface="Trebuchet MS"/>
              <a:cs typeface="Trebuchet MS"/>
              <a:sym typeface="Trebuchet MS"/>
            </a:endParaRPr>
          </a:p>
        </p:txBody>
      </p:sp>
      <p:sp>
        <p:nvSpPr>
          <p:cNvPr id="196" name="Google Shape;196;p32"/>
          <p:cNvSpPr txBox="1"/>
          <p:nvPr/>
        </p:nvSpPr>
        <p:spPr>
          <a:xfrm>
            <a:off x="8236629" y="5565179"/>
            <a:ext cx="962400" cy="7851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lang="en-US" sz="4200">
                <a:solidFill>
                  <a:schemeClr val="accent2"/>
                </a:solidFill>
                <a:latin typeface="Trebuchet MS"/>
                <a:ea typeface="Trebuchet MS"/>
                <a:cs typeface="Trebuchet MS"/>
                <a:sym typeface="Trebuchet MS"/>
              </a:rPr>
              <a:t>03</a:t>
            </a:r>
            <a:endParaRPr sz="2200">
              <a:latin typeface="Trebuchet MS"/>
              <a:ea typeface="Trebuchet MS"/>
              <a:cs typeface="Trebuchet MS"/>
              <a:sym typeface="Trebuchet MS"/>
            </a:endParaRPr>
          </a:p>
        </p:txBody>
      </p:sp>
      <p:sp>
        <p:nvSpPr>
          <p:cNvPr id="197" name="Google Shape;197;p32"/>
          <p:cNvSpPr txBox="1"/>
          <p:nvPr/>
        </p:nvSpPr>
        <p:spPr>
          <a:xfrm>
            <a:off x="9952525" y="5701102"/>
            <a:ext cx="4756800" cy="569400"/>
          </a:xfrm>
          <a:prstGeom prst="rect">
            <a:avLst/>
          </a:prstGeom>
          <a:noFill/>
          <a:ln>
            <a:noFill/>
          </a:ln>
        </p:spPr>
        <p:txBody>
          <a:bodyPr anchorCtr="0" anchor="t" bIns="68550" lIns="137150" spcFirstLastPara="1" rIns="137150" wrap="square" tIns="68550">
            <a:spAutoFit/>
          </a:bodyPr>
          <a:lstStyle/>
          <a:p>
            <a:pPr indent="0" lvl="0" marL="0" marR="0" rtl="0" algn="l">
              <a:spcBef>
                <a:spcPts val="0"/>
              </a:spcBef>
              <a:spcAft>
                <a:spcPts val="0"/>
              </a:spcAft>
              <a:buNone/>
            </a:pPr>
            <a:r>
              <a:rPr lang="en-US" sz="2800">
                <a:solidFill>
                  <a:srgbClr val="003B64"/>
                </a:solidFill>
                <a:latin typeface="Trebuchet MS"/>
                <a:ea typeface="Trebuchet MS"/>
                <a:cs typeface="Trebuchet MS"/>
                <a:sym typeface="Trebuchet MS"/>
              </a:rPr>
              <a:t>Bivariate/Multivariate Data</a:t>
            </a:r>
            <a:endParaRPr sz="2200">
              <a:solidFill>
                <a:srgbClr val="003B64"/>
              </a:solidFill>
              <a:latin typeface="Trebuchet MS"/>
              <a:ea typeface="Trebuchet MS"/>
              <a:cs typeface="Trebuchet MS"/>
              <a:sym typeface="Trebuchet MS"/>
            </a:endParaRPr>
          </a:p>
        </p:txBody>
      </p:sp>
      <p:sp>
        <p:nvSpPr>
          <p:cNvPr id="198" name="Google Shape;198;p32"/>
          <p:cNvSpPr txBox="1"/>
          <p:nvPr/>
        </p:nvSpPr>
        <p:spPr>
          <a:xfrm>
            <a:off x="707082" y="4566420"/>
            <a:ext cx="5341200" cy="8772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lang="en-US" sz="4800">
                <a:solidFill>
                  <a:schemeClr val="lt1"/>
                </a:solidFill>
                <a:latin typeface="Trebuchet MS"/>
                <a:ea typeface="Trebuchet MS"/>
                <a:cs typeface="Trebuchet MS"/>
                <a:sym typeface="Trebuchet MS"/>
              </a:rPr>
              <a:t>Table of Content</a:t>
            </a:r>
            <a:endParaRPr sz="2200">
              <a:latin typeface="Trebuchet MS"/>
              <a:ea typeface="Trebuchet MS"/>
              <a:cs typeface="Trebuchet MS"/>
              <a:sym typeface="Trebuchet MS"/>
            </a:endParaRPr>
          </a:p>
        </p:txBody>
      </p:sp>
      <p:sp>
        <p:nvSpPr>
          <p:cNvPr id="199" name="Google Shape;199;p32"/>
          <p:cNvSpPr/>
          <p:nvPr/>
        </p:nvSpPr>
        <p:spPr>
          <a:xfrm>
            <a:off x="9390032" y="7419756"/>
            <a:ext cx="371475" cy="371475"/>
          </a:xfrm>
          <a:custGeom>
            <a:rect b="b" l="l" r="r" t="t"/>
            <a:pathLst>
              <a:path extrusionOk="0" h="247650" w="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DE2A"/>
          </a:solidFill>
          <a:ln>
            <a:noFill/>
          </a:ln>
        </p:spPr>
        <p:txBody>
          <a:bodyPr anchorCtr="0" anchor="ctr" bIns="68550" lIns="137150" spcFirstLastPara="1" rIns="137150" wrap="square" tIns="68550">
            <a:noAutofit/>
          </a:bodyPr>
          <a:lstStyle/>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
        <p:nvSpPr>
          <p:cNvPr id="200" name="Google Shape;200;p32"/>
          <p:cNvSpPr txBox="1"/>
          <p:nvPr/>
        </p:nvSpPr>
        <p:spPr>
          <a:xfrm>
            <a:off x="8236629" y="7193354"/>
            <a:ext cx="962400" cy="7851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lang="en-US" sz="4200">
                <a:solidFill>
                  <a:schemeClr val="accent2"/>
                </a:solidFill>
                <a:latin typeface="Trebuchet MS"/>
                <a:ea typeface="Trebuchet MS"/>
                <a:cs typeface="Trebuchet MS"/>
                <a:sym typeface="Trebuchet MS"/>
              </a:rPr>
              <a:t>04</a:t>
            </a:r>
            <a:endParaRPr sz="2200">
              <a:latin typeface="Trebuchet MS"/>
              <a:ea typeface="Trebuchet MS"/>
              <a:cs typeface="Trebuchet MS"/>
              <a:sym typeface="Trebuchet MS"/>
            </a:endParaRPr>
          </a:p>
        </p:txBody>
      </p:sp>
      <p:sp>
        <p:nvSpPr>
          <p:cNvPr id="201" name="Google Shape;201;p32"/>
          <p:cNvSpPr txBox="1"/>
          <p:nvPr/>
        </p:nvSpPr>
        <p:spPr>
          <a:xfrm>
            <a:off x="9952525" y="7329277"/>
            <a:ext cx="4756800" cy="569400"/>
          </a:xfrm>
          <a:prstGeom prst="rect">
            <a:avLst/>
          </a:prstGeom>
          <a:noFill/>
          <a:ln>
            <a:noFill/>
          </a:ln>
        </p:spPr>
        <p:txBody>
          <a:bodyPr anchorCtr="0" anchor="t" bIns="68550" lIns="137150" spcFirstLastPara="1" rIns="137150" wrap="square" tIns="68550">
            <a:spAutoFit/>
          </a:bodyPr>
          <a:lstStyle/>
          <a:p>
            <a:pPr indent="0" lvl="0" marL="0" marR="0" rtl="0" algn="l">
              <a:spcBef>
                <a:spcPts val="0"/>
              </a:spcBef>
              <a:spcAft>
                <a:spcPts val="0"/>
              </a:spcAft>
              <a:buNone/>
            </a:pPr>
            <a:r>
              <a:rPr lang="en-US" sz="2800">
                <a:solidFill>
                  <a:srgbClr val="003B64"/>
                </a:solidFill>
                <a:latin typeface="Trebuchet MS"/>
                <a:ea typeface="Trebuchet MS"/>
                <a:cs typeface="Trebuchet MS"/>
                <a:sym typeface="Trebuchet MS"/>
              </a:rPr>
              <a:t>Hands-on</a:t>
            </a:r>
            <a:endParaRPr sz="2200">
              <a:solidFill>
                <a:srgbClr val="003B64"/>
              </a:solidFill>
              <a:latin typeface="Trebuchet MS"/>
              <a:ea typeface="Trebuchet MS"/>
              <a:cs typeface="Trebuchet MS"/>
              <a:sym typeface="Trebuchet MS"/>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23" presetSubtype="16">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ppt_w</p:attrName>
                                        </p:attrNameLst>
                                      </p:cBhvr>
                                      <p:tavLst>
                                        <p:tav fmla="" tm="0">
                                          <p:val>
                                            <p:strVal val="0"/>
                                          </p:val>
                                        </p:tav>
                                        <p:tav fmla="" tm="100000">
                                          <p:val>
                                            <p:strVal val="#ppt_w"/>
                                          </p:val>
                                        </p:tav>
                                      </p:tavLst>
                                    </p:anim>
                                    <p:anim calcmode="lin" valueType="num">
                                      <p:cBhvr additive="base">
                                        <p:cTn dur="500"/>
                                        <p:tgtEl>
                                          <p:spTgt spid="18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ppt_w</p:attrName>
                                        </p:attrNameLst>
                                      </p:cBhvr>
                                      <p:tavLst>
                                        <p:tav fmla="" tm="0">
                                          <p:val>
                                            <p:strVal val="0"/>
                                          </p:val>
                                        </p:tav>
                                        <p:tav fmla="" tm="100000">
                                          <p:val>
                                            <p:strVal val="#ppt_w"/>
                                          </p:val>
                                        </p:tav>
                                      </p:tavLst>
                                    </p:anim>
                                    <p:anim calcmode="lin" valueType="num">
                                      <p:cBhvr additive="base">
                                        <p:cTn dur="500"/>
                                        <p:tgtEl>
                                          <p:spTgt spid="1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ppt_w</p:attrName>
                                        </p:attrNameLst>
                                      </p:cBhvr>
                                      <p:tavLst>
                                        <p:tav fmla="" tm="0">
                                          <p:val>
                                            <p:strVal val="0"/>
                                          </p:val>
                                        </p:tav>
                                        <p:tav fmla="" tm="100000">
                                          <p:val>
                                            <p:strVal val="#ppt_w"/>
                                          </p:val>
                                        </p:tav>
                                      </p:tavLst>
                                    </p:anim>
                                    <p:anim calcmode="lin" valueType="num">
                                      <p:cBhvr additive="base">
                                        <p:cTn dur="500"/>
                                        <p:tgtEl>
                                          <p:spTgt spid="1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ppt_w</p:attrName>
                                        </p:attrNameLst>
                                      </p:cBhvr>
                                      <p:tavLst>
                                        <p:tav fmla="" tm="0">
                                          <p:val>
                                            <p:strVal val="0"/>
                                          </p:val>
                                        </p:tav>
                                        <p:tav fmla="" tm="100000">
                                          <p:val>
                                            <p:strVal val="#ppt_w"/>
                                          </p:val>
                                        </p:tav>
                                      </p:tavLst>
                                    </p:anim>
                                    <p:anim calcmode="lin" valueType="num">
                                      <p:cBhvr additive="base">
                                        <p:cTn dur="500"/>
                                        <p:tgtEl>
                                          <p:spTgt spid="191"/>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25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750"/>
                                        <p:tgtEl>
                                          <p:spTgt spid="192"/>
                                        </p:tgtEl>
                                      </p:cBhvr>
                                    </p:animEffect>
                                  </p:childTnLst>
                                </p:cTn>
                              </p:par>
                              <p:par>
                                <p:cTn fill="hold" nodeType="withEffect" presetClass="entr" presetID="2" presetSubtype="2">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750"/>
                                        <p:tgtEl>
                                          <p:spTgt spid="1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25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750"/>
                                        <p:tgtEl>
                                          <p:spTgt spid="194"/>
                                        </p:tgtEl>
                                      </p:cBhvr>
                                    </p:animEffect>
                                  </p:childTnLst>
                                </p:cTn>
                              </p:par>
                              <p:par>
                                <p:cTn fill="hold" nodeType="withEffect" presetClass="entr" presetID="2" presetSubtype="2">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750"/>
                                        <p:tgtEl>
                                          <p:spTgt spid="1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25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750"/>
                                        <p:tgtEl>
                                          <p:spTgt spid="196"/>
                                        </p:tgtEl>
                                      </p:cBhvr>
                                    </p:animEffect>
                                  </p:childTnLst>
                                </p:cTn>
                              </p:par>
                              <p:par>
                                <p:cTn fill="hold" nodeType="withEffect" presetClass="entr" presetID="2" presetSubtype="2">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750"/>
                                        <p:tgtEl>
                                          <p:spTgt spid="1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DE2A"/>
        </a:solidFill>
      </p:bgPr>
    </p:bg>
    <p:spTree>
      <p:nvGrpSpPr>
        <p:cNvPr id="205" name="Shape 205"/>
        <p:cNvGrpSpPr/>
        <p:nvPr/>
      </p:nvGrpSpPr>
      <p:grpSpPr>
        <a:xfrm>
          <a:off x="0" y="0"/>
          <a:ext cx="0" cy="0"/>
          <a:chOff x="0" y="0"/>
          <a:chExt cx="0" cy="0"/>
        </a:xfrm>
      </p:grpSpPr>
      <p:grpSp>
        <p:nvGrpSpPr>
          <p:cNvPr id="206" name="Google Shape;206;p33"/>
          <p:cNvGrpSpPr/>
          <p:nvPr/>
        </p:nvGrpSpPr>
        <p:grpSpPr>
          <a:xfrm>
            <a:off x="0" y="0"/>
            <a:ext cx="7153275" cy="10287019"/>
            <a:chOff x="0" y="0"/>
            <a:chExt cx="7153275" cy="10287019"/>
          </a:xfrm>
        </p:grpSpPr>
        <p:sp>
          <p:nvSpPr>
            <p:cNvPr id="207" name="Google Shape;207;p33"/>
            <p:cNvSpPr/>
            <p:nvPr/>
          </p:nvSpPr>
          <p:spPr>
            <a:xfrm>
              <a:off x="0" y="0"/>
              <a:ext cx="7153275" cy="10287000"/>
            </a:xfrm>
            <a:custGeom>
              <a:rect b="b" l="l" r="r" t="t"/>
              <a:pathLst>
                <a:path extrusionOk="0" h="10287000" w="7153275">
                  <a:moveTo>
                    <a:pt x="7153275" y="10287000"/>
                  </a:moveTo>
                  <a:lnTo>
                    <a:pt x="0" y="10287000"/>
                  </a:lnTo>
                  <a:lnTo>
                    <a:pt x="0" y="0"/>
                  </a:lnTo>
                  <a:lnTo>
                    <a:pt x="7153275" y="0"/>
                  </a:lnTo>
                  <a:lnTo>
                    <a:pt x="7153275" y="1028700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33"/>
            <p:cNvSpPr/>
            <p:nvPr/>
          </p:nvSpPr>
          <p:spPr>
            <a:xfrm>
              <a:off x="0" y="7698760"/>
              <a:ext cx="2552700" cy="2588259"/>
            </a:xfrm>
            <a:custGeom>
              <a:rect b="b" l="l" r="r" t="t"/>
              <a:pathLst>
                <a:path extrusionOk="0" h="2588259" w="2552700">
                  <a:moveTo>
                    <a:pt x="0" y="0"/>
                  </a:moveTo>
                  <a:lnTo>
                    <a:pt x="2552700" y="0"/>
                  </a:lnTo>
                  <a:lnTo>
                    <a:pt x="2552700" y="2588239"/>
                  </a:lnTo>
                  <a:lnTo>
                    <a:pt x="0" y="2588239"/>
                  </a:lnTo>
                  <a:lnTo>
                    <a:pt x="0" y="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33"/>
            <p:cNvSpPr/>
            <p:nvPr/>
          </p:nvSpPr>
          <p:spPr>
            <a:xfrm>
              <a:off x="3519251" y="1415372"/>
              <a:ext cx="2463165" cy="2463165"/>
            </a:xfrm>
            <a:custGeom>
              <a:rect b="b" l="l" r="r" t="t"/>
              <a:pathLst>
                <a:path extrusionOk="0" h="2463165" w="2463165">
                  <a:moveTo>
                    <a:pt x="1231315" y="2462631"/>
                  </a:moveTo>
                  <a:lnTo>
                    <a:pt x="1185996" y="2461798"/>
                  </a:lnTo>
                  <a:lnTo>
                    <a:pt x="1140734" y="2459294"/>
                  </a:lnTo>
                  <a:lnTo>
                    <a:pt x="1095597" y="2455128"/>
                  </a:lnTo>
                  <a:lnTo>
                    <a:pt x="1050642" y="2449303"/>
                  </a:lnTo>
                  <a:lnTo>
                    <a:pt x="1005935" y="2441827"/>
                  </a:lnTo>
                  <a:lnTo>
                    <a:pt x="961533" y="2432713"/>
                  </a:lnTo>
                  <a:lnTo>
                    <a:pt x="917494" y="2421970"/>
                  </a:lnTo>
                  <a:lnTo>
                    <a:pt x="873884" y="2409611"/>
                  </a:lnTo>
                  <a:lnTo>
                    <a:pt x="830758" y="2395656"/>
                  </a:lnTo>
                  <a:lnTo>
                    <a:pt x="788170" y="2380126"/>
                  </a:lnTo>
                  <a:lnTo>
                    <a:pt x="746185" y="2363035"/>
                  </a:lnTo>
                  <a:lnTo>
                    <a:pt x="704859" y="2344410"/>
                  </a:lnTo>
                  <a:lnTo>
                    <a:pt x="664248" y="2324280"/>
                  </a:lnTo>
                  <a:lnTo>
                    <a:pt x="624402" y="2302667"/>
                  </a:lnTo>
                  <a:lnTo>
                    <a:pt x="585378" y="2279602"/>
                  </a:lnTo>
                  <a:lnTo>
                    <a:pt x="547231" y="2255115"/>
                  </a:lnTo>
                  <a:lnTo>
                    <a:pt x="510013" y="2229244"/>
                  </a:lnTo>
                  <a:lnTo>
                    <a:pt x="473771" y="2202019"/>
                  </a:lnTo>
                  <a:lnTo>
                    <a:pt x="438554" y="2173478"/>
                  </a:lnTo>
                  <a:lnTo>
                    <a:pt x="404414" y="2143661"/>
                  </a:lnTo>
                  <a:lnTo>
                    <a:pt x="371394" y="2112608"/>
                  </a:lnTo>
                  <a:lnTo>
                    <a:pt x="339538" y="2080358"/>
                  </a:lnTo>
                  <a:lnTo>
                    <a:pt x="308891" y="2046958"/>
                  </a:lnTo>
                  <a:lnTo>
                    <a:pt x="279495" y="2012452"/>
                  </a:lnTo>
                  <a:lnTo>
                    <a:pt x="251389" y="1976892"/>
                  </a:lnTo>
                  <a:lnTo>
                    <a:pt x="224610" y="1940317"/>
                  </a:lnTo>
                  <a:lnTo>
                    <a:pt x="199195" y="1902783"/>
                  </a:lnTo>
                  <a:lnTo>
                    <a:pt x="175180" y="1864340"/>
                  </a:lnTo>
                  <a:lnTo>
                    <a:pt x="152597" y="1825035"/>
                  </a:lnTo>
                  <a:lnTo>
                    <a:pt x="131474" y="1784928"/>
                  </a:lnTo>
                  <a:lnTo>
                    <a:pt x="111842" y="1744071"/>
                  </a:lnTo>
                  <a:lnTo>
                    <a:pt x="93728" y="1702520"/>
                  </a:lnTo>
                  <a:lnTo>
                    <a:pt x="77155" y="1660330"/>
                  </a:lnTo>
                  <a:lnTo>
                    <a:pt x="62146" y="1617555"/>
                  </a:lnTo>
                  <a:lnTo>
                    <a:pt x="48722" y="1574260"/>
                  </a:lnTo>
                  <a:lnTo>
                    <a:pt x="36901" y="1530500"/>
                  </a:lnTo>
                  <a:lnTo>
                    <a:pt x="26698" y="1486336"/>
                  </a:lnTo>
                  <a:lnTo>
                    <a:pt x="18127" y="1441825"/>
                  </a:lnTo>
                  <a:lnTo>
                    <a:pt x="11201" y="1397025"/>
                  </a:lnTo>
                  <a:lnTo>
                    <a:pt x="5929" y="1352004"/>
                  </a:lnTo>
                  <a:lnTo>
                    <a:pt x="2317" y="1306821"/>
                  </a:lnTo>
                  <a:lnTo>
                    <a:pt x="370" y="1261532"/>
                  </a:lnTo>
                  <a:lnTo>
                    <a:pt x="0" y="1231315"/>
                  </a:lnTo>
                  <a:lnTo>
                    <a:pt x="92" y="1216205"/>
                  </a:lnTo>
                  <a:lnTo>
                    <a:pt x="1483" y="1170897"/>
                  </a:lnTo>
                  <a:lnTo>
                    <a:pt x="4540" y="1125673"/>
                  </a:lnTo>
                  <a:lnTo>
                    <a:pt x="9260" y="1080590"/>
                  </a:lnTo>
                  <a:lnTo>
                    <a:pt x="15636" y="1035708"/>
                  </a:lnTo>
                  <a:lnTo>
                    <a:pt x="23659" y="991095"/>
                  </a:lnTo>
                  <a:lnTo>
                    <a:pt x="33319" y="946812"/>
                  </a:lnTo>
                  <a:lnTo>
                    <a:pt x="44603" y="902907"/>
                  </a:lnTo>
                  <a:lnTo>
                    <a:pt x="57495" y="859451"/>
                  </a:lnTo>
                  <a:lnTo>
                    <a:pt x="71977" y="816500"/>
                  </a:lnTo>
                  <a:lnTo>
                    <a:pt x="88031" y="774107"/>
                  </a:lnTo>
                  <a:lnTo>
                    <a:pt x="105634" y="732335"/>
                  </a:lnTo>
                  <a:lnTo>
                    <a:pt x="124764" y="691239"/>
                  </a:lnTo>
                  <a:lnTo>
                    <a:pt x="145392" y="650878"/>
                  </a:lnTo>
                  <a:lnTo>
                    <a:pt x="167491" y="611301"/>
                  </a:lnTo>
                  <a:lnTo>
                    <a:pt x="191034" y="572563"/>
                  </a:lnTo>
                  <a:lnTo>
                    <a:pt x="215986" y="534720"/>
                  </a:lnTo>
                  <a:lnTo>
                    <a:pt x="242313" y="497820"/>
                  </a:lnTo>
                  <a:lnTo>
                    <a:pt x="269981" y="461917"/>
                  </a:lnTo>
                  <a:lnTo>
                    <a:pt x="298952" y="427053"/>
                  </a:lnTo>
                  <a:lnTo>
                    <a:pt x="329187" y="393280"/>
                  </a:lnTo>
                  <a:lnTo>
                    <a:pt x="360644" y="360644"/>
                  </a:lnTo>
                  <a:lnTo>
                    <a:pt x="393280" y="329187"/>
                  </a:lnTo>
                  <a:lnTo>
                    <a:pt x="427053" y="298952"/>
                  </a:lnTo>
                  <a:lnTo>
                    <a:pt x="461917" y="269981"/>
                  </a:lnTo>
                  <a:lnTo>
                    <a:pt x="497820" y="242313"/>
                  </a:lnTo>
                  <a:lnTo>
                    <a:pt x="534720" y="215986"/>
                  </a:lnTo>
                  <a:lnTo>
                    <a:pt x="572563" y="191034"/>
                  </a:lnTo>
                  <a:lnTo>
                    <a:pt x="611301" y="167491"/>
                  </a:lnTo>
                  <a:lnTo>
                    <a:pt x="650878" y="145392"/>
                  </a:lnTo>
                  <a:lnTo>
                    <a:pt x="691239" y="124764"/>
                  </a:lnTo>
                  <a:lnTo>
                    <a:pt x="732335" y="105634"/>
                  </a:lnTo>
                  <a:lnTo>
                    <a:pt x="774107" y="88031"/>
                  </a:lnTo>
                  <a:lnTo>
                    <a:pt x="816500" y="71977"/>
                  </a:lnTo>
                  <a:lnTo>
                    <a:pt x="859451" y="57495"/>
                  </a:lnTo>
                  <a:lnTo>
                    <a:pt x="902907" y="44603"/>
                  </a:lnTo>
                  <a:lnTo>
                    <a:pt x="946812" y="33319"/>
                  </a:lnTo>
                  <a:lnTo>
                    <a:pt x="991095" y="23659"/>
                  </a:lnTo>
                  <a:lnTo>
                    <a:pt x="1035708" y="15636"/>
                  </a:lnTo>
                  <a:lnTo>
                    <a:pt x="1080590" y="9260"/>
                  </a:lnTo>
                  <a:lnTo>
                    <a:pt x="1125673" y="4540"/>
                  </a:lnTo>
                  <a:lnTo>
                    <a:pt x="1170897" y="1483"/>
                  </a:lnTo>
                  <a:lnTo>
                    <a:pt x="1216205" y="92"/>
                  </a:lnTo>
                  <a:lnTo>
                    <a:pt x="1231315" y="0"/>
                  </a:lnTo>
                  <a:lnTo>
                    <a:pt x="1246425" y="92"/>
                  </a:lnTo>
                  <a:lnTo>
                    <a:pt x="1291734" y="1483"/>
                  </a:lnTo>
                  <a:lnTo>
                    <a:pt x="1336958" y="4540"/>
                  </a:lnTo>
                  <a:lnTo>
                    <a:pt x="1382041" y="9260"/>
                  </a:lnTo>
                  <a:lnTo>
                    <a:pt x="1426922" y="15636"/>
                  </a:lnTo>
                  <a:lnTo>
                    <a:pt x="1471535" y="23659"/>
                  </a:lnTo>
                  <a:lnTo>
                    <a:pt x="1515819" y="33319"/>
                  </a:lnTo>
                  <a:lnTo>
                    <a:pt x="1559723" y="44603"/>
                  </a:lnTo>
                  <a:lnTo>
                    <a:pt x="1603180" y="57495"/>
                  </a:lnTo>
                  <a:lnTo>
                    <a:pt x="1646131" y="71977"/>
                  </a:lnTo>
                  <a:lnTo>
                    <a:pt x="1688524" y="88031"/>
                  </a:lnTo>
                  <a:lnTo>
                    <a:pt x="1730296" y="105634"/>
                  </a:lnTo>
                  <a:lnTo>
                    <a:pt x="1771391" y="124764"/>
                  </a:lnTo>
                  <a:lnTo>
                    <a:pt x="1811753" y="145392"/>
                  </a:lnTo>
                  <a:lnTo>
                    <a:pt x="1851329" y="167491"/>
                  </a:lnTo>
                  <a:lnTo>
                    <a:pt x="1890067" y="191034"/>
                  </a:lnTo>
                  <a:lnTo>
                    <a:pt x="1927911" y="215986"/>
                  </a:lnTo>
                  <a:lnTo>
                    <a:pt x="1964810" y="242313"/>
                  </a:lnTo>
                  <a:lnTo>
                    <a:pt x="2000714" y="269981"/>
                  </a:lnTo>
                  <a:lnTo>
                    <a:pt x="2035577" y="298952"/>
                  </a:lnTo>
                  <a:lnTo>
                    <a:pt x="2069351" y="329187"/>
                  </a:lnTo>
                  <a:lnTo>
                    <a:pt x="2101989" y="360644"/>
                  </a:lnTo>
                  <a:lnTo>
                    <a:pt x="2133444" y="393280"/>
                  </a:lnTo>
                  <a:lnTo>
                    <a:pt x="2163678" y="427053"/>
                  </a:lnTo>
                  <a:lnTo>
                    <a:pt x="2192651" y="461917"/>
                  </a:lnTo>
                  <a:lnTo>
                    <a:pt x="2220318" y="497820"/>
                  </a:lnTo>
                  <a:lnTo>
                    <a:pt x="2246643" y="534720"/>
                  </a:lnTo>
                  <a:lnTo>
                    <a:pt x="2271596" y="572563"/>
                  </a:lnTo>
                  <a:lnTo>
                    <a:pt x="2295138" y="611301"/>
                  </a:lnTo>
                  <a:lnTo>
                    <a:pt x="2317237" y="650878"/>
                  </a:lnTo>
                  <a:lnTo>
                    <a:pt x="2337866" y="691239"/>
                  </a:lnTo>
                  <a:lnTo>
                    <a:pt x="2356997" y="732335"/>
                  </a:lnTo>
                  <a:lnTo>
                    <a:pt x="2374599" y="774107"/>
                  </a:lnTo>
                  <a:lnTo>
                    <a:pt x="2390653" y="816500"/>
                  </a:lnTo>
                  <a:lnTo>
                    <a:pt x="2405135" y="859451"/>
                  </a:lnTo>
                  <a:lnTo>
                    <a:pt x="2418029" y="902907"/>
                  </a:lnTo>
                  <a:lnTo>
                    <a:pt x="2429312" y="946812"/>
                  </a:lnTo>
                  <a:lnTo>
                    <a:pt x="2438970" y="991095"/>
                  </a:lnTo>
                  <a:lnTo>
                    <a:pt x="2446995" y="1035708"/>
                  </a:lnTo>
                  <a:lnTo>
                    <a:pt x="2453370" y="1080590"/>
                  </a:lnTo>
                  <a:lnTo>
                    <a:pt x="2458090" y="1125673"/>
                  </a:lnTo>
                  <a:lnTo>
                    <a:pt x="2461149" y="1170897"/>
                  </a:lnTo>
                  <a:lnTo>
                    <a:pt x="2462539" y="1216205"/>
                  </a:lnTo>
                  <a:lnTo>
                    <a:pt x="2462631" y="1231315"/>
                  </a:lnTo>
                  <a:lnTo>
                    <a:pt x="2462539" y="1246425"/>
                  </a:lnTo>
                  <a:lnTo>
                    <a:pt x="2461149" y="1291734"/>
                  </a:lnTo>
                  <a:lnTo>
                    <a:pt x="2458090" y="1336958"/>
                  </a:lnTo>
                  <a:lnTo>
                    <a:pt x="2453370" y="1382041"/>
                  </a:lnTo>
                  <a:lnTo>
                    <a:pt x="2446995" y="1426922"/>
                  </a:lnTo>
                  <a:lnTo>
                    <a:pt x="2438970" y="1471535"/>
                  </a:lnTo>
                  <a:lnTo>
                    <a:pt x="2429312" y="1515819"/>
                  </a:lnTo>
                  <a:lnTo>
                    <a:pt x="2418029" y="1559723"/>
                  </a:lnTo>
                  <a:lnTo>
                    <a:pt x="2405135" y="1603180"/>
                  </a:lnTo>
                  <a:lnTo>
                    <a:pt x="2390653" y="1646131"/>
                  </a:lnTo>
                  <a:lnTo>
                    <a:pt x="2374601" y="1688524"/>
                  </a:lnTo>
                  <a:lnTo>
                    <a:pt x="2356997" y="1730296"/>
                  </a:lnTo>
                  <a:lnTo>
                    <a:pt x="2337866" y="1771391"/>
                  </a:lnTo>
                  <a:lnTo>
                    <a:pt x="2317237" y="1811753"/>
                  </a:lnTo>
                  <a:lnTo>
                    <a:pt x="2295138" y="1851329"/>
                  </a:lnTo>
                  <a:lnTo>
                    <a:pt x="2271596" y="1890067"/>
                  </a:lnTo>
                  <a:lnTo>
                    <a:pt x="2246643" y="1927911"/>
                  </a:lnTo>
                  <a:lnTo>
                    <a:pt x="2220318" y="1964810"/>
                  </a:lnTo>
                  <a:lnTo>
                    <a:pt x="2192651" y="2000714"/>
                  </a:lnTo>
                  <a:lnTo>
                    <a:pt x="2163678" y="2035577"/>
                  </a:lnTo>
                  <a:lnTo>
                    <a:pt x="2133444" y="2069351"/>
                  </a:lnTo>
                  <a:lnTo>
                    <a:pt x="2101989" y="2101989"/>
                  </a:lnTo>
                  <a:lnTo>
                    <a:pt x="2069351" y="2133444"/>
                  </a:lnTo>
                  <a:lnTo>
                    <a:pt x="2035577" y="2163678"/>
                  </a:lnTo>
                  <a:lnTo>
                    <a:pt x="2000714" y="2192651"/>
                  </a:lnTo>
                  <a:lnTo>
                    <a:pt x="1964810" y="2220318"/>
                  </a:lnTo>
                  <a:lnTo>
                    <a:pt x="1927911" y="2246643"/>
                  </a:lnTo>
                  <a:lnTo>
                    <a:pt x="1890067" y="2271596"/>
                  </a:lnTo>
                  <a:lnTo>
                    <a:pt x="1851329" y="2295138"/>
                  </a:lnTo>
                  <a:lnTo>
                    <a:pt x="1811753" y="2317237"/>
                  </a:lnTo>
                  <a:lnTo>
                    <a:pt x="1771391" y="2337866"/>
                  </a:lnTo>
                  <a:lnTo>
                    <a:pt x="1730296" y="2356997"/>
                  </a:lnTo>
                  <a:lnTo>
                    <a:pt x="1688524" y="2374599"/>
                  </a:lnTo>
                  <a:lnTo>
                    <a:pt x="1646131" y="2390653"/>
                  </a:lnTo>
                  <a:lnTo>
                    <a:pt x="1603180" y="2405135"/>
                  </a:lnTo>
                  <a:lnTo>
                    <a:pt x="1559723" y="2418029"/>
                  </a:lnTo>
                  <a:lnTo>
                    <a:pt x="1515819" y="2429312"/>
                  </a:lnTo>
                  <a:lnTo>
                    <a:pt x="1471535" y="2438970"/>
                  </a:lnTo>
                  <a:lnTo>
                    <a:pt x="1426922" y="2446995"/>
                  </a:lnTo>
                  <a:lnTo>
                    <a:pt x="1382041" y="2453370"/>
                  </a:lnTo>
                  <a:lnTo>
                    <a:pt x="1336958" y="2458090"/>
                  </a:lnTo>
                  <a:lnTo>
                    <a:pt x="1291734" y="2461149"/>
                  </a:lnTo>
                  <a:lnTo>
                    <a:pt x="1246425" y="2462539"/>
                  </a:lnTo>
                  <a:lnTo>
                    <a:pt x="1231315" y="2462631"/>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10" name="Google Shape;210;p33"/>
          <p:cNvSpPr txBox="1"/>
          <p:nvPr>
            <p:ph type="title"/>
          </p:nvPr>
        </p:nvSpPr>
        <p:spPr>
          <a:xfrm>
            <a:off x="5029200" y="4391169"/>
            <a:ext cx="9112800" cy="1525200"/>
          </a:xfrm>
          <a:prstGeom prst="rect">
            <a:avLst/>
          </a:prstGeom>
          <a:noFill/>
          <a:ln>
            <a:noFill/>
          </a:ln>
        </p:spPr>
        <p:txBody>
          <a:bodyPr anchorCtr="0" anchor="t" bIns="0" lIns="0" spcFirstLastPara="1" rIns="0" wrap="square" tIns="47000">
            <a:spAutoFit/>
          </a:bodyPr>
          <a:lstStyle/>
          <a:p>
            <a:pPr indent="0" lvl="0" marL="25400" marR="0" rtl="0" algn="ctr">
              <a:lnSpc>
                <a:spcPct val="118918"/>
              </a:lnSpc>
              <a:spcBef>
                <a:spcPts val="0"/>
              </a:spcBef>
              <a:spcAft>
                <a:spcPts val="0"/>
              </a:spcAft>
              <a:buSzPts val="1400"/>
              <a:buNone/>
            </a:pPr>
            <a:r>
              <a:rPr lang="en-US" sz="9600">
                <a:solidFill>
                  <a:srgbClr val="262626"/>
                </a:solidFill>
              </a:rPr>
              <a:t>MATPLOTLIB</a:t>
            </a:r>
            <a:endParaRPr sz="9600"/>
          </a:p>
        </p:txBody>
      </p:sp>
      <p:sp>
        <p:nvSpPr>
          <p:cNvPr id="211" name="Google Shape;211;p33"/>
          <p:cNvSpPr/>
          <p:nvPr/>
        </p:nvSpPr>
        <p:spPr>
          <a:xfrm>
            <a:off x="17098366" y="9125620"/>
            <a:ext cx="1189800" cy="116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grpSp>
        <p:nvGrpSpPr>
          <p:cNvPr id="216" name="Google Shape;216;p34"/>
          <p:cNvGrpSpPr/>
          <p:nvPr/>
        </p:nvGrpSpPr>
        <p:grpSpPr>
          <a:xfrm>
            <a:off x="9877164" y="7997"/>
            <a:ext cx="8411328" cy="10279456"/>
            <a:chOff x="9877164" y="7997"/>
            <a:chExt cx="8411328" cy="10279456"/>
          </a:xfrm>
        </p:grpSpPr>
        <p:sp>
          <p:nvSpPr>
            <p:cNvPr id="217" name="Google Shape;217;p34"/>
            <p:cNvSpPr/>
            <p:nvPr/>
          </p:nvSpPr>
          <p:spPr>
            <a:xfrm>
              <a:off x="12985608" y="305253"/>
              <a:ext cx="5302884" cy="9982200"/>
            </a:xfrm>
            <a:custGeom>
              <a:rect b="b" l="l" r="r" t="t"/>
              <a:pathLst>
                <a:path extrusionOk="0" h="9982200" w="5302884">
                  <a:moveTo>
                    <a:pt x="0" y="0"/>
                  </a:moveTo>
                  <a:lnTo>
                    <a:pt x="5302392" y="0"/>
                  </a:lnTo>
                  <a:lnTo>
                    <a:pt x="5302392" y="9981742"/>
                  </a:lnTo>
                  <a:lnTo>
                    <a:pt x="0" y="9981742"/>
                  </a:lnTo>
                  <a:lnTo>
                    <a:pt x="0" y="0"/>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34"/>
            <p:cNvSpPr/>
            <p:nvPr/>
          </p:nvSpPr>
          <p:spPr>
            <a:xfrm>
              <a:off x="9877164" y="7997"/>
              <a:ext cx="8411210" cy="9487535"/>
            </a:xfrm>
            <a:custGeom>
              <a:rect b="b" l="l" r="r" t="t"/>
              <a:pathLst>
                <a:path extrusionOk="0" h="9487535" w="8411210">
                  <a:moveTo>
                    <a:pt x="0" y="0"/>
                  </a:moveTo>
                  <a:lnTo>
                    <a:pt x="8410774" y="0"/>
                  </a:lnTo>
                  <a:lnTo>
                    <a:pt x="8410774" y="9487375"/>
                  </a:lnTo>
                  <a:lnTo>
                    <a:pt x="0" y="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19" name="Google Shape;219;p34"/>
          <p:cNvSpPr txBox="1"/>
          <p:nvPr>
            <p:ph type="title"/>
          </p:nvPr>
        </p:nvSpPr>
        <p:spPr>
          <a:xfrm>
            <a:off x="1541325" y="2782850"/>
            <a:ext cx="84114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Why Matplotlib?</a:t>
            </a:r>
            <a:endParaRPr sz="6000"/>
          </a:p>
        </p:txBody>
      </p:sp>
      <p:sp>
        <p:nvSpPr>
          <p:cNvPr id="220" name="Google Shape;220;p34"/>
          <p:cNvSpPr txBox="1"/>
          <p:nvPr/>
        </p:nvSpPr>
        <p:spPr>
          <a:xfrm>
            <a:off x="1541325" y="4572000"/>
            <a:ext cx="8917800" cy="2822100"/>
          </a:xfrm>
          <a:prstGeom prst="rect">
            <a:avLst/>
          </a:prstGeom>
          <a:noFill/>
          <a:ln>
            <a:noFill/>
          </a:ln>
        </p:spPr>
        <p:txBody>
          <a:bodyPr anchorCtr="0" anchor="t" bIns="0" lIns="0" spcFirstLastPara="1" rIns="0" wrap="square" tIns="12700">
            <a:spAutoFit/>
          </a:bodyPr>
          <a:lstStyle/>
          <a:p>
            <a:pPr indent="-400050" lvl="0" marL="457200" marR="5080" rtl="0" algn="l">
              <a:lnSpc>
                <a:spcPct val="115199"/>
              </a:lnSpc>
              <a:spcBef>
                <a:spcPts val="0"/>
              </a:spcBef>
              <a:spcAft>
                <a:spcPts val="0"/>
              </a:spcAft>
              <a:buClr>
                <a:srgbClr val="000000"/>
              </a:buClr>
              <a:buSzPts val="2700"/>
              <a:buFont typeface="Trebuchet MS"/>
              <a:buChar char="-"/>
            </a:pPr>
            <a:r>
              <a:rPr lang="en-US" sz="2700">
                <a:solidFill>
                  <a:srgbClr val="262626"/>
                </a:solidFill>
                <a:latin typeface="Trebuchet MS"/>
                <a:ea typeface="Trebuchet MS"/>
                <a:cs typeface="Trebuchet MS"/>
                <a:sym typeface="Trebuchet MS"/>
              </a:rPr>
              <a:t>Library visualisasi yang paling banyak digunakan.</a:t>
            </a:r>
            <a:endParaRPr sz="2700">
              <a:solidFill>
                <a:srgbClr val="262626"/>
              </a:solidFill>
              <a:latin typeface="Trebuchet MS"/>
              <a:ea typeface="Trebuchet MS"/>
              <a:cs typeface="Trebuchet MS"/>
              <a:sym typeface="Trebuchet MS"/>
            </a:endParaRPr>
          </a:p>
          <a:p>
            <a:pPr indent="-400050" lvl="0" marL="457200" marR="5080" rtl="0" algn="l">
              <a:lnSpc>
                <a:spcPct val="115199"/>
              </a:lnSpc>
              <a:spcBef>
                <a:spcPts val="0"/>
              </a:spcBef>
              <a:spcAft>
                <a:spcPts val="0"/>
              </a:spcAft>
              <a:buClr>
                <a:srgbClr val="262626"/>
              </a:buClr>
              <a:buSzPts val="2700"/>
              <a:buFont typeface="Trebuchet MS"/>
              <a:buChar char="-"/>
            </a:pPr>
            <a:r>
              <a:rPr lang="en-US" sz="2700">
                <a:solidFill>
                  <a:srgbClr val="262626"/>
                </a:solidFill>
                <a:latin typeface="Trebuchet MS"/>
                <a:ea typeface="Trebuchet MS"/>
                <a:cs typeface="Trebuchet MS"/>
                <a:sym typeface="Trebuchet MS"/>
              </a:rPr>
              <a:t>Mudah digunakan (walaupun tidak semudah seaborn).</a:t>
            </a:r>
            <a:endParaRPr sz="2700">
              <a:solidFill>
                <a:srgbClr val="262626"/>
              </a:solidFill>
              <a:latin typeface="Trebuchet MS"/>
              <a:ea typeface="Trebuchet MS"/>
              <a:cs typeface="Trebuchet MS"/>
              <a:sym typeface="Trebuchet MS"/>
            </a:endParaRPr>
          </a:p>
          <a:p>
            <a:pPr indent="-400050" lvl="0" marL="457200" marR="5080" rtl="0" algn="l">
              <a:lnSpc>
                <a:spcPct val="115199"/>
              </a:lnSpc>
              <a:spcBef>
                <a:spcPts val="0"/>
              </a:spcBef>
              <a:spcAft>
                <a:spcPts val="0"/>
              </a:spcAft>
              <a:buClr>
                <a:srgbClr val="262626"/>
              </a:buClr>
              <a:buSzPts val="2700"/>
              <a:buFont typeface="Trebuchet MS"/>
              <a:buChar char="-"/>
            </a:pPr>
            <a:r>
              <a:rPr lang="en-US" sz="2700">
                <a:solidFill>
                  <a:srgbClr val="262626"/>
                </a:solidFill>
                <a:latin typeface="Trebuchet MS"/>
                <a:ea typeface="Trebuchet MS"/>
                <a:cs typeface="Trebuchet MS"/>
                <a:sym typeface="Trebuchet MS"/>
              </a:rPr>
              <a:t>Compatible dengan berbagai library.</a:t>
            </a:r>
            <a:endParaRPr sz="2700">
              <a:solidFill>
                <a:srgbClr val="262626"/>
              </a:solidFill>
              <a:latin typeface="Trebuchet MS"/>
              <a:ea typeface="Trebuchet MS"/>
              <a:cs typeface="Trebuchet MS"/>
              <a:sym typeface="Trebuchet MS"/>
            </a:endParaRPr>
          </a:p>
          <a:p>
            <a:pPr indent="-400050" lvl="0" marL="457200" marR="5080" rtl="0" algn="l">
              <a:lnSpc>
                <a:spcPct val="115199"/>
              </a:lnSpc>
              <a:spcBef>
                <a:spcPts val="0"/>
              </a:spcBef>
              <a:spcAft>
                <a:spcPts val="0"/>
              </a:spcAft>
              <a:buClr>
                <a:srgbClr val="262626"/>
              </a:buClr>
              <a:buSzPts val="2700"/>
              <a:buFont typeface="Trebuchet MS"/>
              <a:buChar char="-"/>
            </a:pPr>
            <a:r>
              <a:rPr lang="en-US" sz="2700">
                <a:solidFill>
                  <a:srgbClr val="262626"/>
                </a:solidFill>
                <a:latin typeface="Trebuchet MS"/>
                <a:ea typeface="Trebuchet MS"/>
                <a:cs typeface="Trebuchet MS"/>
                <a:sym typeface="Trebuchet MS"/>
              </a:rPr>
              <a:t>Publication-quality plot.</a:t>
            </a:r>
            <a:endParaRPr sz="2700">
              <a:solidFill>
                <a:srgbClr val="262626"/>
              </a:solidFill>
              <a:latin typeface="Trebuchet MS"/>
              <a:ea typeface="Trebuchet MS"/>
              <a:cs typeface="Trebuchet MS"/>
              <a:sym typeface="Trebuchet MS"/>
            </a:endParaRPr>
          </a:p>
          <a:p>
            <a:pPr indent="-400050" lvl="0" marL="457200" marR="5080" rtl="0" algn="l">
              <a:lnSpc>
                <a:spcPct val="115199"/>
              </a:lnSpc>
              <a:spcBef>
                <a:spcPts val="0"/>
              </a:spcBef>
              <a:spcAft>
                <a:spcPts val="0"/>
              </a:spcAft>
              <a:buClr>
                <a:srgbClr val="262626"/>
              </a:buClr>
              <a:buSzPts val="2700"/>
              <a:buFont typeface="Trebuchet MS"/>
              <a:buChar char="-"/>
            </a:pPr>
            <a:r>
              <a:rPr lang="en-US" sz="2700">
                <a:solidFill>
                  <a:srgbClr val="262626"/>
                </a:solidFill>
                <a:latin typeface="Trebuchet MS"/>
                <a:ea typeface="Trebuchet MS"/>
                <a:cs typeface="Trebuchet MS"/>
                <a:sym typeface="Trebuchet MS"/>
              </a:rPr>
              <a:t>Variasi chart banyak.</a:t>
            </a:r>
            <a:endParaRPr sz="2700">
              <a:solidFill>
                <a:srgbClr val="262626"/>
              </a:solidFill>
              <a:latin typeface="Trebuchet MS"/>
              <a:ea typeface="Trebuchet MS"/>
              <a:cs typeface="Trebuchet MS"/>
              <a:sym typeface="Trebuchet MS"/>
            </a:endParaRPr>
          </a:p>
          <a:p>
            <a:pPr indent="-400050" lvl="0" marL="457200" marR="5080" rtl="0" algn="l">
              <a:lnSpc>
                <a:spcPct val="115199"/>
              </a:lnSpc>
              <a:spcBef>
                <a:spcPts val="0"/>
              </a:spcBef>
              <a:spcAft>
                <a:spcPts val="0"/>
              </a:spcAft>
              <a:buClr>
                <a:srgbClr val="262626"/>
              </a:buClr>
              <a:buSzPts val="2700"/>
              <a:buFont typeface="Trebuchet MS"/>
              <a:buChar char="-"/>
            </a:pPr>
            <a:r>
              <a:rPr lang="en-US" sz="2700">
                <a:solidFill>
                  <a:srgbClr val="262626"/>
                </a:solidFill>
                <a:latin typeface="Trebuchet MS"/>
                <a:ea typeface="Trebuchet MS"/>
                <a:cs typeface="Trebuchet MS"/>
                <a:sym typeface="Trebuchet MS"/>
              </a:rPr>
              <a:t>FREEEEEEEEE!!!</a:t>
            </a:r>
            <a:endParaRPr sz="2700">
              <a:solidFill>
                <a:srgbClr val="262626"/>
              </a:solidFill>
              <a:latin typeface="Trebuchet MS"/>
              <a:ea typeface="Trebuchet MS"/>
              <a:cs typeface="Trebuchet MS"/>
              <a:sym typeface="Trebuchet MS"/>
            </a:endParaRPr>
          </a:p>
        </p:txBody>
      </p:sp>
      <p:sp>
        <p:nvSpPr>
          <p:cNvPr id="221" name="Google Shape;221;p34"/>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22" name="Google Shape;222;p34"/>
          <p:cNvPicPr preferRelativeResize="0"/>
          <p:nvPr/>
        </p:nvPicPr>
        <p:blipFill>
          <a:blip r:embed="rId4">
            <a:alphaModFix/>
          </a:blip>
          <a:stretch>
            <a:fillRect/>
          </a:stretch>
        </p:blipFill>
        <p:spPr>
          <a:xfrm>
            <a:off x="152400" y="152400"/>
            <a:ext cx="9572364" cy="2297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35"/>
          <p:cNvSpPr/>
          <p:nvPr/>
        </p:nvSpPr>
        <p:spPr>
          <a:xfrm>
            <a:off x="0" y="0"/>
            <a:ext cx="7923530" cy="10287000"/>
          </a:xfrm>
          <a:custGeom>
            <a:rect b="b" l="l" r="r" t="t"/>
            <a:pathLst>
              <a:path extrusionOk="0" h="10287000" w="7923530">
                <a:moveTo>
                  <a:pt x="5668530" y="10287000"/>
                </a:moveTo>
                <a:lnTo>
                  <a:pt x="0" y="10287000"/>
                </a:lnTo>
                <a:lnTo>
                  <a:pt x="0" y="0"/>
                </a:lnTo>
                <a:lnTo>
                  <a:pt x="5209055" y="0"/>
                </a:lnTo>
                <a:lnTo>
                  <a:pt x="5217529" y="6124"/>
                </a:lnTo>
                <a:lnTo>
                  <a:pt x="5260930" y="38040"/>
                </a:lnTo>
                <a:lnTo>
                  <a:pt x="5304069" y="70310"/>
                </a:lnTo>
                <a:lnTo>
                  <a:pt x="5346938" y="102927"/>
                </a:lnTo>
                <a:lnTo>
                  <a:pt x="5389536" y="135891"/>
                </a:lnTo>
                <a:lnTo>
                  <a:pt x="5431862" y="169203"/>
                </a:lnTo>
                <a:lnTo>
                  <a:pt x="5473915" y="202862"/>
                </a:lnTo>
                <a:lnTo>
                  <a:pt x="5515692" y="236869"/>
                </a:lnTo>
                <a:lnTo>
                  <a:pt x="5557200" y="271217"/>
                </a:lnTo>
                <a:lnTo>
                  <a:pt x="5598419" y="305898"/>
                </a:lnTo>
                <a:lnTo>
                  <a:pt x="5639350" y="340913"/>
                </a:lnTo>
                <a:lnTo>
                  <a:pt x="5679993" y="376261"/>
                </a:lnTo>
                <a:lnTo>
                  <a:pt x="5720349" y="411943"/>
                </a:lnTo>
                <a:lnTo>
                  <a:pt x="5760420" y="447959"/>
                </a:lnTo>
                <a:lnTo>
                  <a:pt x="5800185" y="484301"/>
                </a:lnTo>
                <a:lnTo>
                  <a:pt x="5839650" y="520962"/>
                </a:lnTo>
                <a:lnTo>
                  <a:pt x="5878813" y="557943"/>
                </a:lnTo>
                <a:lnTo>
                  <a:pt x="5917674" y="595244"/>
                </a:lnTo>
                <a:lnTo>
                  <a:pt x="5956230" y="632863"/>
                </a:lnTo>
                <a:lnTo>
                  <a:pt x="5994480" y="670802"/>
                </a:lnTo>
                <a:lnTo>
                  <a:pt x="6032417" y="709052"/>
                </a:lnTo>
                <a:lnTo>
                  <a:pt x="6070035" y="747607"/>
                </a:lnTo>
                <a:lnTo>
                  <a:pt x="6107333" y="786465"/>
                </a:lnTo>
                <a:lnTo>
                  <a:pt x="6144313" y="825627"/>
                </a:lnTo>
                <a:lnTo>
                  <a:pt x="6180976" y="865093"/>
                </a:lnTo>
                <a:lnTo>
                  <a:pt x="6217321" y="904863"/>
                </a:lnTo>
                <a:lnTo>
                  <a:pt x="6253331" y="944928"/>
                </a:lnTo>
                <a:lnTo>
                  <a:pt x="6289011" y="985281"/>
                </a:lnTo>
                <a:lnTo>
                  <a:pt x="6324360" y="1025922"/>
                </a:lnTo>
                <a:lnTo>
                  <a:pt x="6359378" y="1066851"/>
                </a:lnTo>
                <a:lnTo>
                  <a:pt x="6394063" y="1108069"/>
                </a:lnTo>
                <a:lnTo>
                  <a:pt x="6428416" y="1149575"/>
                </a:lnTo>
                <a:lnTo>
                  <a:pt x="6462417" y="1191359"/>
                </a:lnTo>
                <a:lnTo>
                  <a:pt x="6496075" y="1233414"/>
                </a:lnTo>
                <a:lnTo>
                  <a:pt x="6529387" y="1275741"/>
                </a:lnTo>
                <a:lnTo>
                  <a:pt x="6562353" y="1318338"/>
                </a:lnTo>
                <a:lnTo>
                  <a:pt x="6594970" y="1361206"/>
                </a:lnTo>
                <a:lnTo>
                  <a:pt x="6627237" y="1404344"/>
                </a:lnTo>
                <a:lnTo>
                  <a:pt x="6659149" y="1447746"/>
                </a:lnTo>
                <a:lnTo>
                  <a:pt x="6690702" y="1491404"/>
                </a:lnTo>
                <a:lnTo>
                  <a:pt x="6721894" y="1535317"/>
                </a:lnTo>
                <a:lnTo>
                  <a:pt x="6752726" y="1579483"/>
                </a:lnTo>
                <a:lnTo>
                  <a:pt x="6783199" y="1623898"/>
                </a:lnTo>
                <a:lnTo>
                  <a:pt x="6813311" y="1668562"/>
                </a:lnTo>
                <a:lnTo>
                  <a:pt x="6843059" y="1713480"/>
                </a:lnTo>
                <a:lnTo>
                  <a:pt x="6872437" y="1758635"/>
                </a:lnTo>
                <a:lnTo>
                  <a:pt x="6901443" y="1804025"/>
                </a:lnTo>
                <a:lnTo>
                  <a:pt x="6930076" y="1849650"/>
                </a:lnTo>
                <a:lnTo>
                  <a:pt x="6958334" y="1895509"/>
                </a:lnTo>
                <a:lnTo>
                  <a:pt x="6986217" y="1941602"/>
                </a:lnTo>
                <a:lnTo>
                  <a:pt x="7013721" y="1987930"/>
                </a:lnTo>
                <a:lnTo>
                  <a:pt x="7040846" y="2034470"/>
                </a:lnTo>
                <a:lnTo>
                  <a:pt x="7067589" y="2081226"/>
                </a:lnTo>
                <a:lnTo>
                  <a:pt x="7093948" y="2128200"/>
                </a:lnTo>
                <a:lnTo>
                  <a:pt x="7119921" y="2175392"/>
                </a:lnTo>
                <a:lnTo>
                  <a:pt x="7145505" y="2222807"/>
                </a:lnTo>
                <a:lnTo>
                  <a:pt x="7170710" y="2270420"/>
                </a:lnTo>
                <a:lnTo>
                  <a:pt x="7195520" y="2318234"/>
                </a:lnTo>
                <a:lnTo>
                  <a:pt x="7219935" y="2366247"/>
                </a:lnTo>
                <a:lnTo>
                  <a:pt x="7243955" y="2414457"/>
                </a:lnTo>
                <a:lnTo>
                  <a:pt x="7267579" y="2462864"/>
                </a:lnTo>
                <a:lnTo>
                  <a:pt x="7290809" y="2511465"/>
                </a:lnTo>
                <a:lnTo>
                  <a:pt x="7313650" y="2560264"/>
                </a:lnTo>
                <a:lnTo>
                  <a:pt x="7336085" y="2609239"/>
                </a:lnTo>
                <a:lnTo>
                  <a:pt x="7358114" y="2658391"/>
                </a:lnTo>
                <a:lnTo>
                  <a:pt x="7379740" y="2707722"/>
                </a:lnTo>
                <a:lnTo>
                  <a:pt x="7400963" y="2757230"/>
                </a:lnTo>
                <a:lnTo>
                  <a:pt x="7421785" y="2806918"/>
                </a:lnTo>
                <a:lnTo>
                  <a:pt x="7442192" y="2856775"/>
                </a:lnTo>
                <a:lnTo>
                  <a:pt x="7462192" y="2906791"/>
                </a:lnTo>
                <a:lnTo>
                  <a:pt x="7481785" y="2956966"/>
                </a:lnTo>
                <a:lnTo>
                  <a:pt x="7500967" y="3007301"/>
                </a:lnTo>
                <a:lnTo>
                  <a:pt x="7519736" y="3057797"/>
                </a:lnTo>
                <a:lnTo>
                  <a:pt x="7538091" y="3108455"/>
                </a:lnTo>
                <a:lnTo>
                  <a:pt x="7556029" y="3159251"/>
                </a:lnTo>
                <a:lnTo>
                  <a:pt x="7573550" y="3210187"/>
                </a:lnTo>
                <a:lnTo>
                  <a:pt x="7590654" y="3261262"/>
                </a:lnTo>
                <a:lnTo>
                  <a:pt x="7607341" y="3312475"/>
                </a:lnTo>
                <a:lnTo>
                  <a:pt x="7623611" y="3363826"/>
                </a:lnTo>
                <a:lnTo>
                  <a:pt x="7639464" y="3415313"/>
                </a:lnTo>
                <a:lnTo>
                  <a:pt x="7654895" y="3466928"/>
                </a:lnTo>
                <a:lnTo>
                  <a:pt x="7669901" y="3518661"/>
                </a:lnTo>
                <a:lnTo>
                  <a:pt x="7684481" y="3570513"/>
                </a:lnTo>
                <a:lnTo>
                  <a:pt x="7698635" y="3622483"/>
                </a:lnTo>
                <a:lnTo>
                  <a:pt x="7712364" y="3674572"/>
                </a:lnTo>
                <a:lnTo>
                  <a:pt x="7725666" y="3726779"/>
                </a:lnTo>
                <a:lnTo>
                  <a:pt x="7738541" y="3779094"/>
                </a:lnTo>
                <a:lnTo>
                  <a:pt x="7750985" y="3831505"/>
                </a:lnTo>
                <a:lnTo>
                  <a:pt x="7763000" y="3884011"/>
                </a:lnTo>
                <a:lnTo>
                  <a:pt x="7774584" y="3936611"/>
                </a:lnTo>
                <a:lnTo>
                  <a:pt x="7785738" y="3989304"/>
                </a:lnTo>
                <a:lnTo>
                  <a:pt x="7796461" y="4042091"/>
                </a:lnTo>
                <a:lnTo>
                  <a:pt x="7806755" y="4094974"/>
                </a:lnTo>
                <a:lnTo>
                  <a:pt x="7816616" y="4147932"/>
                </a:lnTo>
                <a:lnTo>
                  <a:pt x="7826045" y="4200965"/>
                </a:lnTo>
                <a:lnTo>
                  <a:pt x="7835039" y="4254072"/>
                </a:lnTo>
                <a:lnTo>
                  <a:pt x="7843597" y="4307254"/>
                </a:lnTo>
                <a:lnTo>
                  <a:pt x="7851717" y="4360511"/>
                </a:lnTo>
                <a:lnTo>
                  <a:pt x="7859401" y="4413842"/>
                </a:lnTo>
                <a:lnTo>
                  <a:pt x="7866650" y="4467223"/>
                </a:lnTo>
                <a:lnTo>
                  <a:pt x="7873462" y="4520655"/>
                </a:lnTo>
                <a:lnTo>
                  <a:pt x="7879838" y="4574140"/>
                </a:lnTo>
                <a:lnTo>
                  <a:pt x="7885776" y="4627680"/>
                </a:lnTo>
                <a:lnTo>
                  <a:pt x="7891276" y="4681274"/>
                </a:lnTo>
                <a:lnTo>
                  <a:pt x="7896337" y="4734904"/>
                </a:lnTo>
                <a:lnTo>
                  <a:pt x="7900959" y="4788570"/>
                </a:lnTo>
                <a:lnTo>
                  <a:pt x="7905143" y="4842272"/>
                </a:lnTo>
                <a:lnTo>
                  <a:pt x="7908887" y="4896006"/>
                </a:lnTo>
                <a:lnTo>
                  <a:pt x="7912192" y="4949772"/>
                </a:lnTo>
                <a:lnTo>
                  <a:pt x="7915059" y="5003565"/>
                </a:lnTo>
                <a:lnTo>
                  <a:pt x="7917484" y="5057390"/>
                </a:lnTo>
                <a:lnTo>
                  <a:pt x="7919467" y="5111224"/>
                </a:lnTo>
                <a:lnTo>
                  <a:pt x="7921008" y="5165067"/>
                </a:lnTo>
                <a:lnTo>
                  <a:pt x="7922107" y="5218918"/>
                </a:lnTo>
                <a:lnTo>
                  <a:pt x="7922767" y="5272778"/>
                </a:lnTo>
                <a:lnTo>
                  <a:pt x="7922986" y="5326647"/>
                </a:lnTo>
                <a:lnTo>
                  <a:pt x="7922767" y="5380516"/>
                </a:lnTo>
                <a:lnTo>
                  <a:pt x="7922107" y="5434376"/>
                </a:lnTo>
                <a:lnTo>
                  <a:pt x="7921008" y="5488227"/>
                </a:lnTo>
                <a:lnTo>
                  <a:pt x="7919467" y="5542069"/>
                </a:lnTo>
                <a:lnTo>
                  <a:pt x="7917484" y="5595903"/>
                </a:lnTo>
                <a:lnTo>
                  <a:pt x="7915059" y="5649728"/>
                </a:lnTo>
                <a:lnTo>
                  <a:pt x="7912192" y="5703522"/>
                </a:lnTo>
                <a:lnTo>
                  <a:pt x="7908887" y="5757287"/>
                </a:lnTo>
                <a:lnTo>
                  <a:pt x="7905143" y="5811022"/>
                </a:lnTo>
                <a:lnTo>
                  <a:pt x="7900959" y="5864723"/>
                </a:lnTo>
                <a:lnTo>
                  <a:pt x="7896337" y="5918390"/>
                </a:lnTo>
                <a:lnTo>
                  <a:pt x="7891276" y="5972019"/>
                </a:lnTo>
                <a:lnTo>
                  <a:pt x="7885776" y="6025614"/>
                </a:lnTo>
                <a:lnTo>
                  <a:pt x="7879838" y="6079153"/>
                </a:lnTo>
                <a:lnTo>
                  <a:pt x="7873462" y="6132638"/>
                </a:lnTo>
                <a:lnTo>
                  <a:pt x="7866650" y="6186070"/>
                </a:lnTo>
                <a:lnTo>
                  <a:pt x="7859401" y="6239451"/>
                </a:lnTo>
                <a:lnTo>
                  <a:pt x="7851717" y="6292783"/>
                </a:lnTo>
                <a:lnTo>
                  <a:pt x="7843597" y="6346039"/>
                </a:lnTo>
                <a:lnTo>
                  <a:pt x="7835039" y="6399221"/>
                </a:lnTo>
                <a:lnTo>
                  <a:pt x="7826045" y="6452328"/>
                </a:lnTo>
                <a:lnTo>
                  <a:pt x="7816616" y="6505361"/>
                </a:lnTo>
                <a:lnTo>
                  <a:pt x="7806755" y="6558319"/>
                </a:lnTo>
                <a:lnTo>
                  <a:pt x="7796461" y="6611202"/>
                </a:lnTo>
                <a:lnTo>
                  <a:pt x="7785738" y="6663989"/>
                </a:lnTo>
                <a:lnTo>
                  <a:pt x="7774584" y="6716683"/>
                </a:lnTo>
                <a:lnTo>
                  <a:pt x="7763000" y="6769283"/>
                </a:lnTo>
                <a:lnTo>
                  <a:pt x="7750985" y="6821789"/>
                </a:lnTo>
                <a:lnTo>
                  <a:pt x="7738541" y="6874199"/>
                </a:lnTo>
                <a:lnTo>
                  <a:pt x="7725666" y="6926514"/>
                </a:lnTo>
                <a:lnTo>
                  <a:pt x="7712364" y="6978722"/>
                </a:lnTo>
                <a:lnTo>
                  <a:pt x="7698635" y="7030810"/>
                </a:lnTo>
                <a:lnTo>
                  <a:pt x="7684481" y="7082781"/>
                </a:lnTo>
                <a:lnTo>
                  <a:pt x="7669901" y="7134633"/>
                </a:lnTo>
                <a:lnTo>
                  <a:pt x="7654895" y="7186366"/>
                </a:lnTo>
                <a:lnTo>
                  <a:pt x="7639464" y="7237981"/>
                </a:lnTo>
                <a:lnTo>
                  <a:pt x="7623611" y="7289468"/>
                </a:lnTo>
                <a:lnTo>
                  <a:pt x="7607341" y="7340819"/>
                </a:lnTo>
                <a:lnTo>
                  <a:pt x="7590654" y="7392032"/>
                </a:lnTo>
                <a:lnTo>
                  <a:pt x="7573550" y="7443106"/>
                </a:lnTo>
                <a:lnTo>
                  <a:pt x="7556029" y="7494042"/>
                </a:lnTo>
                <a:lnTo>
                  <a:pt x="7538091" y="7544838"/>
                </a:lnTo>
                <a:lnTo>
                  <a:pt x="7519738" y="7595496"/>
                </a:lnTo>
                <a:lnTo>
                  <a:pt x="7500973" y="7645992"/>
                </a:lnTo>
                <a:lnTo>
                  <a:pt x="7481795" y="7696328"/>
                </a:lnTo>
                <a:lnTo>
                  <a:pt x="7462204" y="7746503"/>
                </a:lnTo>
                <a:lnTo>
                  <a:pt x="7442201" y="7796518"/>
                </a:lnTo>
                <a:lnTo>
                  <a:pt x="7421785" y="7846375"/>
                </a:lnTo>
                <a:lnTo>
                  <a:pt x="7400963" y="7896063"/>
                </a:lnTo>
                <a:lnTo>
                  <a:pt x="7379740" y="7945572"/>
                </a:lnTo>
                <a:lnTo>
                  <a:pt x="7358114" y="7994902"/>
                </a:lnTo>
                <a:lnTo>
                  <a:pt x="7336085" y="8044054"/>
                </a:lnTo>
                <a:lnTo>
                  <a:pt x="7313650" y="8093030"/>
                </a:lnTo>
                <a:lnTo>
                  <a:pt x="7290809" y="8141829"/>
                </a:lnTo>
                <a:lnTo>
                  <a:pt x="7267579" y="8190430"/>
                </a:lnTo>
                <a:lnTo>
                  <a:pt x="7243955" y="8238836"/>
                </a:lnTo>
                <a:lnTo>
                  <a:pt x="7219935" y="8287047"/>
                </a:lnTo>
                <a:lnTo>
                  <a:pt x="7195520" y="8335060"/>
                </a:lnTo>
                <a:lnTo>
                  <a:pt x="7170710" y="8382874"/>
                </a:lnTo>
                <a:lnTo>
                  <a:pt x="7145505" y="8430487"/>
                </a:lnTo>
                <a:lnTo>
                  <a:pt x="7119921" y="8477892"/>
                </a:lnTo>
                <a:lnTo>
                  <a:pt x="7093948" y="8525082"/>
                </a:lnTo>
                <a:lnTo>
                  <a:pt x="7067589" y="8572057"/>
                </a:lnTo>
                <a:lnTo>
                  <a:pt x="7040846" y="8618817"/>
                </a:lnTo>
                <a:lnTo>
                  <a:pt x="7013721" y="8665362"/>
                </a:lnTo>
                <a:lnTo>
                  <a:pt x="6986217" y="8711692"/>
                </a:lnTo>
                <a:lnTo>
                  <a:pt x="6958334" y="8757784"/>
                </a:lnTo>
                <a:lnTo>
                  <a:pt x="6930076" y="8803644"/>
                </a:lnTo>
                <a:lnTo>
                  <a:pt x="6901443" y="8849269"/>
                </a:lnTo>
                <a:lnTo>
                  <a:pt x="6872437" y="8894659"/>
                </a:lnTo>
                <a:lnTo>
                  <a:pt x="6843059" y="8939814"/>
                </a:lnTo>
                <a:lnTo>
                  <a:pt x="6813311" y="8984732"/>
                </a:lnTo>
                <a:lnTo>
                  <a:pt x="6783199" y="9029395"/>
                </a:lnTo>
                <a:lnTo>
                  <a:pt x="6752726" y="9073811"/>
                </a:lnTo>
                <a:lnTo>
                  <a:pt x="6721894" y="9117976"/>
                </a:lnTo>
                <a:lnTo>
                  <a:pt x="6690702" y="9161889"/>
                </a:lnTo>
                <a:lnTo>
                  <a:pt x="6659149" y="9205548"/>
                </a:lnTo>
                <a:lnTo>
                  <a:pt x="6627237" y="9248949"/>
                </a:lnTo>
                <a:lnTo>
                  <a:pt x="6594970" y="9292087"/>
                </a:lnTo>
                <a:lnTo>
                  <a:pt x="6562353" y="9334956"/>
                </a:lnTo>
                <a:lnTo>
                  <a:pt x="6529387" y="9377555"/>
                </a:lnTo>
                <a:lnTo>
                  <a:pt x="6496075" y="9419881"/>
                </a:lnTo>
                <a:lnTo>
                  <a:pt x="6462417" y="9461934"/>
                </a:lnTo>
                <a:lnTo>
                  <a:pt x="6428416" y="9503711"/>
                </a:lnTo>
                <a:lnTo>
                  <a:pt x="6394063" y="9545219"/>
                </a:lnTo>
                <a:lnTo>
                  <a:pt x="6359378" y="9586438"/>
                </a:lnTo>
                <a:lnTo>
                  <a:pt x="6324360" y="9627369"/>
                </a:lnTo>
                <a:lnTo>
                  <a:pt x="6289011" y="9668012"/>
                </a:lnTo>
                <a:lnTo>
                  <a:pt x="6253331" y="9708368"/>
                </a:lnTo>
                <a:lnTo>
                  <a:pt x="6217321" y="9748438"/>
                </a:lnTo>
                <a:lnTo>
                  <a:pt x="6180976" y="9788203"/>
                </a:lnTo>
                <a:lnTo>
                  <a:pt x="6144313" y="9827668"/>
                </a:lnTo>
                <a:lnTo>
                  <a:pt x="6107333" y="9866832"/>
                </a:lnTo>
                <a:lnTo>
                  <a:pt x="6070035" y="9905692"/>
                </a:lnTo>
                <a:lnTo>
                  <a:pt x="6032417" y="9944249"/>
                </a:lnTo>
                <a:lnTo>
                  <a:pt x="5994480" y="9982499"/>
                </a:lnTo>
                <a:lnTo>
                  <a:pt x="5956230" y="10020436"/>
                </a:lnTo>
                <a:lnTo>
                  <a:pt x="5917674" y="10058054"/>
                </a:lnTo>
                <a:lnTo>
                  <a:pt x="5878813" y="10095352"/>
                </a:lnTo>
                <a:lnTo>
                  <a:pt x="5839650" y="10132332"/>
                </a:lnTo>
                <a:lnTo>
                  <a:pt x="5800185" y="10168994"/>
                </a:lnTo>
                <a:lnTo>
                  <a:pt x="5760420" y="10205340"/>
                </a:lnTo>
                <a:lnTo>
                  <a:pt x="5720349" y="10241350"/>
                </a:lnTo>
                <a:lnTo>
                  <a:pt x="5679993" y="10277030"/>
                </a:lnTo>
                <a:lnTo>
                  <a:pt x="5668530" y="102870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35"/>
          <p:cNvSpPr txBox="1"/>
          <p:nvPr/>
        </p:nvSpPr>
        <p:spPr>
          <a:xfrm>
            <a:off x="1323245" y="4764156"/>
            <a:ext cx="5942400" cy="758700"/>
          </a:xfrm>
          <a:prstGeom prst="rect">
            <a:avLst/>
          </a:prstGeom>
          <a:noFill/>
          <a:ln>
            <a:noFill/>
          </a:ln>
        </p:spPr>
        <p:txBody>
          <a:bodyPr anchorCtr="0" anchor="t" bIns="0" lIns="0" spcFirstLastPara="1" rIns="0" wrap="square" tIns="12050">
            <a:spAutoFit/>
          </a:bodyPr>
          <a:lstStyle/>
          <a:p>
            <a:pPr indent="0" lvl="0" marL="12700" marR="5080" rtl="0" algn="l">
              <a:lnSpc>
                <a:spcPct val="100499"/>
              </a:lnSpc>
              <a:spcBef>
                <a:spcPts val="0"/>
              </a:spcBef>
              <a:spcAft>
                <a:spcPts val="0"/>
              </a:spcAft>
              <a:buClr>
                <a:srgbClr val="000000"/>
              </a:buClr>
              <a:buSzPts val="4850"/>
              <a:buFont typeface="Arial"/>
              <a:buNone/>
            </a:pPr>
            <a:r>
              <a:rPr b="1" lang="en-US" sz="4850">
                <a:solidFill>
                  <a:srgbClr val="FFFFFF"/>
                </a:solidFill>
                <a:latin typeface="Trebuchet MS"/>
                <a:ea typeface="Trebuchet MS"/>
                <a:cs typeface="Trebuchet MS"/>
                <a:sym typeface="Trebuchet MS"/>
              </a:rPr>
              <a:t>Matplotlib Anatomy</a:t>
            </a:r>
            <a:endParaRPr b="0" i="0" sz="4850" u="none" cap="none" strike="noStrike">
              <a:solidFill>
                <a:srgbClr val="000000"/>
              </a:solidFill>
              <a:latin typeface="Trebuchet MS"/>
              <a:ea typeface="Trebuchet MS"/>
              <a:cs typeface="Trebuchet MS"/>
              <a:sym typeface="Trebuchet MS"/>
            </a:endParaRPr>
          </a:p>
        </p:txBody>
      </p:sp>
      <p:sp>
        <p:nvSpPr>
          <p:cNvPr id="229" name="Google Shape;229;p35"/>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30" name="Google Shape;230;p35"/>
          <p:cNvPicPr preferRelativeResize="0"/>
          <p:nvPr/>
        </p:nvPicPr>
        <p:blipFill>
          <a:blip r:embed="rId4">
            <a:alphaModFix/>
          </a:blip>
          <a:stretch>
            <a:fillRect/>
          </a:stretch>
        </p:blipFill>
        <p:spPr>
          <a:xfrm>
            <a:off x="8458500" y="683750"/>
            <a:ext cx="8639876" cy="8639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DE2A"/>
        </a:solidFill>
      </p:bgPr>
    </p:bg>
    <p:spTree>
      <p:nvGrpSpPr>
        <p:cNvPr id="234" name="Shape 234"/>
        <p:cNvGrpSpPr/>
        <p:nvPr/>
      </p:nvGrpSpPr>
      <p:grpSpPr>
        <a:xfrm>
          <a:off x="0" y="0"/>
          <a:ext cx="0" cy="0"/>
          <a:chOff x="0" y="0"/>
          <a:chExt cx="0" cy="0"/>
        </a:xfrm>
      </p:grpSpPr>
      <p:grpSp>
        <p:nvGrpSpPr>
          <p:cNvPr id="235" name="Google Shape;235;p36"/>
          <p:cNvGrpSpPr/>
          <p:nvPr/>
        </p:nvGrpSpPr>
        <p:grpSpPr>
          <a:xfrm>
            <a:off x="0" y="0"/>
            <a:ext cx="7153275" cy="10287019"/>
            <a:chOff x="0" y="0"/>
            <a:chExt cx="7153275" cy="10287019"/>
          </a:xfrm>
        </p:grpSpPr>
        <p:sp>
          <p:nvSpPr>
            <p:cNvPr id="236" name="Google Shape;236;p36"/>
            <p:cNvSpPr/>
            <p:nvPr/>
          </p:nvSpPr>
          <p:spPr>
            <a:xfrm>
              <a:off x="0" y="0"/>
              <a:ext cx="7153275" cy="10287000"/>
            </a:xfrm>
            <a:custGeom>
              <a:rect b="b" l="l" r="r" t="t"/>
              <a:pathLst>
                <a:path extrusionOk="0" h="10287000" w="7153275">
                  <a:moveTo>
                    <a:pt x="7153275" y="10287000"/>
                  </a:moveTo>
                  <a:lnTo>
                    <a:pt x="0" y="10287000"/>
                  </a:lnTo>
                  <a:lnTo>
                    <a:pt x="0" y="0"/>
                  </a:lnTo>
                  <a:lnTo>
                    <a:pt x="7153275" y="0"/>
                  </a:lnTo>
                  <a:lnTo>
                    <a:pt x="7153275" y="1028700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7" name="Google Shape;237;p36"/>
            <p:cNvSpPr/>
            <p:nvPr/>
          </p:nvSpPr>
          <p:spPr>
            <a:xfrm>
              <a:off x="0" y="7698760"/>
              <a:ext cx="2552700" cy="2588259"/>
            </a:xfrm>
            <a:custGeom>
              <a:rect b="b" l="l" r="r" t="t"/>
              <a:pathLst>
                <a:path extrusionOk="0" h="2588259" w="2552700">
                  <a:moveTo>
                    <a:pt x="0" y="0"/>
                  </a:moveTo>
                  <a:lnTo>
                    <a:pt x="2552700" y="0"/>
                  </a:lnTo>
                  <a:lnTo>
                    <a:pt x="2552700" y="2588239"/>
                  </a:lnTo>
                  <a:lnTo>
                    <a:pt x="0" y="2588239"/>
                  </a:lnTo>
                  <a:lnTo>
                    <a:pt x="0" y="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p36"/>
            <p:cNvSpPr/>
            <p:nvPr/>
          </p:nvSpPr>
          <p:spPr>
            <a:xfrm>
              <a:off x="3519251" y="1415372"/>
              <a:ext cx="2463165" cy="2463165"/>
            </a:xfrm>
            <a:custGeom>
              <a:rect b="b" l="l" r="r" t="t"/>
              <a:pathLst>
                <a:path extrusionOk="0" h="2463165" w="2463165">
                  <a:moveTo>
                    <a:pt x="1231315" y="2462631"/>
                  </a:moveTo>
                  <a:lnTo>
                    <a:pt x="1185996" y="2461798"/>
                  </a:lnTo>
                  <a:lnTo>
                    <a:pt x="1140734" y="2459294"/>
                  </a:lnTo>
                  <a:lnTo>
                    <a:pt x="1095597" y="2455128"/>
                  </a:lnTo>
                  <a:lnTo>
                    <a:pt x="1050642" y="2449303"/>
                  </a:lnTo>
                  <a:lnTo>
                    <a:pt x="1005935" y="2441827"/>
                  </a:lnTo>
                  <a:lnTo>
                    <a:pt x="961533" y="2432713"/>
                  </a:lnTo>
                  <a:lnTo>
                    <a:pt x="917494" y="2421970"/>
                  </a:lnTo>
                  <a:lnTo>
                    <a:pt x="873884" y="2409611"/>
                  </a:lnTo>
                  <a:lnTo>
                    <a:pt x="830758" y="2395656"/>
                  </a:lnTo>
                  <a:lnTo>
                    <a:pt x="788170" y="2380126"/>
                  </a:lnTo>
                  <a:lnTo>
                    <a:pt x="746185" y="2363035"/>
                  </a:lnTo>
                  <a:lnTo>
                    <a:pt x="704859" y="2344410"/>
                  </a:lnTo>
                  <a:lnTo>
                    <a:pt x="664248" y="2324280"/>
                  </a:lnTo>
                  <a:lnTo>
                    <a:pt x="624402" y="2302667"/>
                  </a:lnTo>
                  <a:lnTo>
                    <a:pt x="585378" y="2279602"/>
                  </a:lnTo>
                  <a:lnTo>
                    <a:pt x="547231" y="2255115"/>
                  </a:lnTo>
                  <a:lnTo>
                    <a:pt x="510013" y="2229244"/>
                  </a:lnTo>
                  <a:lnTo>
                    <a:pt x="473771" y="2202019"/>
                  </a:lnTo>
                  <a:lnTo>
                    <a:pt x="438554" y="2173478"/>
                  </a:lnTo>
                  <a:lnTo>
                    <a:pt x="404414" y="2143661"/>
                  </a:lnTo>
                  <a:lnTo>
                    <a:pt x="371394" y="2112608"/>
                  </a:lnTo>
                  <a:lnTo>
                    <a:pt x="339538" y="2080358"/>
                  </a:lnTo>
                  <a:lnTo>
                    <a:pt x="308891" y="2046958"/>
                  </a:lnTo>
                  <a:lnTo>
                    <a:pt x="279495" y="2012452"/>
                  </a:lnTo>
                  <a:lnTo>
                    <a:pt x="251389" y="1976892"/>
                  </a:lnTo>
                  <a:lnTo>
                    <a:pt x="224610" y="1940317"/>
                  </a:lnTo>
                  <a:lnTo>
                    <a:pt x="199195" y="1902783"/>
                  </a:lnTo>
                  <a:lnTo>
                    <a:pt x="175180" y="1864340"/>
                  </a:lnTo>
                  <a:lnTo>
                    <a:pt x="152597" y="1825035"/>
                  </a:lnTo>
                  <a:lnTo>
                    <a:pt x="131474" y="1784928"/>
                  </a:lnTo>
                  <a:lnTo>
                    <a:pt x="111842" y="1744071"/>
                  </a:lnTo>
                  <a:lnTo>
                    <a:pt x="93728" y="1702520"/>
                  </a:lnTo>
                  <a:lnTo>
                    <a:pt x="77155" y="1660330"/>
                  </a:lnTo>
                  <a:lnTo>
                    <a:pt x="62146" y="1617555"/>
                  </a:lnTo>
                  <a:lnTo>
                    <a:pt x="48722" y="1574260"/>
                  </a:lnTo>
                  <a:lnTo>
                    <a:pt x="36901" y="1530500"/>
                  </a:lnTo>
                  <a:lnTo>
                    <a:pt x="26698" y="1486336"/>
                  </a:lnTo>
                  <a:lnTo>
                    <a:pt x="18127" y="1441825"/>
                  </a:lnTo>
                  <a:lnTo>
                    <a:pt x="11201" y="1397025"/>
                  </a:lnTo>
                  <a:lnTo>
                    <a:pt x="5929" y="1352004"/>
                  </a:lnTo>
                  <a:lnTo>
                    <a:pt x="2317" y="1306821"/>
                  </a:lnTo>
                  <a:lnTo>
                    <a:pt x="370" y="1261532"/>
                  </a:lnTo>
                  <a:lnTo>
                    <a:pt x="0" y="1231315"/>
                  </a:lnTo>
                  <a:lnTo>
                    <a:pt x="92" y="1216205"/>
                  </a:lnTo>
                  <a:lnTo>
                    <a:pt x="1483" y="1170897"/>
                  </a:lnTo>
                  <a:lnTo>
                    <a:pt x="4540" y="1125673"/>
                  </a:lnTo>
                  <a:lnTo>
                    <a:pt x="9260" y="1080590"/>
                  </a:lnTo>
                  <a:lnTo>
                    <a:pt x="15636" y="1035708"/>
                  </a:lnTo>
                  <a:lnTo>
                    <a:pt x="23659" y="991095"/>
                  </a:lnTo>
                  <a:lnTo>
                    <a:pt x="33319" y="946812"/>
                  </a:lnTo>
                  <a:lnTo>
                    <a:pt x="44603" y="902907"/>
                  </a:lnTo>
                  <a:lnTo>
                    <a:pt x="57495" y="859451"/>
                  </a:lnTo>
                  <a:lnTo>
                    <a:pt x="71977" y="816500"/>
                  </a:lnTo>
                  <a:lnTo>
                    <a:pt x="88031" y="774107"/>
                  </a:lnTo>
                  <a:lnTo>
                    <a:pt x="105634" y="732335"/>
                  </a:lnTo>
                  <a:lnTo>
                    <a:pt x="124764" y="691239"/>
                  </a:lnTo>
                  <a:lnTo>
                    <a:pt x="145392" y="650878"/>
                  </a:lnTo>
                  <a:lnTo>
                    <a:pt x="167491" y="611301"/>
                  </a:lnTo>
                  <a:lnTo>
                    <a:pt x="191034" y="572563"/>
                  </a:lnTo>
                  <a:lnTo>
                    <a:pt x="215986" y="534720"/>
                  </a:lnTo>
                  <a:lnTo>
                    <a:pt x="242313" y="497820"/>
                  </a:lnTo>
                  <a:lnTo>
                    <a:pt x="269981" y="461917"/>
                  </a:lnTo>
                  <a:lnTo>
                    <a:pt x="298952" y="427053"/>
                  </a:lnTo>
                  <a:lnTo>
                    <a:pt x="329187" y="393280"/>
                  </a:lnTo>
                  <a:lnTo>
                    <a:pt x="360644" y="360644"/>
                  </a:lnTo>
                  <a:lnTo>
                    <a:pt x="393280" y="329187"/>
                  </a:lnTo>
                  <a:lnTo>
                    <a:pt x="427053" y="298952"/>
                  </a:lnTo>
                  <a:lnTo>
                    <a:pt x="461917" y="269981"/>
                  </a:lnTo>
                  <a:lnTo>
                    <a:pt x="497820" y="242313"/>
                  </a:lnTo>
                  <a:lnTo>
                    <a:pt x="534720" y="215986"/>
                  </a:lnTo>
                  <a:lnTo>
                    <a:pt x="572563" y="191034"/>
                  </a:lnTo>
                  <a:lnTo>
                    <a:pt x="611301" y="167491"/>
                  </a:lnTo>
                  <a:lnTo>
                    <a:pt x="650878" y="145392"/>
                  </a:lnTo>
                  <a:lnTo>
                    <a:pt x="691239" y="124764"/>
                  </a:lnTo>
                  <a:lnTo>
                    <a:pt x="732335" y="105634"/>
                  </a:lnTo>
                  <a:lnTo>
                    <a:pt x="774107" y="88031"/>
                  </a:lnTo>
                  <a:lnTo>
                    <a:pt x="816500" y="71977"/>
                  </a:lnTo>
                  <a:lnTo>
                    <a:pt x="859451" y="57495"/>
                  </a:lnTo>
                  <a:lnTo>
                    <a:pt x="902907" y="44603"/>
                  </a:lnTo>
                  <a:lnTo>
                    <a:pt x="946812" y="33319"/>
                  </a:lnTo>
                  <a:lnTo>
                    <a:pt x="991095" y="23659"/>
                  </a:lnTo>
                  <a:lnTo>
                    <a:pt x="1035708" y="15636"/>
                  </a:lnTo>
                  <a:lnTo>
                    <a:pt x="1080590" y="9260"/>
                  </a:lnTo>
                  <a:lnTo>
                    <a:pt x="1125673" y="4540"/>
                  </a:lnTo>
                  <a:lnTo>
                    <a:pt x="1170897" y="1483"/>
                  </a:lnTo>
                  <a:lnTo>
                    <a:pt x="1216205" y="92"/>
                  </a:lnTo>
                  <a:lnTo>
                    <a:pt x="1231315" y="0"/>
                  </a:lnTo>
                  <a:lnTo>
                    <a:pt x="1246425" y="92"/>
                  </a:lnTo>
                  <a:lnTo>
                    <a:pt x="1291734" y="1483"/>
                  </a:lnTo>
                  <a:lnTo>
                    <a:pt x="1336958" y="4540"/>
                  </a:lnTo>
                  <a:lnTo>
                    <a:pt x="1382041" y="9260"/>
                  </a:lnTo>
                  <a:lnTo>
                    <a:pt x="1426922" y="15636"/>
                  </a:lnTo>
                  <a:lnTo>
                    <a:pt x="1471535" y="23659"/>
                  </a:lnTo>
                  <a:lnTo>
                    <a:pt x="1515819" y="33319"/>
                  </a:lnTo>
                  <a:lnTo>
                    <a:pt x="1559723" y="44603"/>
                  </a:lnTo>
                  <a:lnTo>
                    <a:pt x="1603180" y="57495"/>
                  </a:lnTo>
                  <a:lnTo>
                    <a:pt x="1646131" y="71977"/>
                  </a:lnTo>
                  <a:lnTo>
                    <a:pt x="1688524" y="88031"/>
                  </a:lnTo>
                  <a:lnTo>
                    <a:pt x="1730296" y="105634"/>
                  </a:lnTo>
                  <a:lnTo>
                    <a:pt x="1771391" y="124764"/>
                  </a:lnTo>
                  <a:lnTo>
                    <a:pt x="1811753" y="145392"/>
                  </a:lnTo>
                  <a:lnTo>
                    <a:pt x="1851329" y="167491"/>
                  </a:lnTo>
                  <a:lnTo>
                    <a:pt x="1890067" y="191034"/>
                  </a:lnTo>
                  <a:lnTo>
                    <a:pt x="1927911" y="215986"/>
                  </a:lnTo>
                  <a:lnTo>
                    <a:pt x="1964810" y="242313"/>
                  </a:lnTo>
                  <a:lnTo>
                    <a:pt x="2000714" y="269981"/>
                  </a:lnTo>
                  <a:lnTo>
                    <a:pt x="2035577" y="298952"/>
                  </a:lnTo>
                  <a:lnTo>
                    <a:pt x="2069351" y="329187"/>
                  </a:lnTo>
                  <a:lnTo>
                    <a:pt x="2101989" y="360644"/>
                  </a:lnTo>
                  <a:lnTo>
                    <a:pt x="2133444" y="393280"/>
                  </a:lnTo>
                  <a:lnTo>
                    <a:pt x="2163678" y="427053"/>
                  </a:lnTo>
                  <a:lnTo>
                    <a:pt x="2192651" y="461917"/>
                  </a:lnTo>
                  <a:lnTo>
                    <a:pt x="2220318" y="497820"/>
                  </a:lnTo>
                  <a:lnTo>
                    <a:pt x="2246643" y="534720"/>
                  </a:lnTo>
                  <a:lnTo>
                    <a:pt x="2271596" y="572563"/>
                  </a:lnTo>
                  <a:lnTo>
                    <a:pt x="2295138" y="611301"/>
                  </a:lnTo>
                  <a:lnTo>
                    <a:pt x="2317237" y="650878"/>
                  </a:lnTo>
                  <a:lnTo>
                    <a:pt x="2337866" y="691239"/>
                  </a:lnTo>
                  <a:lnTo>
                    <a:pt x="2356997" y="732335"/>
                  </a:lnTo>
                  <a:lnTo>
                    <a:pt x="2374599" y="774107"/>
                  </a:lnTo>
                  <a:lnTo>
                    <a:pt x="2390653" y="816500"/>
                  </a:lnTo>
                  <a:lnTo>
                    <a:pt x="2405135" y="859451"/>
                  </a:lnTo>
                  <a:lnTo>
                    <a:pt x="2418029" y="902907"/>
                  </a:lnTo>
                  <a:lnTo>
                    <a:pt x="2429312" y="946812"/>
                  </a:lnTo>
                  <a:lnTo>
                    <a:pt x="2438970" y="991095"/>
                  </a:lnTo>
                  <a:lnTo>
                    <a:pt x="2446995" y="1035708"/>
                  </a:lnTo>
                  <a:lnTo>
                    <a:pt x="2453370" y="1080590"/>
                  </a:lnTo>
                  <a:lnTo>
                    <a:pt x="2458090" y="1125673"/>
                  </a:lnTo>
                  <a:lnTo>
                    <a:pt x="2461149" y="1170897"/>
                  </a:lnTo>
                  <a:lnTo>
                    <a:pt x="2462539" y="1216205"/>
                  </a:lnTo>
                  <a:lnTo>
                    <a:pt x="2462631" y="1231315"/>
                  </a:lnTo>
                  <a:lnTo>
                    <a:pt x="2462539" y="1246425"/>
                  </a:lnTo>
                  <a:lnTo>
                    <a:pt x="2461149" y="1291734"/>
                  </a:lnTo>
                  <a:lnTo>
                    <a:pt x="2458090" y="1336958"/>
                  </a:lnTo>
                  <a:lnTo>
                    <a:pt x="2453370" y="1382041"/>
                  </a:lnTo>
                  <a:lnTo>
                    <a:pt x="2446995" y="1426922"/>
                  </a:lnTo>
                  <a:lnTo>
                    <a:pt x="2438970" y="1471535"/>
                  </a:lnTo>
                  <a:lnTo>
                    <a:pt x="2429312" y="1515819"/>
                  </a:lnTo>
                  <a:lnTo>
                    <a:pt x="2418029" y="1559723"/>
                  </a:lnTo>
                  <a:lnTo>
                    <a:pt x="2405135" y="1603180"/>
                  </a:lnTo>
                  <a:lnTo>
                    <a:pt x="2390653" y="1646131"/>
                  </a:lnTo>
                  <a:lnTo>
                    <a:pt x="2374601" y="1688524"/>
                  </a:lnTo>
                  <a:lnTo>
                    <a:pt x="2356997" y="1730296"/>
                  </a:lnTo>
                  <a:lnTo>
                    <a:pt x="2337866" y="1771391"/>
                  </a:lnTo>
                  <a:lnTo>
                    <a:pt x="2317237" y="1811753"/>
                  </a:lnTo>
                  <a:lnTo>
                    <a:pt x="2295138" y="1851329"/>
                  </a:lnTo>
                  <a:lnTo>
                    <a:pt x="2271596" y="1890067"/>
                  </a:lnTo>
                  <a:lnTo>
                    <a:pt x="2246643" y="1927911"/>
                  </a:lnTo>
                  <a:lnTo>
                    <a:pt x="2220318" y="1964810"/>
                  </a:lnTo>
                  <a:lnTo>
                    <a:pt x="2192651" y="2000714"/>
                  </a:lnTo>
                  <a:lnTo>
                    <a:pt x="2163678" y="2035577"/>
                  </a:lnTo>
                  <a:lnTo>
                    <a:pt x="2133444" y="2069351"/>
                  </a:lnTo>
                  <a:lnTo>
                    <a:pt x="2101989" y="2101989"/>
                  </a:lnTo>
                  <a:lnTo>
                    <a:pt x="2069351" y="2133444"/>
                  </a:lnTo>
                  <a:lnTo>
                    <a:pt x="2035577" y="2163678"/>
                  </a:lnTo>
                  <a:lnTo>
                    <a:pt x="2000714" y="2192651"/>
                  </a:lnTo>
                  <a:lnTo>
                    <a:pt x="1964810" y="2220318"/>
                  </a:lnTo>
                  <a:lnTo>
                    <a:pt x="1927911" y="2246643"/>
                  </a:lnTo>
                  <a:lnTo>
                    <a:pt x="1890067" y="2271596"/>
                  </a:lnTo>
                  <a:lnTo>
                    <a:pt x="1851329" y="2295138"/>
                  </a:lnTo>
                  <a:lnTo>
                    <a:pt x="1811753" y="2317237"/>
                  </a:lnTo>
                  <a:lnTo>
                    <a:pt x="1771391" y="2337866"/>
                  </a:lnTo>
                  <a:lnTo>
                    <a:pt x="1730296" y="2356997"/>
                  </a:lnTo>
                  <a:lnTo>
                    <a:pt x="1688524" y="2374599"/>
                  </a:lnTo>
                  <a:lnTo>
                    <a:pt x="1646131" y="2390653"/>
                  </a:lnTo>
                  <a:lnTo>
                    <a:pt x="1603180" y="2405135"/>
                  </a:lnTo>
                  <a:lnTo>
                    <a:pt x="1559723" y="2418029"/>
                  </a:lnTo>
                  <a:lnTo>
                    <a:pt x="1515819" y="2429312"/>
                  </a:lnTo>
                  <a:lnTo>
                    <a:pt x="1471535" y="2438970"/>
                  </a:lnTo>
                  <a:lnTo>
                    <a:pt x="1426922" y="2446995"/>
                  </a:lnTo>
                  <a:lnTo>
                    <a:pt x="1382041" y="2453370"/>
                  </a:lnTo>
                  <a:lnTo>
                    <a:pt x="1336958" y="2458090"/>
                  </a:lnTo>
                  <a:lnTo>
                    <a:pt x="1291734" y="2461149"/>
                  </a:lnTo>
                  <a:lnTo>
                    <a:pt x="1246425" y="2462539"/>
                  </a:lnTo>
                  <a:lnTo>
                    <a:pt x="1231315" y="2462631"/>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39" name="Google Shape;239;p36"/>
          <p:cNvSpPr txBox="1"/>
          <p:nvPr>
            <p:ph type="title"/>
          </p:nvPr>
        </p:nvSpPr>
        <p:spPr>
          <a:xfrm>
            <a:off x="5029200" y="4391169"/>
            <a:ext cx="9112800" cy="1525200"/>
          </a:xfrm>
          <a:prstGeom prst="rect">
            <a:avLst/>
          </a:prstGeom>
          <a:noFill/>
          <a:ln>
            <a:noFill/>
          </a:ln>
        </p:spPr>
        <p:txBody>
          <a:bodyPr anchorCtr="0" anchor="t" bIns="0" lIns="0" spcFirstLastPara="1" rIns="0" wrap="square" tIns="47000">
            <a:spAutoFit/>
          </a:bodyPr>
          <a:lstStyle/>
          <a:p>
            <a:pPr indent="0" lvl="0" marL="25400" marR="0" rtl="0" algn="ctr">
              <a:lnSpc>
                <a:spcPct val="118918"/>
              </a:lnSpc>
              <a:spcBef>
                <a:spcPts val="0"/>
              </a:spcBef>
              <a:spcAft>
                <a:spcPts val="0"/>
              </a:spcAft>
              <a:buSzPts val="1400"/>
              <a:buNone/>
            </a:pPr>
            <a:r>
              <a:rPr lang="en-US" sz="9600">
                <a:solidFill>
                  <a:srgbClr val="262626"/>
                </a:solidFill>
              </a:rPr>
              <a:t>UNIVARIATE</a:t>
            </a:r>
            <a:endParaRPr sz="9600"/>
          </a:p>
        </p:txBody>
      </p:sp>
      <p:sp>
        <p:nvSpPr>
          <p:cNvPr id="240" name="Google Shape;240;p36"/>
          <p:cNvSpPr/>
          <p:nvPr/>
        </p:nvSpPr>
        <p:spPr>
          <a:xfrm>
            <a:off x="17098366" y="9125620"/>
            <a:ext cx="1189800" cy="116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