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358A7-41B3-4E71-88C3-EBE053329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205ECC-411E-4AAD-9590-DC77FC19B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BE2EF-95CE-4415-81F6-91C29D38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C87E-E0AC-4424-B9EE-4BF31D2F40D8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2D793A-62B6-4911-8F06-261FBB73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22E29B-237A-471D-B645-F4A4A9E56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ED2FC-2454-4D09-AF8A-96D07167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6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8EA04-E5A7-4C75-A272-25DF1848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216066-5AF1-41E6-A127-E5625CF1E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FEA97-E4BA-4EAA-899C-E4F6A440C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C87E-E0AC-4424-B9EE-4BF31D2F40D8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D708FF-DDD5-4E1D-B645-41448C94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1CC33-DE2F-4FE2-8BB0-A8241FB9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ED2FC-2454-4D09-AF8A-96D07167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60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BB51B5-E810-49FC-B54B-1CF26B410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8E58EB-59F5-4837-99C4-E5730A58B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3252D-0CE7-43B9-9089-637048B4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C87E-E0AC-4424-B9EE-4BF31D2F40D8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3631A6-FCC8-43FA-8F47-53AF570CD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3A466D-3AB8-4D4A-82C1-5E36D83E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ED2FC-2454-4D09-AF8A-96D07167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02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A6611-058D-406E-B1F7-C3FB7E32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9C2194-72F2-447E-BE17-2BED4BBBF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57075A-E704-4AED-A6E7-465DF6DB3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C87E-E0AC-4424-B9EE-4BF31D2F40D8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375AED-86AA-4EA3-922A-92AEDFE80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CB1EE-AEE2-4B5E-A34D-19281A43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ED2FC-2454-4D09-AF8A-96D07167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86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61C57-DE74-46F0-B03B-EC8F62F6D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15FF2-3597-489C-9CBD-CF56144D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9744C6-EEDC-4F5C-B23B-AA8BCEC4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C87E-E0AC-4424-B9EE-4BF31D2F40D8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79E59F-D94B-4316-A108-DB059BEF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E1FEDA-DC4C-458D-944C-C210CE912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ED2FC-2454-4D09-AF8A-96D07167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29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B7569-63EB-465B-9AE0-CE1D3927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01F0DF-FEA7-44C2-92C0-2B2AA40E5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921C95-F9D0-4B86-983E-748024E87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B25C91-99FF-43EA-A42D-3554E927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C87E-E0AC-4424-B9EE-4BF31D2F40D8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F0BCB7-D8F5-42A9-87F5-89B419C1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A0CEE5-7F3A-4601-A18F-A734016D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ED2FC-2454-4D09-AF8A-96D07167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89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1700B-814F-4809-8F31-70C632287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D8DCF3-437B-4EAE-B0E2-288DBFDE7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A66973-BA59-4849-9CF3-9D657AFA8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37DBF4-4E48-4C17-A834-722DAAF1E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67CA46-FDEA-4281-B967-656E0EED3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31D76B-2AAB-438A-A2EC-BB566E078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C87E-E0AC-4424-B9EE-4BF31D2F40D8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446F61-EFF5-40D4-A790-D36C2EFD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EB69FD-1E8B-406F-82E2-A91CB864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ED2FC-2454-4D09-AF8A-96D07167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33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DF3F1-17AF-45DB-99AC-F1227ABB7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AE1378-6E48-4DFB-98C7-6C86FB71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C87E-E0AC-4424-B9EE-4BF31D2F40D8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A6739B-D6D1-4E8E-8877-886B61D44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DC1EDA-BF45-4A00-9B2F-AE4ED88A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ED2FC-2454-4D09-AF8A-96D07167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59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FCA113-3666-44FB-AA00-E9186845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C87E-E0AC-4424-B9EE-4BF31D2F40D8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FF3890-CCE6-471D-94E7-B2C5EDECA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DB34E5-69F9-4FBA-B830-C0A6E6E4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ED2FC-2454-4D09-AF8A-96D07167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00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F340A-3F4F-4215-BB1A-3510DC1C4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2DBAA1-75E4-4A8C-A4D7-6C4E7C144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8DCE1B-C121-412E-93AF-5F889F166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BF27D9-C801-4442-990E-D571DB6B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C87E-E0AC-4424-B9EE-4BF31D2F40D8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7E03D8-8962-4114-8AD5-F5DE9E9E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13A8AF-9C55-4D59-BB27-5F9713D26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ED2FC-2454-4D09-AF8A-96D07167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93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4E966-F263-4713-ADA2-42CABD4D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9E65AD-F062-4544-9895-CDB8A0F81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79FACA-9B73-463F-BA9B-3C4E5B1D8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B1EA8F-23BB-4467-845A-5FAFC7D01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C87E-E0AC-4424-B9EE-4BF31D2F40D8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5E4533-5249-4E0F-8355-B6959E1E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591F73-8EC7-4849-A028-A128DD6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ED2FC-2454-4D09-AF8A-96D07167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83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746AFF-0CA6-4446-9E7A-9FF5B2A5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968CEA-FEE0-4398-9E35-41B5AFC90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C01B5-ADB2-49FA-BA09-01224627C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CC87E-E0AC-4424-B9EE-4BF31D2F40D8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9CC4E6-4FB9-4604-93FC-3DEE5022D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25526-A33C-45FD-8B69-CB546F4C9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ED2FC-2454-4D09-AF8A-96D07167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19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61138E71-F55B-4B18-9127-6DB27DDCE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465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758D00D-7604-4CF8-944F-9797CB7F14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73E300-8C39-48F4-9EDA-3BAE35F5CA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E078AAF-6579-42F3-9BEB-BC8E02B4A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61DA79E-F0B3-4563-89C7-8FB6EC9412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47"/>
            <a:ext cx="12192000" cy="68546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6733286-50A0-44FF-8F44-6A6F79F084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333" y="2126844"/>
            <a:ext cx="2243333" cy="1554483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7058EF0-4A1A-4B67-B1F3-4038A5F8FE11}"/>
              </a:ext>
            </a:extLst>
          </p:cNvPr>
          <p:cNvSpPr/>
          <p:nvPr/>
        </p:nvSpPr>
        <p:spPr>
          <a:xfrm>
            <a:off x="5491160" y="3984453"/>
            <a:ext cx="1209675" cy="371475"/>
          </a:xfrm>
          <a:prstGeom prst="round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D2C1B6-2C07-4C6E-A44B-DCCE5C8C58CD}"/>
              </a:ext>
            </a:extLst>
          </p:cNvPr>
          <p:cNvSpPr txBox="1"/>
          <p:nvPr/>
        </p:nvSpPr>
        <p:spPr>
          <a:xfrm>
            <a:off x="5760395" y="3977759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Start</a:t>
            </a:r>
            <a:endParaRPr lang="ko-KR" altLang="en-US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B04FAE-A8E1-43EF-94E4-100E1A822847}"/>
              </a:ext>
            </a:extLst>
          </p:cNvPr>
          <p:cNvSpPr txBox="1"/>
          <p:nvPr/>
        </p:nvSpPr>
        <p:spPr>
          <a:xfrm>
            <a:off x="10506270" y="127602"/>
            <a:ext cx="1458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Login    Sign Up</a:t>
            </a:r>
            <a:endParaRPr lang="ko-KR" altLang="en-US" sz="14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78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4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KoPub돋움체 Light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정다형</dc:creator>
  <cp:lastModifiedBy>정다형</cp:lastModifiedBy>
  <cp:revision>5</cp:revision>
  <dcterms:created xsi:type="dcterms:W3CDTF">2017-11-15T05:20:37Z</dcterms:created>
  <dcterms:modified xsi:type="dcterms:W3CDTF">2017-11-16T12:50:33Z</dcterms:modified>
</cp:coreProperties>
</file>