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6B83E-4A9F-4790-8EA9-5C618C489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788DD0-4342-4917-866C-A153CA099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3B9BC2-6F67-43DC-BD60-40E019BA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4CD37C-DFC2-4406-8BD1-758DB38F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91EE89-FAF4-4B50-A41A-98286750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37710-2798-4D86-88AA-DCCF1E31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1A4FF0-B578-4D04-A307-3F713B0B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8D6D9-CD78-411B-BCF7-35B00606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28C7AB-8DED-4741-B9C8-E4E642FB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8CE07-1071-4DCB-B078-D3DA58B1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1A3F9D-E958-420D-978B-36B00D037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707D48-BE01-406B-BEA1-FC1E66F4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E15BA-E643-4C37-960F-D4034166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0BE60-1957-4866-9A7D-A54141ED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B462F6-3176-4BC5-9C74-EA177D88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CAB5D-EB72-4D51-83D2-180097CA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DEC7-B7F6-4EAF-8714-7FF25A82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D6F71-C038-4CFB-9E5C-037A734F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47BDB-4A47-43D3-8335-DC8E9DFB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F362A2-CDD8-4FB9-AD1E-BC67FC6F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0B53F-D240-43D6-B191-FFDE90B1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D1791A-4982-4D39-A1D2-A9D320401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B980E-86C1-401C-8DC2-DDAEC0DF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4C4DF6-2304-40E0-A19D-7B2E0652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39E23-E018-4483-B318-011456F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9A09C-834C-4BCA-B082-435CA09A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C153A-2851-4A35-9022-9EEB2F95C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9FFC3E-E5AC-4DB1-8E96-16C741B9B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4CD2C-AD02-454D-A8C0-522EF8A0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FBEACB-6E85-4191-9280-CBC924D1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67588B-2F8E-4EFA-901E-57AA5B26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0D649-5806-449C-AE64-BFB4B178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4A181E-9121-4C52-92CC-BF707F3F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158DE-EF5A-42AE-8773-8C4EE472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FE88AA-39FD-4B4D-9259-614036A9C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A07809-7647-469A-88AB-6EB705A50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E7647F-81DB-4989-BCB0-9C3369B3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9F9546-382E-4621-85FC-67A5BAC6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27CC1C-90F9-406C-8ACC-266419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1689F-75BC-4245-A70D-8FE7D7C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961A72-2B84-4B86-977B-182485F9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BB7B39-E2EC-419C-95DF-40079F6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62BA9D-ECEC-4F80-B66F-9C18A069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B48407-8654-4F75-A747-66C934FD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785578-2143-4FAC-B7B8-A8EDD815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89661E-2468-4D49-B570-33DD7A62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62461-AD98-4668-980C-C6EBAB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60099-BC5F-4E3B-B4FC-7AA0BBF7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007C6F-E08D-4185-9530-80F2A7872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1309C5-4494-47B0-A2AA-B9A7850C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7784B1-41C7-402A-BF3B-602E7AF1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8F9BF1-B687-47BF-B3D5-3CA23776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0DEAC-19EE-4F7C-9AC6-AB5AA3B8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9291A0-402C-4196-80DA-3058D69F2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97AD9B-C146-43F4-8DE4-7E5FB976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9451D8-3409-40AE-9A0D-742FE6DB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F78EC3-8F0D-4C3A-AEB7-DADA5256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EA19-5B4A-4951-BA1F-93230CDE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650C29-D5FB-47DF-B14F-773996C8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C5EED4-FB96-4D42-A210-ADD8FCD5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F7DD0-56B8-4443-8212-FB8F1D1D8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C3BA-0FB1-4B05-9997-58A4F71A8D3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32B005-AF05-4BCB-A548-C051B51CD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71C28E-E4D2-4B2C-8140-B24B6F6F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685E3-CD31-4AA4-9676-37EE2C3AF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1DA968-2D91-4631-B457-F77B4F29F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hanyu</dc:creator>
  <cp:lastModifiedBy>hanyu</cp:lastModifiedBy>
  <cp:revision>1</cp:revision>
  <dcterms:created xsi:type="dcterms:W3CDTF">2023-05-27T23:00:15Z</dcterms:created>
  <dcterms:modified xsi:type="dcterms:W3CDTF">2023-05-27T23:00:37Z</dcterms:modified>
</cp:coreProperties>
</file>