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178" y="-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3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1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37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210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4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41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7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61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9CDC3BA-0FB1-4B05-9997-58A4F71A8D3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2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6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5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10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C3BA-0FB1-4B05-9997-58A4F71A8D3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6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DC3BA-0FB1-4B05-9997-58A4F71A8D3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DAD6F-D1AA-4543-B68E-C95F99F9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3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685E3-CD31-4AA4-9676-37EE2C3AF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Island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0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1B43D-4FAC-4237-A67A-A309361E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explanation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711B34-4A41-4521-9969-E62B0C8F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59" y="2381956"/>
            <a:ext cx="5105675" cy="38292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835A205-0FA6-48B8-8A4D-434709208969}"/>
              </a:ext>
            </a:extLst>
          </p:cNvPr>
          <p:cNvSpPr/>
          <p:nvPr/>
        </p:nvSpPr>
        <p:spPr>
          <a:xfrm>
            <a:off x="5979458" y="2381956"/>
            <a:ext cx="5105676" cy="3829256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C40ACC-B519-42A5-BD91-B27394CB5824}"/>
              </a:ext>
            </a:extLst>
          </p:cNvPr>
          <p:cNvSpPr txBox="1"/>
          <p:nvPr/>
        </p:nvSpPr>
        <p:spPr>
          <a:xfrm>
            <a:off x="950260" y="2326696"/>
            <a:ext cx="429409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programming will generate random map as shown at right hand side.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 positions that are connected horizontally or vertically are considered to be part of the same island.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 connections will be counted to the other island.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print out how many islands on this map at title.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6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8B736EC-8330-48B8-87F6-FB685EBC4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58" y="2381956"/>
            <a:ext cx="5105675" cy="382925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2D68734-1913-485A-9CDC-8C60A4B2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explanation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65EE59-0716-4550-BB53-C380B0F85FB8}"/>
              </a:ext>
            </a:extLst>
          </p:cNvPr>
          <p:cNvSpPr/>
          <p:nvPr/>
        </p:nvSpPr>
        <p:spPr>
          <a:xfrm>
            <a:off x="5979458" y="2381956"/>
            <a:ext cx="5105676" cy="3829256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669CC2-38F6-429B-A9CF-15EFD6D64C74}"/>
              </a:ext>
            </a:extLst>
          </p:cNvPr>
          <p:cNvSpPr txBox="1"/>
          <p:nvPr/>
        </p:nvSpPr>
        <p:spPr>
          <a:xfrm>
            <a:off x="1106866" y="2864223"/>
            <a:ext cx="39265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a list “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is_land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to record the position of all land on the map.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this figure as example, the is_land  list will be equal to [[0,1], [0,3], [1,1], [1,2], [1,3], [2,0], [2,3]].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“search” function will searches for neighboring land positions.</a:t>
            </a:r>
          </a:p>
        </p:txBody>
      </p:sp>
    </p:spTree>
    <p:extLst>
      <p:ext uri="{BB962C8B-B14F-4D97-AF65-F5344CB8AC3E}">
        <p14:creationId xmlns:p14="http://schemas.microsoft.com/office/powerpoint/2010/main" val="421674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D68734-1913-485A-9CDC-8C60A4B2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explanation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8FE785-0E05-4E07-AFB6-F8082D4DB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58" y="2381956"/>
            <a:ext cx="5105675" cy="382925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DBCC04-C7D7-4909-BE9E-DFE68C40F804}"/>
              </a:ext>
            </a:extLst>
          </p:cNvPr>
          <p:cNvSpPr/>
          <p:nvPr/>
        </p:nvSpPr>
        <p:spPr>
          <a:xfrm>
            <a:off x="7844118" y="2850776"/>
            <a:ext cx="770964" cy="7440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A3BA07A-D247-46AD-AE3C-D5DEFA597B18}"/>
              </a:ext>
            </a:extLst>
          </p:cNvPr>
          <p:cNvSpPr txBox="1"/>
          <p:nvPr/>
        </p:nvSpPr>
        <p:spPr>
          <a:xfrm>
            <a:off x="1106866" y="2864223"/>
            <a:ext cx="39265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empty buffer list to store the search process. 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the first position from the is_land list as the starting point of a new island.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from land at [0,1] and the iterate through the following steps.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1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D68734-1913-485A-9CDC-8C60A4B2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explanation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C7ECDF-F777-45CD-B561-9D50D5210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40" y="2208679"/>
            <a:ext cx="2754837" cy="206612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98D6D2E-F3B6-460A-A046-A58910DB2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78" y="2208679"/>
            <a:ext cx="2754839" cy="206612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2BF59CE-473A-4BA5-B6FF-7C7FCAA1D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78" y="4274807"/>
            <a:ext cx="2754839" cy="20661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5362EDC-E8BB-4B7A-AB06-19CE6204E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39" y="4274806"/>
            <a:ext cx="2754837" cy="206612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654C2A4-0120-4874-AC12-84EBCFF8A0A0}"/>
              </a:ext>
            </a:extLst>
          </p:cNvPr>
          <p:cNvSpPr/>
          <p:nvPr/>
        </p:nvSpPr>
        <p:spPr>
          <a:xfrm>
            <a:off x="6566324" y="2463389"/>
            <a:ext cx="445090" cy="3555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18350A67-6CAD-4868-8730-5F3B416953B5}"/>
              </a:ext>
            </a:extLst>
          </p:cNvPr>
          <p:cNvSpPr/>
          <p:nvPr/>
        </p:nvSpPr>
        <p:spPr>
          <a:xfrm>
            <a:off x="8070808" y="3062257"/>
            <a:ext cx="53273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9E20B1-49C4-490D-A2D1-C3F6C9D445D8}"/>
              </a:ext>
            </a:extLst>
          </p:cNvPr>
          <p:cNvSpPr/>
          <p:nvPr/>
        </p:nvSpPr>
        <p:spPr>
          <a:xfrm>
            <a:off x="276381" y="2208679"/>
            <a:ext cx="495563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Is_land = [[0,1], [0,3], [1,1], [1,2], [1,3], [2,0], [2,3]]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 = [[0,1]]  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##After I add the start position in Buffer, I delete the start position in Is_land and Buffer list to avoid duplicated searches.</a:t>
            </a:r>
          </a:p>
          <a:p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Is_land = [[0,1], [0,3], [1,1], [1,2], [1,3], [2,0], [2,3]]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 = [[0,1], [1,1]]  </a:t>
            </a:r>
          </a:p>
          <a:p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Is_land = [[0,1], [0,3], [1,1], [1,2], [1,3], [2,0], [2,3]]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 = [[0,1], [1,1], [1,2]]  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##Keep searching….</a:t>
            </a:r>
          </a:p>
          <a:p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Is_land = [[0,1], [0,3], [1,1], [1,2], [1,3], [2,0], [2,3]]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 = [[0,1], [1,1], [1,2],[1,3]]  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7" name="箭號: 弧形下彎 16">
            <a:extLst>
              <a:ext uri="{FF2B5EF4-FFF2-40B4-BE49-F238E27FC236}">
                <a16:creationId xmlns:a16="http://schemas.microsoft.com/office/drawing/2014/main" id="{404687C6-0F88-4800-B572-ACCBE6FC3D07}"/>
              </a:ext>
            </a:extLst>
          </p:cNvPr>
          <p:cNvSpPr/>
          <p:nvPr/>
        </p:nvSpPr>
        <p:spPr>
          <a:xfrm rot="5400000">
            <a:off x="10607040" y="3909049"/>
            <a:ext cx="1216152" cy="73152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DC536A8E-7C65-4225-BF4A-5571CA029134}"/>
              </a:ext>
            </a:extLst>
          </p:cNvPr>
          <p:cNvSpPr/>
          <p:nvPr/>
        </p:nvSpPr>
        <p:spPr>
          <a:xfrm rot="10800000">
            <a:off x="8048868" y="5090615"/>
            <a:ext cx="53273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3C3DD5F2-D39C-4984-85D6-25C136599D4E}"/>
              </a:ext>
            </a:extLst>
          </p:cNvPr>
          <p:cNvSpPr/>
          <p:nvPr/>
        </p:nvSpPr>
        <p:spPr>
          <a:xfrm>
            <a:off x="6141326" y="2567631"/>
            <a:ext cx="344048" cy="1997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2FD9AED2-1281-4F9C-B68E-8681C4635AE9}"/>
              </a:ext>
            </a:extLst>
          </p:cNvPr>
          <p:cNvSpPr/>
          <p:nvPr/>
        </p:nvSpPr>
        <p:spPr>
          <a:xfrm rot="16200000">
            <a:off x="6616845" y="2991029"/>
            <a:ext cx="344048" cy="1997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9C0772DA-567B-4B0B-B985-8C14BEB1A78E}"/>
              </a:ext>
            </a:extLst>
          </p:cNvPr>
          <p:cNvSpPr/>
          <p:nvPr/>
        </p:nvSpPr>
        <p:spPr>
          <a:xfrm rot="10800000">
            <a:off x="7125310" y="2567631"/>
            <a:ext cx="344048" cy="1997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68353EFF-F8DF-4A03-B2B6-49C509A7341D}"/>
              </a:ext>
            </a:extLst>
          </p:cNvPr>
          <p:cNvSpPr/>
          <p:nvPr/>
        </p:nvSpPr>
        <p:spPr>
          <a:xfrm rot="5400000">
            <a:off x="2332093" y="3234295"/>
            <a:ext cx="427383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0ABA5AE-61B1-495A-B1F7-49C6D6083474}"/>
              </a:ext>
            </a:extLst>
          </p:cNvPr>
          <p:cNvCxnSpPr>
            <a:cxnSpLocks/>
          </p:cNvCxnSpPr>
          <p:nvPr/>
        </p:nvCxnSpPr>
        <p:spPr>
          <a:xfrm flipH="1">
            <a:off x="1403407" y="2238439"/>
            <a:ext cx="166976" cy="298896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AA8FC6E-F5E6-41BD-8D13-C18F6F6C7582}"/>
              </a:ext>
            </a:extLst>
          </p:cNvPr>
          <p:cNvSpPr/>
          <p:nvPr/>
        </p:nvSpPr>
        <p:spPr>
          <a:xfrm>
            <a:off x="9321161" y="2463389"/>
            <a:ext cx="445090" cy="3555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EF1987D-0277-4673-B2B2-7034AA1A2F0B}"/>
              </a:ext>
            </a:extLst>
          </p:cNvPr>
          <p:cNvSpPr/>
          <p:nvPr/>
        </p:nvSpPr>
        <p:spPr>
          <a:xfrm>
            <a:off x="9321161" y="2867082"/>
            <a:ext cx="445090" cy="3555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箭號: 向左 26">
            <a:extLst>
              <a:ext uri="{FF2B5EF4-FFF2-40B4-BE49-F238E27FC236}">
                <a16:creationId xmlns:a16="http://schemas.microsoft.com/office/drawing/2014/main" id="{EE6B5106-2061-412B-965A-026A6851EA49}"/>
              </a:ext>
            </a:extLst>
          </p:cNvPr>
          <p:cNvSpPr/>
          <p:nvPr/>
        </p:nvSpPr>
        <p:spPr>
          <a:xfrm rot="10800000">
            <a:off x="9838656" y="2962391"/>
            <a:ext cx="344048" cy="1997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8F0A610C-F9B9-4D70-8F56-87A9238484B3}"/>
              </a:ext>
            </a:extLst>
          </p:cNvPr>
          <p:cNvSpPr/>
          <p:nvPr/>
        </p:nvSpPr>
        <p:spPr>
          <a:xfrm rot="16200000">
            <a:off x="9371682" y="3388766"/>
            <a:ext cx="344048" cy="1997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箭號: 向左 30">
            <a:extLst>
              <a:ext uri="{FF2B5EF4-FFF2-40B4-BE49-F238E27FC236}">
                <a16:creationId xmlns:a16="http://schemas.microsoft.com/office/drawing/2014/main" id="{DF48E8DB-2EA9-4274-9A9E-08EE99655A7E}"/>
              </a:ext>
            </a:extLst>
          </p:cNvPr>
          <p:cNvSpPr/>
          <p:nvPr/>
        </p:nvSpPr>
        <p:spPr>
          <a:xfrm>
            <a:off x="8886178" y="2962391"/>
            <a:ext cx="344048" cy="1997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1E8CBA27-33DB-41A9-9EE2-C0F92EF220AF}"/>
              </a:ext>
            </a:extLst>
          </p:cNvPr>
          <p:cNvCxnSpPr>
            <a:cxnSpLocks/>
          </p:cNvCxnSpPr>
          <p:nvPr/>
        </p:nvCxnSpPr>
        <p:spPr>
          <a:xfrm flipH="1">
            <a:off x="1372075" y="3679266"/>
            <a:ext cx="166976" cy="298896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2418B4F-7092-4FCE-8894-8302FBBD45A2}"/>
              </a:ext>
            </a:extLst>
          </p:cNvPr>
          <p:cNvCxnSpPr>
            <a:cxnSpLocks/>
          </p:cNvCxnSpPr>
          <p:nvPr/>
        </p:nvCxnSpPr>
        <p:spPr>
          <a:xfrm flipH="1">
            <a:off x="2336386" y="3693674"/>
            <a:ext cx="166976" cy="298896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A46FA440-ADC6-4FD6-888D-7659588B5504}"/>
              </a:ext>
            </a:extLst>
          </p:cNvPr>
          <p:cNvSpPr/>
          <p:nvPr/>
        </p:nvSpPr>
        <p:spPr>
          <a:xfrm rot="5400000">
            <a:off x="2316741" y="4214741"/>
            <a:ext cx="427383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55618D0-DFED-40B0-91EB-5C559D6A4B03}"/>
              </a:ext>
            </a:extLst>
          </p:cNvPr>
          <p:cNvSpPr/>
          <p:nvPr/>
        </p:nvSpPr>
        <p:spPr>
          <a:xfrm>
            <a:off x="9338032" y="4947125"/>
            <a:ext cx="445090" cy="3555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6307C3C0-80DB-4899-A63E-62F0F3390D7B}"/>
              </a:ext>
            </a:extLst>
          </p:cNvPr>
          <p:cNvCxnSpPr>
            <a:cxnSpLocks/>
          </p:cNvCxnSpPr>
          <p:nvPr/>
        </p:nvCxnSpPr>
        <p:spPr>
          <a:xfrm flipH="1">
            <a:off x="1319919" y="4036006"/>
            <a:ext cx="166976" cy="29889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9DAE167-43DF-4EE8-80D5-202ADDCDB4DF}"/>
              </a:ext>
            </a:extLst>
          </p:cNvPr>
          <p:cNvSpPr/>
          <p:nvPr/>
        </p:nvSpPr>
        <p:spPr>
          <a:xfrm>
            <a:off x="9338032" y="4543170"/>
            <a:ext cx="445090" cy="3555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F8880E7-8FE8-4498-BC40-2A96034DBC50}"/>
              </a:ext>
            </a:extLst>
          </p:cNvPr>
          <p:cNvSpPr/>
          <p:nvPr/>
        </p:nvSpPr>
        <p:spPr>
          <a:xfrm>
            <a:off x="9737614" y="4947125"/>
            <a:ext cx="445090" cy="3555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箭號: 向左 38">
            <a:extLst>
              <a:ext uri="{FF2B5EF4-FFF2-40B4-BE49-F238E27FC236}">
                <a16:creationId xmlns:a16="http://schemas.microsoft.com/office/drawing/2014/main" id="{5C255353-A76B-4A1E-BBA5-54322E3E49DC}"/>
              </a:ext>
            </a:extLst>
          </p:cNvPr>
          <p:cNvSpPr/>
          <p:nvPr/>
        </p:nvSpPr>
        <p:spPr>
          <a:xfrm rot="10800000">
            <a:off x="10293312" y="5008671"/>
            <a:ext cx="344048" cy="1997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E2C34EF6-AB25-4F8C-AEA4-A6A3DB74F364}"/>
              </a:ext>
            </a:extLst>
          </p:cNvPr>
          <p:cNvSpPr/>
          <p:nvPr/>
        </p:nvSpPr>
        <p:spPr>
          <a:xfrm rot="16200000">
            <a:off x="9788135" y="5464059"/>
            <a:ext cx="344048" cy="1997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7DA2149-7F8C-4A22-AA61-6C386DC6C4E3}"/>
              </a:ext>
            </a:extLst>
          </p:cNvPr>
          <p:cNvCxnSpPr>
            <a:cxnSpLocks/>
          </p:cNvCxnSpPr>
          <p:nvPr/>
        </p:nvCxnSpPr>
        <p:spPr>
          <a:xfrm flipH="1">
            <a:off x="1332055" y="4612934"/>
            <a:ext cx="166976" cy="298896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5EB3ECF-4176-40B6-B373-09604BF0CDD3}"/>
              </a:ext>
            </a:extLst>
          </p:cNvPr>
          <p:cNvCxnSpPr>
            <a:cxnSpLocks/>
          </p:cNvCxnSpPr>
          <p:nvPr/>
        </p:nvCxnSpPr>
        <p:spPr>
          <a:xfrm flipH="1">
            <a:off x="2339396" y="4668186"/>
            <a:ext cx="166976" cy="298896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8890D983-3A90-4D71-9044-B92234924623}"/>
              </a:ext>
            </a:extLst>
          </p:cNvPr>
          <p:cNvCxnSpPr>
            <a:cxnSpLocks/>
          </p:cNvCxnSpPr>
          <p:nvPr/>
        </p:nvCxnSpPr>
        <p:spPr>
          <a:xfrm flipH="1">
            <a:off x="2839760" y="4648229"/>
            <a:ext cx="166976" cy="298896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4743C88-139A-47F1-BF6E-4C28791817E1}"/>
              </a:ext>
            </a:extLst>
          </p:cNvPr>
          <p:cNvCxnSpPr>
            <a:cxnSpLocks/>
          </p:cNvCxnSpPr>
          <p:nvPr/>
        </p:nvCxnSpPr>
        <p:spPr>
          <a:xfrm flipH="1">
            <a:off x="1332204" y="5656041"/>
            <a:ext cx="166976" cy="298896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4010254-6F8C-4379-A158-360EC7B9069D}"/>
              </a:ext>
            </a:extLst>
          </p:cNvPr>
          <p:cNvCxnSpPr>
            <a:cxnSpLocks/>
          </p:cNvCxnSpPr>
          <p:nvPr/>
        </p:nvCxnSpPr>
        <p:spPr>
          <a:xfrm flipH="1">
            <a:off x="2356876" y="5656041"/>
            <a:ext cx="166976" cy="298896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75AC2BEB-C57C-4228-8671-30C12552FF5F}"/>
              </a:ext>
            </a:extLst>
          </p:cNvPr>
          <p:cNvSpPr/>
          <p:nvPr/>
        </p:nvSpPr>
        <p:spPr>
          <a:xfrm>
            <a:off x="6982775" y="4931411"/>
            <a:ext cx="445090" cy="3555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9AD3E1A-6889-4681-AEBC-081BC1617777}"/>
              </a:ext>
            </a:extLst>
          </p:cNvPr>
          <p:cNvSpPr/>
          <p:nvPr/>
        </p:nvSpPr>
        <p:spPr>
          <a:xfrm>
            <a:off x="6562050" y="4553031"/>
            <a:ext cx="445090" cy="3555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694C1F2-0D06-49D0-B9D8-96668F608B57}"/>
              </a:ext>
            </a:extLst>
          </p:cNvPr>
          <p:cNvSpPr/>
          <p:nvPr/>
        </p:nvSpPr>
        <p:spPr>
          <a:xfrm>
            <a:off x="6583193" y="4930746"/>
            <a:ext cx="445090" cy="3555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CDBB752-13EE-4252-A624-EFF0F244DBD0}"/>
              </a:ext>
            </a:extLst>
          </p:cNvPr>
          <p:cNvSpPr/>
          <p:nvPr/>
        </p:nvSpPr>
        <p:spPr>
          <a:xfrm>
            <a:off x="7426741" y="4930746"/>
            <a:ext cx="400706" cy="3555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箭號: 向左 49">
            <a:extLst>
              <a:ext uri="{FF2B5EF4-FFF2-40B4-BE49-F238E27FC236}">
                <a16:creationId xmlns:a16="http://schemas.microsoft.com/office/drawing/2014/main" id="{DADBD558-2926-463D-9C16-853333B08611}"/>
              </a:ext>
            </a:extLst>
          </p:cNvPr>
          <p:cNvSpPr/>
          <p:nvPr/>
        </p:nvSpPr>
        <p:spPr>
          <a:xfrm rot="16200000">
            <a:off x="7455070" y="5464059"/>
            <a:ext cx="344048" cy="1997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1616BA1B-31A2-4F31-BE18-816C4D2590C0}"/>
              </a:ext>
            </a:extLst>
          </p:cNvPr>
          <p:cNvSpPr/>
          <p:nvPr/>
        </p:nvSpPr>
        <p:spPr>
          <a:xfrm rot="5400000">
            <a:off x="7426652" y="4575440"/>
            <a:ext cx="344048" cy="1997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983DEE9A-48F6-4401-BCA1-6459290739D2}"/>
              </a:ext>
            </a:extLst>
          </p:cNvPr>
          <p:cNvCxnSpPr>
            <a:cxnSpLocks/>
          </p:cNvCxnSpPr>
          <p:nvPr/>
        </p:nvCxnSpPr>
        <p:spPr>
          <a:xfrm flipH="1">
            <a:off x="2876812" y="5629176"/>
            <a:ext cx="166976" cy="298896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06C02284-A5CE-4910-8A58-931EEEAD3AE4}"/>
              </a:ext>
            </a:extLst>
          </p:cNvPr>
          <p:cNvCxnSpPr>
            <a:cxnSpLocks/>
          </p:cNvCxnSpPr>
          <p:nvPr/>
        </p:nvCxnSpPr>
        <p:spPr>
          <a:xfrm flipH="1">
            <a:off x="3298060" y="5655189"/>
            <a:ext cx="166976" cy="298896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B117893-8B1C-4DA0-8191-B89BE1B81C55}"/>
              </a:ext>
            </a:extLst>
          </p:cNvPr>
          <p:cNvCxnSpPr>
            <a:cxnSpLocks/>
          </p:cNvCxnSpPr>
          <p:nvPr/>
        </p:nvCxnSpPr>
        <p:spPr>
          <a:xfrm flipH="1">
            <a:off x="1328080" y="4890966"/>
            <a:ext cx="166976" cy="29889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E49D9971-00A2-4082-A870-1C1BCDA6A683}"/>
              </a:ext>
            </a:extLst>
          </p:cNvPr>
          <p:cNvCxnSpPr>
            <a:cxnSpLocks/>
          </p:cNvCxnSpPr>
          <p:nvPr/>
        </p:nvCxnSpPr>
        <p:spPr>
          <a:xfrm flipH="1">
            <a:off x="1816610" y="4930746"/>
            <a:ext cx="166976" cy="29889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683293B0-3824-4B78-83E2-678503BA2AD0}"/>
              </a:ext>
            </a:extLst>
          </p:cNvPr>
          <p:cNvCxnSpPr>
            <a:cxnSpLocks/>
          </p:cNvCxnSpPr>
          <p:nvPr/>
        </p:nvCxnSpPr>
        <p:spPr>
          <a:xfrm flipH="1">
            <a:off x="1336002" y="5926783"/>
            <a:ext cx="166976" cy="29889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A4F781E7-427E-4A78-BE5E-DC08DCB0C0BD}"/>
              </a:ext>
            </a:extLst>
          </p:cNvPr>
          <p:cNvCxnSpPr>
            <a:cxnSpLocks/>
          </p:cNvCxnSpPr>
          <p:nvPr/>
        </p:nvCxnSpPr>
        <p:spPr>
          <a:xfrm flipH="1">
            <a:off x="1759153" y="5926783"/>
            <a:ext cx="166976" cy="29889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EE191C49-5801-4C1C-98D6-F0B1049C5414}"/>
              </a:ext>
            </a:extLst>
          </p:cNvPr>
          <p:cNvCxnSpPr>
            <a:cxnSpLocks/>
          </p:cNvCxnSpPr>
          <p:nvPr/>
        </p:nvCxnSpPr>
        <p:spPr>
          <a:xfrm flipH="1">
            <a:off x="2342828" y="5877808"/>
            <a:ext cx="166976" cy="29889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70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D68734-1913-485A-9CDC-8C60A4B2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explanation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F72D3A-EF5F-4C0F-AD9A-A672BFFA2854}"/>
              </a:ext>
            </a:extLst>
          </p:cNvPr>
          <p:cNvSpPr/>
          <p:nvPr/>
        </p:nvSpPr>
        <p:spPr>
          <a:xfrm>
            <a:off x="2179580" y="5091455"/>
            <a:ext cx="97486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Is_land = [[0,1], [0,3], [1,1], [1,2], [1,3], [2,0], [2,3]]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 = [[0,1], [1,1], [1,2],[1,3],[0,3],[2,3]]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Is_land = [[0,1], [0,3], [1,1], [1,2], [1,3], [2,0], [2,3]]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 = [[0,1], [1,1], [1,2],[1,3],[0,3],[2,3]]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9C0C777B-E459-470B-B499-6BB8C69019DD}"/>
              </a:ext>
            </a:extLst>
          </p:cNvPr>
          <p:cNvGrpSpPr/>
          <p:nvPr/>
        </p:nvGrpSpPr>
        <p:grpSpPr>
          <a:xfrm>
            <a:off x="3294456" y="5128662"/>
            <a:ext cx="3626783" cy="646331"/>
            <a:chOff x="1813110" y="2151600"/>
            <a:chExt cx="3626783" cy="646331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F7D6B055-015F-4F04-9109-03B81E9D9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8436" y="2151600"/>
              <a:ext cx="166976" cy="298896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A8B4B452-F326-469A-9085-3ABB4D549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6551" y="2151600"/>
              <a:ext cx="166976" cy="298896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FC2BA6B3-73A1-4E08-8157-6F5FA7ED4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1345" y="2151600"/>
              <a:ext cx="166976" cy="298896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4AF9746F-2FFF-4A01-B7B6-6D9AFD7F94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7690" y="2153509"/>
              <a:ext cx="166976" cy="298896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12292D4C-8D9E-4017-B29E-CC9736A801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3110" y="2499035"/>
              <a:ext cx="166976" cy="2988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EB3A272-EE96-4C18-8242-57E355597C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9219" y="2474766"/>
              <a:ext cx="166976" cy="2988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A1CA172-9835-4A81-9D22-1F2F1DFAD6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5899" y="2486901"/>
              <a:ext cx="166976" cy="2988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06F24633-E8A1-4F5F-A46F-137D0CCECE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6118" y="2163735"/>
              <a:ext cx="166976" cy="298896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BDDE9D2-FEDB-4FD2-85A0-DC5386D618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2917" y="2188005"/>
              <a:ext cx="166976" cy="298896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AC647D23-D2EB-427D-BB6B-A2DB3E4BA6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857" y="2482204"/>
              <a:ext cx="166976" cy="2988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89062CA7-92FD-4625-88AA-3527FE458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4824" y="2499035"/>
              <a:ext cx="166976" cy="2988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492A4D6-877C-46C2-8D48-F6EA09C93D4E}"/>
              </a:ext>
            </a:extLst>
          </p:cNvPr>
          <p:cNvGrpSpPr/>
          <p:nvPr/>
        </p:nvGrpSpPr>
        <p:grpSpPr>
          <a:xfrm>
            <a:off x="2179580" y="1801838"/>
            <a:ext cx="7684286" cy="3221997"/>
            <a:chOff x="5112690" y="2843354"/>
            <a:chExt cx="6426724" cy="2645419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C6992E1A-2580-4E63-8C54-9D2F2A677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2690" y="3078752"/>
              <a:ext cx="3213362" cy="2410021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C0DDE62-7ADC-4D53-9B82-4A7591323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052" y="3073355"/>
              <a:ext cx="3213362" cy="2410021"/>
            </a:xfrm>
            <a:prstGeom prst="rect">
              <a:avLst/>
            </a:prstGeom>
          </p:spPr>
        </p:pic>
        <p:sp>
          <p:nvSpPr>
            <p:cNvPr id="25" name="箭號: 向左 24">
              <a:extLst>
                <a:ext uri="{FF2B5EF4-FFF2-40B4-BE49-F238E27FC236}">
                  <a16:creationId xmlns:a16="http://schemas.microsoft.com/office/drawing/2014/main" id="{2C01B369-2034-4BDC-BA77-094BC9EAB036}"/>
                </a:ext>
              </a:extLst>
            </p:cNvPr>
            <p:cNvSpPr/>
            <p:nvPr/>
          </p:nvSpPr>
          <p:spPr>
            <a:xfrm rot="10800000">
              <a:off x="7846865" y="4437339"/>
              <a:ext cx="344048" cy="199732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箭號: 向左 25">
              <a:extLst>
                <a:ext uri="{FF2B5EF4-FFF2-40B4-BE49-F238E27FC236}">
                  <a16:creationId xmlns:a16="http://schemas.microsoft.com/office/drawing/2014/main" id="{DC9638B5-6ADC-4750-ACE5-3BD75C791AC5}"/>
                </a:ext>
              </a:extLst>
            </p:cNvPr>
            <p:cNvSpPr/>
            <p:nvPr/>
          </p:nvSpPr>
          <p:spPr>
            <a:xfrm rot="16200000">
              <a:off x="7289846" y="4953569"/>
              <a:ext cx="344048" cy="199732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895328DD-0670-4510-B918-00D62EE69B24}"/>
                </a:ext>
              </a:extLst>
            </p:cNvPr>
            <p:cNvGrpSpPr/>
            <p:nvPr/>
          </p:nvGrpSpPr>
          <p:grpSpPr>
            <a:xfrm>
              <a:off x="6276609" y="3365388"/>
              <a:ext cx="2408322" cy="1401411"/>
              <a:chOff x="6276609" y="3365388"/>
              <a:chExt cx="2408322" cy="1401411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AEFB4B6-1B99-48FE-8607-5536EEA60F8D}"/>
                  </a:ext>
                </a:extLst>
              </p:cNvPr>
              <p:cNvSpPr/>
              <p:nvPr/>
            </p:nvSpPr>
            <p:spPr>
              <a:xfrm>
                <a:off x="6276609" y="3365389"/>
                <a:ext cx="499711" cy="45918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E4E0B5F-4261-4DC8-89FB-738C8FF54CD1}"/>
                  </a:ext>
                </a:extLst>
              </p:cNvPr>
              <p:cNvSpPr/>
              <p:nvPr/>
            </p:nvSpPr>
            <p:spPr>
              <a:xfrm>
                <a:off x="6279743" y="3824576"/>
                <a:ext cx="496577" cy="45918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3D91530-DCC0-4E93-A41C-77CDB9E00433}"/>
                  </a:ext>
                </a:extLst>
              </p:cNvPr>
              <p:cNvSpPr/>
              <p:nvPr/>
            </p:nvSpPr>
            <p:spPr>
              <a:xfrm>
                <a:off x="6800052" y="3824576"/>
                <a:ext cx="408829" cy="45918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29265E1-8FF6-4D53-B6D5-8C10F177F69E}"/>
                  </a:ext>
                </a:extLst>
              </p:cNvPr>
              <p:cNvSpPr/>
              <p:nvPr/>
            </p:nvSpPr>
            <p:spPr>
              <a:xfrm>
                <a:off x="7212015" y="3365388"/>
                <a:ext cx="499711" cy="45918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40F6C3D-86C1-41FE-97C8-33C6AEB0217E}"/>
                  </a:ext>
                </a:extLst>
              </p:cNvPr>
              <p:cNvSpPr/>
              <p:nvPr/>
            </p:nvSpPr>
            <p:spPr>
              <a:xfrm>
                <a:off x="7232613" y="3836500"/>
                <a:ext cx="479113" cy="45918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8FC65D7-0F0D-42AC-B8F8-BB8A63DFC67F}"/>
                  </a:ext>
                </a:extLst>
              </p:cNvPr>
              <p:cNvSpPr/>
              <p:nvPr/>
            </p:nvSpPr>
            <p:spPr>
              <a:xfrm>
                <a:off x="7232614" y="4307612"/>
                <a:ext cx="479112" cy="45918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箭號: 向右 28">
                <a:extLst>
                  <a:ext uri="{FF2B5EF4-FFF2-40B4-BE49-F238E27FC236}">
                    <a16:creationId xmlns:a16="http://schemas.microsoft.com/office/drawing/2014/main" id="{6164BA1B-7130-426A-9DDF-C60CA7724D9A}"/>
                  </a:ext>
                </a:extLst>
              </p:cNvPr>
              <p:cNvSpPr/>
              <p:nvPr/>
            </p:nvSpPr>
            <p:spPr>
              <a:xfrm>
                <a:off x="8152193" y="3910122"/>
                <a:ext cx="532738" cy="48463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1961523-AEAE-4B6A-8F4F-5E8CD8AB75A0}"/>
                </a:ext>
              </a:extLst>
            </p:cNvPr>
            <p:cNvGrpSpPr/>
            <p:nvPr/>
          </p:nvGrpSpPr>
          <p:grpSpPr>
            <a:xfrm>
              <a:off x="9489971" y="3365388"/>
              <a:ext cx="1435117" cy="1401411"/>
              <a:chOff x="6276609" y="3365388"/>
              <a:chExt cx="1435117" cy="1401411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4ACB667-B459-4E20-AD4C-53F73639A65C}"/>
                  </a:ext>
                </a:extLst>
              </p:cNvPr>
              <p:cNvSpPr/>
              <p:nvPr/>
            </p:nvSpPr>
            <p:spPr>
              <a:xfrm>
                <a:off x="6276609" y="3365389"/>
                <a:ext cx="499711" cy="45918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CAC7A75-6A66-485E-B142-4AB3723980C0}"/>
                  </a:ext>
                </a:extLst>
              </p:cNvPr>
              <p:cNvSpPr/>
              <p:nvPr/>
            </p:nvSpPr>
            <p:spPr>
              <a:xfrm>
                <a:off x="6279743" y="3824576"/>
                <a:ext cx="496577" cy="45918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9C7B94F-0422-4F7A-9A65-446AFC01CC08}"/>
                  </a:ext>
                </a:extLst>
              </p:cNvPr>
              <p:cNvSpPr/>
              <p:nvPr/>
            </p:nvSpPr>
            <p:spPr>
              <a:xfrm>
                <a:off x="6800052" y="3824576"/>
                <a:ext cx="408829" cy="45918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1350598-07AF-47F0-91CD-E6F7F70B75F9}"/>
                  </a:ext>
                </a:extLst>
              </p:cNvPr>
              <p:cNvSpPr/>
              <p:nvPr/>
            </p:nvSpPr>
            <p:spPr>
              <a:xfrm>
                <a:off x="7212015" y="3365388"/>
                <a:ext cx="499711" cy="45918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218A75E-9355-4E37-8FBA-7EB85D0A9818}"/>
                  </a:ext>
                </a:extLst>
              </p:cNvPr>
              <p:cNvSpPr/>
              <p:nvPr/>
            </p:nvSpPr>
            <p:spPr>
              <a:xfrm>
                <a:off x="7232613" y="3836500"/>
                <a:ext cx="479113" cy="45918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6F656B8-CE2F-43A0-9007-CFDC9A040FDF}"/>
                  </a:ext>
                </a:extLst>
              </p:cNvPr>
              <p:cNvSpPr/>
              <p:nvPr/>
            </p:nvSpPr>
            <p:spPr>
              <a:xfrm>
                <a:off x="7232614" y="4307612"/>
                <a:ext cx="479112" cy="45918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箭號: 向左 38">
              <a:extLst>
                <a:ext uri="{FF2B5EF4-FFF2-40B4-BE49-F238E27FC236}">
                  <a16:creationId xmlns:a16="http://schemas.microsoft.com/office/drawing/2014/main" id="{9EC9A8D1-49D9-42C0-8A74-393D7539C743}"/>
                </a:ext>
              </a:extLst>
            </p:cNvPr>
            <p:cNvSpPr/>
            <p:nvPr/>
          </p:nvSpPr>
          <p:spPr>
            <a:xfrm rot="10800000">
              <a:off x="11060227" y="3495115"/>
              <a:ext cx="344048" cy="199732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箭號: 向左 39">
              <a:extLst>
                <a:ext uri="{FF2B5EF4-FFF2-40B4-BE49-F238E27FC236}">
                  <a16:creationId xmlns:a16="http://schemas.microsoft.com/office/drawing/2014/main" id="{CCCC12B7-2ED9-4B66-9305-1D8AD62065FC}"/>
                </a:ext>
              </a:extLst>
            </p:cNvPr>
            <p:cNvSpPr/>
            <p:nvPr/>
          </p:nvSpPr>
          <p:spPr>
            <a:xfrm rot="5400000">
              <a:off x="10503208" y="2915512"/>
              <a:ext cx="344048" cy="199732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7A1A801C-2533-4892-9B58-B4DB0594CED1}"/>
              </a:ext>
            </a:extLst>
          </p:cNvPr>
          <p:cNvGrpSpPr/>
          <p:nvPr/>
        </p:nvGrpSpPr>
        <p:grpSpPr>
          <a:xfrm>
            <a:off x="3312787" y="5932213"/>
            <a:ext cx="3626783" cy="646331"/>
            <a:chOff x="1813110" y="2151600"/>
            <a:chExt cx="3626783" cy="646331"/>
          </a:xfrm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3631A60B-32E2-468B-A692-6B9777202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8436" y="2151600"/>
              <a:ext cx="166976" cy="298896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2FD69A58-C6C9-4616-BD72-41A366A36A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6551" y="2151600"/>
              <a:ext cx="166976" cy="298896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07A83F58-B2C8-468A-9E23-7EEA6F5F5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1345" y="2151600"/>
              <a:ext cx="166976" cy="298896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69B5C0B5-4787-44F0-972D-A43B6490AC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7690" y="2153509"/>
              <a:ext cx="166976" cy="298896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7697A84F-947F-491F-ADC7-FBB9D6A9B6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3110" y="2499035"/>
              <a:ext cx="166976" cy="2988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B306F10C-CD47-43C5-955D-1AA4F9F4FA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9219" y="2474766"/>
              <a:ext cx="166976" cy="2988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1BA699EE-7E5D-482F-8925-C11384A2E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5899" y="2486901"/>
              <a:ext cx="166976" cy="2988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FA5408C5-6C3F-4A4B-A892-035E7E5F2F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6118" y="2163735"/>
              <a:ext cx="166976" cy="298896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19286B62-6698-4C14-AF21-4E5647CF23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2917" y="2188005"/>
              <a:ext cx="166976" cy="298896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C5D6C3D9-2127-46E9-9243-F01FC1BA0D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857" y="2482204"/>
              <a:ext cx="166976" cy="2988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84363581-6732-4E21-BD96-35E907C2AF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4824" y="2499035"/>
              <a:ext cx="166976" cy="2988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777D6CFD-B171-46C7-92BE-C87CD93F39F8}"/>
              </a:ext>
            </a:extLst>
          </p:cNvPr>
          <p:cNvCxnSpPr>
            <a:cxnSpLocks/>
          </p:cNvCxnSpPr>
          <p:nvPr/>
        </p:nvCxnSpPr>
        <p:spPr>
          <a:xfrm flipH="1">
            <a:off x="5411389" y="6279648"/>
            <a:ext cx="166976" cy="29889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615F826-5C6F-4B69-9EB8-A7893B904E74}"/>
              </a:ext>
            </a:extLst>
          </p:cNvPr>
          <p:cNvSpPr txBox="1"/>
          <p:nvPr/>
        </p:nvSpPr>
        <p:spPr>
          <a:xfrm>
            <a:off x="8219081" y="5294101"/>
            <a:ext cx="331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buffer is empty, it indicates that a complete island has been found. The island count is incremented by one. Afterward, continue searching for other land positions in the is_land list and repeat the aforementioned search process.</a:t>
            </a:r>
          </a:p>
        </p:txBody>
      </p:sp>
      <p:sp>
        <p:nvSpPr>
          <p:cNvPr id="58" name="語音泡泡: 圓角矩形 57">
            <a:extLst>
              <a:ext uri="{FF2B5EF4-FFF2-40B4-BE49-F238E27FC236}">
                <a16:creationId xmlns:a16="http://schemas.microsoft.com/office/drawing/2014/main" id="{2D1651CE-D010-4075-8233-36F019F12D6A}"/>
              </a:ext>
            </a:extLst>
          </p:cNvPr>
          <p:cNvSpPr/>
          <p:nvPr/>
        </p:nvSpPr>
        <p:spPr>
          <a:xfrm>
            <a:off x="8052535" y="5256933"/>
            <a:ext cx="3461717" cy="1422163"/>
          </a:xfrm>
          <a:prstGeom prst="wedgeRoundRectCallout">
            <a:avLst>
              <a:gd name="adj1" fmla="val -74750"/>
              <a:gd name="adj2" fmla="val 19652"/>
              <a:gd name="adj3" fmla="val 16667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3677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478</Words>
  <Application>Microsoft Office PowerPoint</Application>
  <PresentationFormat>寬螢幕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Times New Roman</vt:lpstr>
      <vt:lpstr>Trebuchet MS</vt:lpstr>
      <vt:lpstr>柏林</vt:lpstr>
      <vt:lpstr>Number of Island</vt:lpstr>
      <vt:lpstr>Algorithm explanation</vt:lpstr>
      <vt:lpstr>Algorithm explanation</vt:lpstr>
      <vt:lpstr>Algorithm explanation</vt:lpstr>
      <vt:lpstr>Algorithm explanation</vt:lpstr>
      <vt:lpstr>Algorithm 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hanyu</dc:creator>
  <cp:lastModifiedBy>hanyu</cp:lastModifiedBy>
  <cp:revision>12</cp:revision>
  <dcterms:created xsi:type="dcterms:W3CDTF">2023-05-27T23:00:15Z</dcterms:created>
  <dcterms:modified xsi:type="dcterms:W3CDTF">2023-06-12T03:52:23Z</dcterms:modified>
</cp:coreProperties>
</file>