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70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963488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F6ABF-D9DB-49E6-8ECD-383315474F03}" v="45" dt="2024-07-10T19:40:14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2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yu Chen" userId="2e25990b506002c4" providerId="LiveId" clId="{642F6ABF-D9DB-49E6-8ECD-383315474F03}"/>
    <pc:docChg chg="undo custSel addSld delSld modSld sldOrd">
      <pc:chgData name="Hanyu Chen" userId="2e25990b506002c4" providerId="LiveId" clId="{642F6ABF-D9DB-49E6-8ECD-383315474F03}" dt="2024-07-24T21:55:16.414" v="10403" actId="20577"/>
      <pc:docMkLst>
        <pc:docMk/>
      </pc:docMkLst>
      <pc:sldChg chg="modSp mod modNotesTx">
        <pc:chgData name="Hanyu Chen" userId="2e25990b506002c4" providerId="LiveId" clId="{642F6ABF-D9DB-49E6-8ECD-383315474F03}" dt="2024-07-11T02:30:35.060" v="10249" actId="20577"/>
        <pc:sldMkLst>
          <pc:docMk/>
          <pc:sldMk cId="0" sldId="256"/>
        </pc:sldMkLst>
        <pc:spChg chg="mod">
          <ac:chgData name="Hanyu Chen" userId="2e25990b506002c4" providerId="LiveId" clId="{642F6ABF-D9DB-49E6-8ECD-383315474F03}" dt="2024-07-08T21:37:59.711" v="71" actId="14100"/>
          <ac:spMkLst>
            <pc:docMk/>
            <pc:sldMk cId="0" sldId="256"/>
            <ac:spMk id="24" creationId="{00000000-0000-0000-0000-000000000000}"/>
          </ac:spMkLst>
        </pc:spChg>
        <pc:grpChg chg="mod">
          <ac:chgData name="Hanyu Chen" userId="2e25990b506002c4" providerId="LiveId" clId="{642F6ABF-D9DB-49E6-8ECD-383315474F03}" dt="2024-07-08T21:38:08.247" v="72" actId="1076"/>
          <ac:grpSpMkLst>
            <pc:docMk/>
            <pc:sldMk cId="0" sldId="256"/>
            <ac:grpSpMk id="20" creationId="{00000000-0000-0000-0000-000000000000}"/>
          </ac:grpSpMkLst>
        </pc:grpChg>
      </pc:sldChg>
      <pc:sldChg chg="modSp mod modNotesTx">
        <pc:chgData name="Hanyu Chen" userId="2e25990b506002c4" providerId="LiveId" clId="{642F6ABF-D9DB-49E6-8ECD-383315474F03}" dt="2024-07-11T02:35:02.634" v="10373" actId="20577"/>
        <pc:sldMkLst>
          <pc:docMk/>
          <pc:sldMk cId="0" sldId="257"/>
        </pc:sldMkLst>
        <pc:spChg chg="mod">
          <ac:chgData name="Hanyu Chen" userId="2e25990b506002c4" providerId="LiveId" clId="{642F6ABF-D9DB-49E6-8ECD-383315474F03}" dt="2024-07-10T18:15:23.228" v="4378" actId="20577"/>
          <ac:spMkLst>
            <pc:docMk/>
            <pc:sldMk cId="0" sldId="257"/>
            <ac:spMk id="4" creationId="{00000000-0000-0000-0000-000000000000}"/>
          </ac:spMkLst>
        </pc:spChg>
      </pc:sldChg>
      <pc:sldChg chg="addSp modSp mod">
        <pc:chgData name="Hanyu Chen" userId="2e25990b506002c4" providerId="LiveId" clId="{642F6ABF-D9DB-49E6-8ECD-383315474F03}" dt="2024-07-24T21:55:16.414" v="10403" actId="20577"/>
        <pc:sldMkLst>
          <pc:docMk/>
          <pc:sldMk cId="0" sldId="258"/>
        </pc:sldMkLst>
        <pc:spChg chg="mod">
          <ac:chgData name="Hanyu Chen" userId="2e25990b506002c4" providerId="LiveId" clId="{642F6ABF-D9DB-49E6-8ECD-383315474F03}" dt="2024-07-09T02:14:02.057" v="457" actId="1076"/>
          <ac:spMkLst>
            <pc:docMk/>
            <pc:sldMk cId="0" sldId="258"/>
            <ac:spMk id="31" creationId="{00000000-0000-0000-0000-000000000000}"/>
          </ac:spMkLst>
        </pc:spChg>
        <pc:spChg chg="add mod">
          <ac:chgData name="Hanyu Chen" userId="2e25990b506002c4" providerId="LiveId" clId="{642F6ABF-D9DB-49E6-8ECD-383315474F03}" dt="2024-07-24T21:55:16.414" v="10403" actId="20577"/>
          <ac:spMkLst>
            <pc:docMk/>
            <pc:sldMk cId="0" sldId="258"/>
            <ac:spMk id="34" creationId="{8C3FC1F4-1A9D-7126-944F-827515CF9CFC}"/>
          </ac:spMkLst>
        </pc:spChg>
      </pc:sldChg>
      <pc:sldChg chg="addSp delSp modSp mod">
        <pc:chgData name="Hanyu Chen" userId="2e25990b506002c4" providerId="LiveId" clId="{642F6ABF-D9DB-49E6-8ECD-383315474F03}" dt="2024-07-10T02:07:46.552" v="2788"/>
        <pc:sldMkLst>
          <pc:docMk/>
          <pc:sldMk cId="0" sldId="259"/>
        </pc:sldMkLst>
        <pc:spChg chg="add del mod">
          <ac:chgData name="Hanyu Chen" userId="2e25990b506002c4" providerId="LiveId" clId="{642F6ABF-D9DB-49E6-8ECD-383315474F03}" dt="2024-07-10T02:07:46.552" v="2788"/>
          <ac:spMkLst>
            <pc:docMk/>
            <pc:sldMk cId="0" sldId="259"/>
            <ac:spMk id="22" creationId="{80A7014C-312A-0DAA-AADC-FE4715A05A68}"/>
          </ac:spMkLst>
        </pc:spChg>
        <pc:spChg chg="add mod">
          <ac:chgData name="Hanyu Chen" userId="2e25990b506002c4" providerId="LiveId" clId="{642F6ABF-D9DB-49E6-8ECD-383315474F03}" dt="2024-07-10T02:07:14.677" v="2781" actId="120"/>
          <ac:spMkLst>
            <pc:docMk/>
            <pc:sldMk cId="0" sldId="259"/>
            <ac:spMk id="23" creationId="{D9D26CE1-F44D-AF1C-A798-57F9D4424027}"/>
          </ac:spMkLst>
        </pc:spChg>
        <pc:spChg chg="add mod">
          <ac:chgData name="Hanyu Chen" userId="2e25990b506002c4" providerId="LiveId" clId="{642F6ABF-D9DB-49E6-8ECD-383315474F03}" dt="2024-07-10T02:07:19.123" v="2782" actId="120"/>
          <ac:spMkLst>
            <pc:docMk/>
            <pc:sldMk cId="0" sldId="259"/>
            <ac:spMk id="24" creationId="{9F6390BD-75A2-A502-D8DA-CF51B316CC28}"/>
          </ac:spMkLst>
        </pc:spChg>
        <pc:spChg chg="add mod">
          <ac:chgData name="Hanyu Chen" userId="2e25990b506002c4" providerId="LiveId" clId="{642F6ABF-D9DB-49E6-8ECD-383315474F03}" dt="2024-07-10T02:07:27.393" v="2784" actId="1076"/>
          <ac:spMkLst>
            <pc:docMk/>
            <pc:sldMk cId="0" sldId="259"/>
            <ac:spMk id="25" creationId="{732C3074-66A5-65F8-64CC-3D39B397F064}"/>
          </ac:spMkLst>
        </pc:spChg>
        <pc:spChg chg="add mod">
          <ac:chgData name="Hanyu Chen" userId="2e25990b506002c4" providerId="LiveId" clId="{642F6ABF-D9DB-49E6-8ECD-383315474F03}" dt="2024-07-10T02:07:44.283" v="2786" actId="1076"/>
          <ac:spMkLst>
            <pc:docMk/>
            <pc:sldMk cId="0" sldId="259"/>
            <ac:spMk id="26" creationId="{37D49259-958B-2F53-96C9-F605D197A8B1}"/>
          </ac:spMkLst>
        </pc:spChg>
      </pc:sldChg>
      <pc:sldChg chg="addSp modSp mod">
        <pc:chgData name="Hanyu Chen" userId="2e25990b506002c4" providerId="LiveId" clId="{642F6ABF-D9DB-49E6-8ECD-383315474F03}" dt="2024-07-10T19:41:35.684" v="9817" actId="1076"/>
        <pc:sldMkLst>
          <pc:docMk/>
          <pc:sldMk cId="0" sldId="260"/>
        </pc:sldMkLst>
        <pc:spChg chg="add mod">
          <ac:chgData name="Hanyu Chen" userId="2e25990b506002c4" providerId="LiveId" clId="{642F6ABF-D9DB-49E6-8ECD-383315474F03}" dt="2024-07-10T19:39:16.582" v="9729" actId="255"/>
          <ac:spMkLst>
            <pc:docMk/>
            <pc:sldMk cId="0" sldId="260"/>
            <ac:spMk id="32" creationId="{C1952454-ECBA-F10B-87C4-F31091AD262B}"/>
          </ac:spMkLst>
        </pc:spChg>
        <pc:spChg chg="add mod">
          <ac:chgData name="Hanyu Chen" userId="2e25990b506002c4" providerId="LiveId" clId="{642F6ABF-D9DB-49E6-8ECD-383315474F03}" dt="2024-07-10T19:41:09.913" v="9815" actId="1076"/>
          <ac:spMkLst>
            <pc:docMk/>
            <pc:sldMk cId="0" sldId="260"/>
            <ac:spMk id="33" creationId="{7E8FB22A-3111-9A66-3883-F85A3BA39F0E}"/>
          </ac:spMkLst>
        </pc:spChg>
        <pc:spChg chg="add mod">
          <ac:chgData name="Hanyu Chen" userId="2e25990b506002c4" providerId="LiveId" clId="{642F6ABF-D9DB-49E6-8ECD-383315474F03}" dt="2024-07-10T19:41:35.684" v="9817" actId="1076"/>
          <ac:spMkLst>
            <pc:docMk/>
            <pc:sldMk cId="0" sldId="260"/>
            <ac:spMk id="34" creationId="{83477491-11F4-549C-AEDF-BCE967137273}"/>
          </ac:spMkLst>
        </pc:spChg>
        <pc:grpChg chg="mod">
          <ac:chgData name="Hanyu Chen" userId="2e25990b506002c4" providerId="LiveId" clId="{642F6ABF-D9DB-49E6-8ECD-383315474F03}" dt="2024-07-10T19:41:30.382" v="9816" actId="1076"/>
          <ac:grpSpMkLst>
            <pc:docMk/>
            <pc:sldMk cId="0" sldId="260"/>
            <ac:grpSpMk id="18" creationId="{00000000-0000-0000-0000-000000000000}"/>
          </ac:grpSpMkLst>
        </pc:grpChg>
        <pc:grpChg chg="mod">
          <ac:chgData name="Hanyu Chen" userId="2e25990b506002c4" providerId="LiveId" clId="{642F6ABF-D9DB-49E6-8ECD-383315474F03}" dt="2024-07-10T19:41:02.923" v="9814" actId="1076"/>
          <ac:grpSpMkLst>
            <pc:docMk/>
            <pc:sldMk cId="0" sldId="260"/>
            <ac:grpSpMk id="28" creationId="{00000000-0000-0000-0000-000000000000}"/>
          </ac:grpSpMkLst>
        </pc:grpChg>
      </pc:sldChg>
      <pc:sldChg chg="addSp delSp modSp mod">
        <pc:chgData name="Hanyu Chen" userId="2e25990b506002c4" providerId="LiveId" clId="{642F6ABF-D9DB-49E6-8ECD-383315474F03}" dt="2024-07-10T02:12:07.289" v="2976" actId="20577"/>
        <pc:sldMkLst>
          <pc:docMk/>
          <pc:sldMk cId="0" sldId="261"/>
        </pc:sldMkLst>
        <pc:spChg chg="add mod">
          <ac:chgData name="Hanyu Chen" userId="2e25990b506002c4" providerId="LiveId" clId="{642F6ABF-D9DB-49E6-8ECD-383315474F03}" dt="2024-07-10T02:10:14.988" v="2841" actId="207"/>
          <ac:spMkLst>
            <pc:docMk/>
            <pc:sldMk cId="0" sldId="261"/>
            <ac:spMk id="39" creationId="{5D852A1D-9C43-2134-08D7-CF056B7CC410}"/>
          </ac:spMkLst>
        </pc:spChg>
        <pc:spChg chg="add del mod">
          <ac:chgData name="Hanyu Chen" userId="2e25990b506002c4" providerId="LiveId" clId="{642F6ABF-D9DB-49E6-8ECD-383315474F03}" dt="2024-07-10T02:10:23.161" v="2842" actId="21"/>
          <ac:spMkLst>
            <pc:docMk/>
            <pc:sldMk cId="0" sldId="261"/>
            <ac:spMk id="40" creationId="{A1042E80-4DE2-31D1-8255-D3EB2DE93C6F}"/>
          </ac:spMkLst>
        </pc:spChg>
        <pc:spChg chg="add mod">
          <ac:chgData name="Hanyu Chen" userId="2e25990b506002c4" providerId="LiveId" clId="{642F6ABF-D9DB-49E6-8ECD-383315474F03}" dt="2024-07-10T02:10:57.568" v="2868" actId="20577"/>
          <ac:spMkLst>
            <pc:docMk/>
            <pc:sldMk cId="0" sldId="261"/>
            <ac:spMk id="41" creationId="{54EB74D9-EB7D-A671-1687-44289D245AC5}"/>
          </ac:spMkLst>
        </pc:spChg>
        <pc:spChg chg="add mod">
          <ac:chgData name="Hanyu Chen" userId="2e25990b506002c4" providerId="LiveId" clId="{642F6ABF-D9DB-49E6-8ECD-383315474F03}" dt="2024-07-10T02:11:05.007" v="2891" actId="20577"/>
          <ac:spMkLst>
            <pc:docMk/>
            <pc:sldMk cId="0" sldId="261"/>
            <ac:spMk id="42" creationId="{0A00011C-9EF6-9D4A-6B75-E86293CC9AD3}"/>
          </ac:spMkLst>
        </pc:spChg>
        <pc:spChg chg="add mod">
          <ac:chgData name="Hanyu Chen" userId="2e25990b506002c4" providerId="LiveId" clId="{642F6ABF-D9DB-49E6-8ECD-383315474F03}" dt="2024-07-10T02:11:39.928" v="2913" actId="20577"/>
          <ac:spMkLst>
            <pc:docMk/>
            <pc:sldMk cId="0" sldId="261"/>
            <ac:spMk id="43" creationId="{2758D69C-E581-DBE8-48E7-4BEE30544CB6}"/>
          </ac:spMkLst>
        </pc:spChg>
        <pc:spChg chg="add mod">
          <ac:chgData name="Hanyu Chen" userId="2e25990b506002c4" providerId="LiveId" clId="{642F6ABF-D9DB-49E6-8ECD-383315474F03}" dt="2024-07-10T02:12:07.289" v="2976" actId="20577"/>
          <ac:spMkLst>
            <pc:docMk/>
            <pc:sldMk cId="0" sldId="261"/>
            <ac:spMk id="44" creationId="{63F5006C-2210-CCB6-38E6-CC4D7693BAC2}"/>
          </ac:spMkLst>
        </pc:spChg>
      </pc:sldChg>
      <pc:sldChg chg="addSp delSp modSp del mod">
        <pc:chgData name="Hanyu Chen" userId="2e25990b506002c4" providerId="LiveId" clId="{642F6ABF-D9DB-49E6-8ECD-383315474F03}" dt="2024-07-10T18:24:52.527" v="4521" actId="2696"/>
        <pc:sldMkLst>
          <pc:docMk/>
          <pc:sldMk cId="0" sldId="262"/>
        </pc:sldMkLst>
        <pc:spChg chg="mod">
          <ac:chgData name="Hanyu Chen" userId="2e25990b506002c4" providerId="LiveId" clId="{642F6ABF-D9DB-49E6-8ECD-383315474F03}" dt="2024-07-10T17:33:17.281" v="2991" actId="255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Hanyu Chen" userId="2e25990b506002c4" providerId="LiveId" clId="{642F6ABF-D9DB-49E6-8ECD-383315474F03}" dt="2024-07-10T02:13:05.062" v="2984" actId="478"/>
          <ac:spMkLst>
            <pc:docMk/>
            <pc:sldMk cId="0" sldId="262"/>
            <ac:spMk id="14" creationId="{1C05AD7D-F070-53F7-FD71-D314827C6D76}"/>
          </ac:spMkLst>
        </pc:spChg>
        <pc:spChg chg="add mod">
          <ac:chgData name="Hanyu Chen" userId="2e25990b506002c4" providerId="LiveId" clId="{642F6ABF-D9DB-49E6-8ECD-383315474F03}" dt="2024-07-10T18:14:15.859" v="4372" actId="255"/>
          <ac:spMkLst>
            <pc:docMk/>
            <pc:sldMk cId="0" sldId="262"/>
            <ac:spMk id="16" creationId="{B0D7A483-7516-2809-6FC9-22D1FD11824C}"/>
          </ac:spMkLst>
        </pc:spChg>
        <pc:picChg chg="add mod">
          <ac:chgData name="Hanyu Chen" userId="2e25990b506002c4" providerId="LiveId" clId="{642F6ABF-D9DB-49E6-8ECD-383315474F03}" dt="2024-07-10T18:03:18.527" v="3147" actId="1076"/>
          <ac:picMkLst>
            <pc:docMk/>
            <pc:sldMk cId="0" sldId="262"/>
            <ac:picMk id="15" creationId="{B370CECC-37BD-0B72-612A-816458AB053C}"/>
          </ac:picMkLst>
        </pc:picChg>
        <pc:picChg chg="add mod">
          <ac:chgData name="Hanyu Chen" userId="2e25990b506002c4" providerId="LiveId" clId="{642F6ABF-D9DB-49E6-8ECD-383315474F03}" dt="2024-07-10T18:03:15.780" v="3146" actId="1076"/>
          <ac:picMkLst>
            <pc:docMk/>
            <pc:sldMk cId="0" sldId="262"/>
            <ac:picMk id="18" creationId="{64BBAC17-EE2B-DFDA-D0F4-40F6C45586CA}"/>
          </ac:picMkLst>
        </pc:picChg>
      </pc:sldChg>
      <pc:sldChg chg="addSp modSp mod ord">
        <pc:chgData name="Hanyu Chen" userId="2e25990b506002c4" providerId="LiveId" clId="{642F6ABF-D9DB-49E6-8ECD-383315474F03}" dt="2024-07-10T18:58:13.305" v="6616" actId="1076"/>
        <pc:sldMkLst>
          <pc:docMk/>
          <pc:sldMk cId="0" sldId="263"/>
        </pc:sldMkLst>
        <pc:spChg chg="add mod">
          <ac:chgData name="Hanyu Chen" userId="2e25990b506002c4" providerId="LiveId" clId="{642F6ABF-D9DB-49E6-8ECD-383315474F03}" dt="2024-07-10T18:58:13.305" v="6616" actId="1076"/>
          <ac:spMkLst>
            <pc:docMk/>
            <pc:sldMk cId="0" sldId="263"/>
            <ac:spMk id="30" creationId="{44EBAC8E-2E9C-BD82-1324-873CA45F44D1}"/>
          </ac:spMkLst>
        </pc:spChg>
        <pc:spChg chg="add mod">
          <ac:chgData name="Hanyu Chen" userId="2e25990b506002c4" providerId="LiveId" clId="{642F6ABF-D9DB-49E6-8ECD-383315474F03}" dt="2024-07-10T18:21:48.333" v="4398" actId="1582"/>
          <ac:spMkLst>
            <pc:docMk/>
            <pc:sldMk cId="0" sldId="263"/>
            <ac:spMk id="31" creationId="{86EFD314-3B63-4212-C42C-34941857DFF3}"/>
          </ac:spMkLst>
        </pc:spChg>
        <pc:spChg chg="add mod">
          <ac:chgData name="Hanyu Chen" userId="2e25990b506002c4" providerId="LiveId" clId="{642F6ABF-D9DB-49E6-8ECD-383315474F03}" dt="2024-07-10T18:22:16.627" v="4402" actId="1076"/>
          <ac:spMkLst>
            <pc:docMk/>
            <pc:sldMk cId="0" sldId="263"/>
            <ac:spMk id="32" creationId="{E5DE4BB5-447E-8C2D-B8D7-5FE60499C1EE}"/>
          </ac:spMkLst>
        </pc:spChg>
        <pc:spChg chg="add mod">
          <ac:chgData name="Hanyu Chen" userId="2e25990b506002c4" providerId="LiveId" clId="{642F6ABF-D9DB-49E6-8ECD-383315474F03}" dt="2024-07-10T18:24:30.262" v="4520" actId="1076"/>
          <ac:spMkLst>
            <pc:docMk/>
            <pc:sldMk cId="0" sldId="263"/>
            <ac:spMk id="33" creationId="{46B6CF79-6E25-A188-3B80-74B36AAFCA38}"/>
          </ac:spMkLst>
        </pc:spChg>
        <pc:spChg chg="add mod">
          <ac:chgData name="Hanyu Chen" userId="2e25990b506002c4" providerId="LiveId" clId="{642F6ABF-D9DB-49E6-8ECD-383315474F03}" dt="2024-07-10T18:26:30.477" v="4540" actId="207"/>
          <ac:spMkLst>
            <pc:docMk/>
            <pc:sldMk cId="0" sldId="263"/>
            <ac:spMk id="34" creationId="{8C588A12-746A-5155-16AE-694AD4C4BB40}"/>
          </ac:spMkLst>
        </pc:spChg>
        <pc:picChg chg="add mod">
          <ac:chgData name="Hanyu Chen" userId="2e25990b506002c4" providerId="LiveId" clId="{642F6ABF-D9DB-49E6-8ECD-383315474F03}" dt="2024-07-10T18:17:38.349" v="4385" actId="1076"/>
          <ac:picMkLst>
            <pc:docMk/>
            <pc:sldMk cId="0" sldId="263"/>
            <ac:picMk id="27" creationId="{307B264A-97A2-B5A0-9F65-FC4CC431535D}"/>
          </ac:picMkLst>
        </pc:picChg>
        <pc:picChg chg="add mod">
          <ac:chgData name="Hanyu Chen" userId="2e25990b506002c4" providerId="LiveId" clId="{642F6ABF-D9DB-49E6-8ECD-383315474F03}" dt="2024-07-10T18:21:56.403" v="4401" actId="1076"/>
          <ac:picMkLst>
            <pc:docMk/>
            <pc:sldMk cId="0" sldId="263"/>
            <ac:picMk id="28" creationId="{3907972A-C071-EDA6-F4D1-E457AABB097E}"/>
          </ac:picMkLst>
        </pc:picChg>
      </pc:sldChg>
      <pc:sldChg chg="addSp modSp mod">
        <pc:chgData name="Hanyu Chen" userId="2e25990b506002c4" providerId="LiveId" clId="{642F6ABF-D9DB-49E6-8ECD-383315474F03}" dt="2024-07-10T19:44:59.729" v="10048" actId="20577"/>
        <pc:sldMkLst>
          <pc:docMk/>
          <pc:sldMk cId="0" sldId="265"/>
        </pc:sldMkLst>
        <pc:spChg chg="add mod">
          <ac:chgData name="Hanyu Chen" userId="2e25990b506002c4" providerId="LiveId" clId="{642F6ABF-D9DB-49E6-8ECD-383315474F03}" dt="2024-07-10T19:44:59.729" v="10048" actId="20577"/>
          <ac:spMkLst>
            <pc:docMk/>
            <pc:sldMk cId="0" sldId="265"/>
            <ac:spMk id="17" creationId="{D5E36B5C-471B-06C6-B2EB-698DF6E56859}"/>
          </ac:spMkLst>
        </pc:spChg>
      </pc:sldChg>
      <pc:sldChg chg="addSp modSp mod">
        <pc:chgData name="Hanyu Chen" userId="2e25990b506002c4" providerId="LiveId" clId="{642F6ABF-D9DB-49E6-8ECD-383315474F03}" dt="2024-07-10T19:46:45.329" v="10049" actId="14100"/>
        <pc:sldMkLst>
          <pc:docMk/>
          <pc:sldMk cId="2453851658" sldId="267"/>
        </pc:sldMkLst>
        <pc:spChg chg="add mod">
          <ac:chgData name="Hanyu Chen" userId="2e25990b506002c4" providerId="LiveId" clId="{642F6ABF-D9DB-49E6-8ECD-383315474F03}" dt="2024-07-10T19:23:18.396" v="8455" actId="1076"/>
          <ac:spMkLst>
            <pc:docMk/>
            <pc:sldMk cId="2453851658" sldId="267"/>
            <ac:spMk id="28" creationId="{2D72E7C4-0749-B840-1954-AB298850D1BD}"/>
          </ac:spMkLst>
        </pc:spChg>
        <pc:spChg chg="add mod">
          <ac:chgData name="Hanyu Chen" userId="2e25990b506002c4" providerId="LiveId" clId="{642F6ABF-D9DB-49E6-8ECD-383315474F03}" dt="2024-07-10T19:23:13.676" v="8454" actId="1076"/>
          <ac:spMkLst>
            <pc:docMk/>
            <pc:sldMk cId="2453851658" sldId="267"/>
            <ac:spMk id="29" creationId="{05F2B184-1014-DFD6-7AE7-CDD4ACBAF7CE}"/>
          </ac:spMkLst>
        </pc:spChg>
        <pc:picChg chg="add mod">
          <ac:chgData name="Hanyu Chen" userId="2e25990b506002c4" providerId="LiveId" clId="{642F6ABF-D9DB-49E6-8ECD-383315474F03}" dt="2024-07-10T19:46:45.329" v="10049" actId="14100"/>
          <ac:picMkLst>
            <pc:docMk/>
            <pc:sldMk cId="2453851658" sldId="267"/>
            <ac:picMk id="27" creationId="{A1407E59-0AD6-468A-87C0-B42CE87D310A}"/>
          </ac:picMkLst>
        </pc:picChg>
      </pc:sldChg>
      <pc:sldChg chg="add del">
        <pc:chgData name="Hanyu Chen" userId="2e25990b506002c4" providerId="LiveId" clId="{642F6ABF-D9DB-49E6-8ECD-383315474F03}" dt="2024-07-10T18:27:20.902" v="4545" actId="2696"/>
        <pc:sldMkLst>
          <pc:docMk/>
          <pc:sldMk cId="297507836" sldId="268"/>
        </pc:sldMkLst>
      </pc:sldChg>
      <pc:sldChg chg="addSp delSp modSp add mod">
        <pc:chgData name="Hanyu Chen" userId="2e25990b506002c4" providerId="LiveId" clId="{642F6ABF-D9DB-49E6-8ECD-383315474F03}" dt="2024-07-10T18:57:43.687" v="6614" actId="113"/>
        <pc:sldMkLst>
          <pc:docMk/>
          <pc:sldMk cId="47472532" sldId="269"/>
        </pc:sldMkLst>
        <pc:spChg chg="del mod">
          <ac:chgData name="Hanyu Chen" userId="2e25990b506002c4" providerId="LiveId" clId="{642F6ABF-D9DB-49E6-8ECD-383315474F03}" dt="2024-07-10T18:36:39.629" v="4601"/>
          <ac:spMkLst>
            <pc:docMk/>
            <pc:sldMk cId="47472532" sldId="269"/>
            <ac:spMk id="30" creationId="{44EBAC8E-2E9C-BD82-1324-873CA45F44D1}"/>
          </ac:spMkLst>
        </pc:spChg>
        <pc:spChg chg="del">
          <ac:chgData name="Hanyu Chen" userId="2e25990b506002c4" providerId="LiveId" clId="{642F6ABF-D9DB-49E6-8ECD-383315474F03}" dt="2024-07-10T18:27:29.609" v="4549" actId="478"/>
          <ac:spMkLst>
            <pc:docMk/>
            <pc:sldMk cId="47472532" sldId="269"/>
            <ac:spMk id="31" creationId="{86EFD314-3B63-4212-C42C-34941857DFF3}"/>
          </ac:spMkLst>
        </pc:spChg>
        <pc:spChg chg="del">
          <ac:chgData name="Hanyu Chen" userId="2e25990b506002c4" providerId="LiveId" clId="{642F6ABF-D9DB-49E6-8ECD-383315474F03}" dt="2024-07-10T18:27:27.780" v="4548" actId="478"/>
          <ac:spMkLst>
            <pc:docMk/>
            <pc:sldMk cId="47472532" sldId="269"/>
            <ac:spMk id="32" creationId="{E5DE4BB5-447E-8C2D-B8D7-5FE60499C1EE}"/>
          </ac:spMkLst>
        </pc:spChg>
        <pc:spChg chg="del mod">
          <ac:chgData name="Hanyu Chen" userId="2e25990b506002c4" providerId="LiveId" clId="{642F6ABF-D9DB-49E6-8ECD-383315474F03}" dt="2024-07-10T18:27:39.114" v="4552" actId="21"/>
          <ac:spMkLst>
            <pc:docMk/>
            <pc:sldMk cId="47472532" sldId="269"/>
            <ac:spMk id="33" creationId="{46B6CF79-6E25-A188-3B80-74B36AAFCA38}"/>
          </ac:spMkLst>
        </pc:spChg>
        <pc:spChg chg="add del mod">
          <ac:chgData name="Hanyu Chen" userId="2e25990b506002c4" providerId="LiveId" clId="{642F6ABF-D9DB-49E6-8ECD-383315474F03}" dt="2024-07-10T18:41:19.191" v="5285"/>
          <ac:spMkLst>
            <pc:docMk/>
            <pc:sldMk cId="47472532" sldId="269"/>
            <ac:spMk id="40" creationId="{A758BD19-A331-21B4-61E4-1D160DAB3639}"/>
          </ac:spMkLst>
        </pc:spChg>
        <pc:spChg chg="add mod">
          <ac:chgData name="Hanyu Chen" userId="2e25990b506002c4" providerId="LiveId" clId="{642F6ABF-D9DB-49E6-8ECD-383315474F03}" dt="2024-07-10T18:46:36.940" v="5325" actId="1076"/>
          <ac:spMkLst>
            <pc:docMk/>
            <pc:sldMk cId="47472532" sldId="269"/>
            <ac:spMk id="41" creationId="{A11AD37E-EFFB-BA3A-BC96-55A551DE2D6C}"/>
          </ac:spMkLst>
        </pc:spChg>
        <pc:spChg chg="add mod">
          <ac:chgData name="Hanyu Chen" userId="2e25990b506002c4" providerId="LiveId" clId="{642F6ABF-D9DB-49E6-8ECD-383315474F03}" dt="2024-07-10T18:46:46.306" v="5326" actId="1076"/>
          <ac:spMkLst>
            <pc:docMk/>
            <pc:sldMk cId="47472532" sldId="269"/>
            <ac:spMk id="42" creationId="{46EF71CC-788D-0AC7-9EAE-8469073D730D}"/>
          </ac:spMkLst>
        </pc:spChg>
        <pc:spChg chg="add mod">
          <ac:chgData name="Hanyu Chen" userId="2e25990b506002c4" providerId="LiveId" clId="{642F6ABF-D9DB-49E6-8ECD-383315474F03}" dt="2024-07-10T18:45:15.502" v="5312" actId="1076"/>
          <ac:spMkLst>
            <pc:docMk/>
            <pc:sldMk cId="47472532" sldId="269"/>
            <ac:spMk id="43" creationId="{35B3BCB7-63D4-CF7C-054D-ED05083183B9}"/>
          </ac:spMkLst>
        </pc:spChg>
        <pc:spChg chg="add mod">
          <ac:chgData name="Hanyu Chen" userId="2e25990b506002c4" providerId="LiveId" clId="{642F6ABF-D9DB-49E6-8ECD-383315474F03}" dt="2024-07-10T18:44:00.415" v="5300" actId="1076"/>
          <ac:spMkLst>
            <pc:docMk/>
            <pc:sldMk cId="47472532" sldId="269"/>
            <ac:spMk id="44" creationId="{5CB2BDDA-976F-FB9A-D300-84CAC3BB97B6}"/>
          </ac:spMkLst>
        </pc:spChg>
        <pc:spChg chg="add mod">
          <ac:chgData name="Hanyu Chen" userId="2e25990b506002c4" providerId="LiveId" clId="{642F6ABF-D9DB-49E6-8ECD-383315474F03}" dt="2024-07-10T18:46:03.094" v="5324" actId="1076"/>
          <ac:spMkLst>
            <pc:docMk/>
            <pc:sldMk cId="47472532" sldId="269"/>
            <ac:spMk id="45" creationId="{805AEBED-2099-0C0E-5F8E-E7973B7F395D}"/>
          </ac:spMkLst>
        </pc:spChg>
        <pc:spChg chg="add mod">
          <ac:chgData name="Hanyu Chen" userId="2e25990b506002c4" providerId="LiveId" clId="{642F6ABF-D9DB-49E6-8ECD-383315474F03}" dt="2024-07-10T18:57:43.687" v="6614" actId="113"/>
          <ac:spMkLst>
            <pc:docMk/>
            <pc:sldMk cId="47472532" sldId="269"/>
            <ac:spMk id="46" creationId="{F4481061-57E8-9263-B205-A7412F087C6E}"/>
          </ac:spMkLst>
        </pc:spChg>
        <pc:picChg chg="del">
          <ac:chgData name="Hanyu Chen" userId="2e25990b506002c4" providerId="LiveId" clId="{642F6ABF-D9DB-49E6-8ECD-383315474F03}" dt="2024-07-10T18:27:24.517" v="4546" actId="478"/>
          <ac:picMkLst>
            <pc:docMk/>
            <pc:sldMk cId="47472532" sldId="269"/>
            <ac:picMk id="27" creationId="{307B264A-97A2-B5A0-9F65-FC4CC431535D}"/>
          </ac:picMkLst>
        </pc:picChg>
        <pc:picChg chg="del">
          <ac:chgData name="Hanyu Chen" userId="2e25990b506002c4" providerId="LiveId" clId="{642F6ABF-D9DB-49E6-8ECD-383315474F03}" dt="2024-07-10T18:27:25.471" v="4547" actId="478"/>
          <ac:picMkLst>
            <pc:docMk/>
            <pc:sldMk cId="47472532" sldId="269"/>
            <ac:picMk id="28" creationId="{3907972A-C071-EDA6-F4D1-E457AABB097E}"/>
          </ac:picMkLst>
        </pc:picChg>
        <pc:picChg chg="add mod">
          <ac:chgData name="Hanyu Chen" userId="2e25990b506002c4" providerId="LiveId" clId="{642F6ABF-D9DB-49E6-8ECD-383315474F03}" dt="2024-07-10T18:36:16.433" v="4595" actId="1076"/>
          <ac:picMkLst>
            <pc:docMk/>
            <pc:sldMk cId="47472532" sldId="269"/>
            <ac:picMk id="35" creationId="{89BDB2EF-EF6F-441A-B71D-1C25405CA0B9}"/>
          </ac:picMkLst>
        </pc:picChg>
        <pc:picChg chg="add mod">
          <ac:chgData name="Hanyu Chen" userId="2e25990b506002c4" providerId="LiveId" clId="{642F6ABF-D9DB-49E6-8ECD-383315474F03}" dt="2024-07-10T18:36:55.490" v="4602" actId="1076"/>
          <ac:picMkLst>
            <pc:docMk/>
            <pc:sldMk cId="47472532" sldId="269"/>
            <ac:picMk id="37" creationId="{3E2183F2-5475-2473-E794-1A11218D7C8A}"/>
          </ac:picMkLst>
        </pc:picChg>
        <pc:picChg chg="add mod">
          <ac:chgData name="Hanyu Chen" userId="2e25990b506002c4" providerId="LiveId" clId="{642F6ABF-D9DB-49E6-8ECD-383315474F03}" dt="2024-07-10T18:45:56.333" v="5323" actId="1076"/>
          <ac:picMkLst>
            <pc:docMk/>
            <pc:sldMk cId="47472532" sldId="269"/>
            <ac:picMk id="39" creationId="{882AB8F3-B5E5-EBD7-27A0-801B9E14208D}"/>
          </ac:picMkLst>
        </pc:picChg>
      </pc:sldChg>
      <pc:sldChg chg="addSp delSp modSp add del mod">
        <pc:chgData name="Hanyu Chen" userId="2e25990b506002c4" providerId="LiveId" clId="{642F6ABF-D9DB-49E6-8ECD-383315474F03}" dt="2024-07-10T19:18:17.564" v="7904" actId="1076"/>
        <pc:sldMkLst>
          <pc:docMk/>
          <pc:sldMk cId="3034363249" sldId="270"/>
        </pc:sldMkLst>
        <pc:spChg chg="mod">
          <ac:chgData name="Hanyu Chen" userId="2e25990b506002c4" providerId="LiveId" clId="{642F6ABF-D9DB-49E6-8ECD-383315474F03}" dt="2024-07-10T19:18:17.564" v="7904" actId="1076"/>
          <ac:spMkLst>
            <pc:docMk/>
            <pc:sldMk cId="3034363249" sldId="270"/>
            <ac:spMk id="30" creationId="{44EBAC8E-2E9C-BD82-1324-873CA45F44D1}"/>
          </ac:spMkLst>
        </pc:spChg>
        <pc:spChg chg="del">
          <ac:chgData name="Hanyu Chen" userId="2e25990b506002c4" providerId="LiveId" clId="{642F6ABF-D9DB-49E6-8ECD-383315474F03}" dt="2024-07-10T18:59:39.277" v="6621" actId="478"/>
          <ac:spMkLst>
            <pc:docMk/>
            <pc:sldMk cId="3034363249" sldId="270"/>
            <ac:spMk id="31" creationId="{86EFD314-3B63-4212-C42C-34941857DFF3}"/>
          </ac:spMkLst>
        </pc:spChg>
        <pc:spChg chg="del">
          <ac:chgData name="Hanyu Chen" userId="2e25990b506002c4" providerId="LiveId" clId="{642F6ABF-D9DB-49E6-8ECD-383315474F03}" dt="2024-07-10T18:59:40.468" v="6622" actId="478"/>
          <ac:spMkLst>
            <pc:docMk/>
            <pc:sldMk cId="3034363249" sldId="270"/>
            <ac:spMk id="32" creationId="{E5DE4BB5-447E-8C2D-B8D7-5FE60499C1EE}"/>
          </ac:spMkLst>
        </pc:spChg>
        <pc:spChg chg="del">
          <ac:chgData name="Hanyu Chen" userId="2e25990b506002c4" providerId="LiveId" clId="{642F6ABF-D9DB-49E6-8ECD-383315474F03}" dt="2024-07-10T18:59:38.048" v="6620" actId="21"/>
          <ac:spMkLst>
            <pc:docMk/>
            <pc:sldMk cId="3034363249" sldId="270"/>
            <ac:spMk id="33" creationId="{46B6CF79-6E25-A188-3B80-74B36AAFCA38}"/>
          </ac:spMkLst>
        </pc:spChg>
        <pc:picChg chg="del">
          <ac:chgData name="Hanyu Chen" userId="2e25990b506002c4" providerId="LiveId" clId="{642F6ABF-D9DB-49E6-8ECD-383315474F03}" dt="2024-07-10T18:59:33.461" v="6618" actId="478"/>
          <ac:picMkLst>
            <pc:docMk/>
            <pc:sldMk cId="3034363249" sldId="270"/>
            <ac:picMk id="27" creationId="{307B264A-97A2-B5A0-9F65-FC4CC431535D}"/>
          </ac:picMkLst>
        </pc:picChg>
        <pc:picChg chg="del">
          <ac:chgData name="Hanyu Chen" userId="2e25990b506002c4" providerId="LiveId" clId="{642F6ABF-D9DB-49E6-8ECD-383315474F03}" dt="2024-07-10T18:59:34.220" v="6619" actId="478"/>
          <ac:picMkLst>
            <pc:docMk/>
            <pc:sldMk cId="3034363249" sldId="270"/>
            <ac:picMk id="28" creationId="{3907972A-C071-EDA6-F4D1-E457AABB097E}"/>
          </ac:picMkLst>
        </pc:picChg>
        <pc:picChg chg="add del mod">
          <ac:chgData name="Hanyu Chen" userId="2e25990b506002c4" providerId="LiveId" clId="{642F6ABF-D9DB-49E6-8ECD-383315474F03}" dt="2024-07-10T19:03:54.313" v="6758" actId="478"/>
          <ac:picMkLst>
            <pc:docMk/>
            <pc:sldMk cId="3034363249" sldId="270"/>
            <ac:picMk id="35" creationId="{A0702D33-D527-D7B3-D3B9-5EED9965433C}"/>
          </ac:picMkLst>
        </pc:picChg>
        <pc:picChg chg="add del mod">
          <ac:chgData name="Hanyu Chen" userId="2e25990b506002c4" providerId="LiveId" clId="{642F6ABF-D9DB-49E6-8ECD-383315474F03}" dt="2024-07-10T19:07:54.642" v="6768" actId="478"/>
          <ac:picMkLst>
            <pc:docMk/>
            <pc:sldMk cId="3034363249" sldId="270"/>
            <ac:picMk id="37" creationId="{34053C72-45D3-1FA3-CF95-01A2089D09F3}"/>
          </ac:picMkLst>
        </pc:picChg>
        <pc:picChg chg="add mod">
          <ac:chgData name="Hanyu Chen" userId="2e25990b506002c4" providerId="LiveId" clId="{642F6ABF-D9DB-49E6-8ECD-383315474F03}" dt="2024-07-10T19:17:47.109" v="7902" actId="1076"/>
          <ac:picMkLst>
            <pc:docMk/>
            <pc:sldMk cId="3034363249" sldId="270"/>
            <ac:picMk id="39" creationId="{24DCB668-4E06-A0A2-0C86-8947E14B568D}"/>
          </ac:picMkLst>
        </pc:picChg>
        <pc:picChg chg="add del mod">
          <ac:chgData name="Hanyu Chen" userId="2e25990b506002c4" providerId="LiveId" clId="{642F6ABF-D9DB-49E6-8ECD-383315474F03}" dt="2024-07-10T19:16:34.659" v="7892" actId="478"/>
          <ac:picMkLst>
            <pc:docMk/>
            <pc:sldMk cId="3034363249" sldId="270"/>
            <ac:picMk id="41" creationId="{E311AA5E-3AE1-2768-04DF-B94013AAACA5}"/>
          </ac:picMkLst>
        </pc:picChg>
        <pc:picChg chg="add del mod">
          <ac:chgData name="Hanyu Chen" userId="2e25990b506002c4" providerId="LiveId" clId="{642F6ABF-D9DB-49E6-8ECD-383315474F03}" dt="2024-07-10T19:17:40.867" v="7901" actId="478"/>
          <ac:picMkLst>
            <pc:docMk/>
            <pc:sldMk cId="3034363249" sldId="270"/>
            <ac:picMk id="43" creationId="{5C98DE16-EA05-1E01-CAE8-642C974E25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Good morning, everyone. Thanks for join us today. Let’s dive into the presentation of our data analysis project for Social Buzz company.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Here’s the agenda for our presentation:</a:t>
            </a:r>
          </a:p>
          <a:p>
            <a:pPr lvl="0"/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28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264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5.jpe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7651" y="128180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8"/>
            <a:ext cx="5536225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  <a:r>
              <a:rPr lang="zh-CN" alt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altLang="zh-CN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1407E59-0AD6-468A-87C0-B42CE87D3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86" y="1685152"/>
            <a:ext cx="11401412" cy="5884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72E7C4-0749-B840-1954-AB298850D1BD}"/>
              </a:ext>
            </a:extLst>
          </p:cNvPr>
          <p:cNvSpPr txBox="1"/>
          <p:nvPr/>
        </p:nvSpPr>
        <p:spPr>
          <a:xfrm>
            <a:off x="13996461" y="3835142"/>
            <a:ext cx="3812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A100FF"/>
                </a:solidFill>
              </a:rPr>
              <a:t>By digging into the top content category Animals, Social Buzz can tailor the contexts and adjust post date and time in the future based on monitoring user’s activities.</a:t>
            </a:r>
            <a:endParaRPr lang="en-US" b="1" dirty="0">
              <a:solidFill>
                <a:srgbClr val="A1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2B184-1014-DFD6-7AE7-CDD4ACBAF7CE}"/>
              </a:ext>
            </a:extLst>
          </p:cNvPr>
          <p:cNvSpPr txBox="1"/>
          <p:nvPr/>
        </p:nvSpPr>
        <p:spPr>
          <a:xfrm>
            <a:off x="13302224" y="1403098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100FF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E36B5C-471B-06C6-B2EB-698DF6E56859}"/>
              </a:ext>
            </a:extLst>
          </p:cNvPr>
          <p:cNvSpPr txBox="1"/>
          <p:nvPr/>
        </p:nvSpPr>
        <p:spPr>
          <a:xfrm>
            <a:off x="11581833" y="1580430"/>
            <a:ext cx="6477567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A100FF"/>
                </a:solidFill>
              </a:rPr>
              <a:t>Social Buzz can monitor and adjust the strategy by looking through the user activities and content reactions</a:t>
            </a:r>
          </a:p>
          <a:p>
            <a:endParaRPr lang="en-US" sz="2400" b="1" dirty="0">
              <a:solidFill>
                <a:srgbClr val="A1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A100FF"/>
                </a:solidFill>
              </a:rPr>
              <a:t>Social Buzz are steady growing in the industry and users are constantly engage with the platform and gave a high percentage of positive reactions, which can attract more potential shareholders to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A1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A100FF"/>
                </a:solidFill>
              </a:rPr>
              <a:t>Animals, science, healthy eating, technology, and food are the top 5 popular topics among current users. Focus improve those contexts have a high chance to retain the engagement of current users and attract more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A1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A100FF"/>
                </a:solidFill>
              </a:rPr>
              <a:t>Next Steps:</a:t>
            </a:r>
            <a:br>
              <a:rPr lang="en-US" sz="2400" b="1" dirty="0">
                <a:solidFill>
                  <a:srgbClr val="A100FF"/>
                </a:solidFill>
              </a:rPr>
            </a:br>
            <a:r>
              <a:rPr lang="en-US" sz="2400" b="1" dirty="0">
                <a:solidFill>
                  <a:srgbClr val="A100FF"/>
                </a:solidFill>
              </a:rPr>
              <a:t>This ad-hoc analysis is insightful, but it’s time to take this analysis into large scale production for real-time understanding of the business. We can show you how to do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A1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40567"/>
            <a:chOff x="0" y="0"/>
            <a:chExt cx="11564591" cy="738742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89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963488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963488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963488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963488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963488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963488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963488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963488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963488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963488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963488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18107" y="1906401"/>
            <a:ext cx="1148857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3200" dirty="0"/>
              <a:t>	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3FC1F4-1A9D-7126-944F-827515CF9CFC}"/>
              </a:ext>
            </a:extLst>
          </p:cNvPr>
          <p:cNvSpPr txBox="1"/>
          <p:nvPr/>
        </p:nvSpPr>
        <p:spPr>
          <a:xfrm>
            <a:off x="8874441" y="3608101"/>
            <a:ext cx="7372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 is a large growing social media platform where the users can react with the contents in various ways. To have a better understanding with the content performance and user experience, Accenture has </a:t>
            </a:r>
            <a:r>
              <a:rPr lang="en-US" sz="2400"/>
              <a:t>been running </a:t>
            </a:r>
            <a:r>
              <a:rPr lang="en-US" sz="2400" dirty="0"/>
              <a:t>a 3-month initial project and got following objectives: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audit of the data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 5 categories with the largest aggregated popularity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D26CE1-F44D-AF1C-A798-57F9D4424027}"/>
              </a:ext>
            </a:extLst>
          </p:cNvPr>
          <p:cNvSpPr/>
          <p:nvPr/>
        </p:nvSpPr>
        <p:spPr>
          <a:xfrm>
            <a:off x="2835644" y="6003220"/>
            <a:ext cx="2492862" cy="1985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500 Million active users each month that generate over 100,000 pieces of content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F6390BD-75A2-A502-D8DA-CF51B316CC28}"/>
              </a:ext>
            </a:extLst>
          </p:cNvPr>
          <p:cNvSpPr/>
          <p:nvPr/>
        </p:nvSpPr>
        <p:spPr>
          <a:xfrm>
            <a:off x="6707272" y="4761658"/>
            <a:ext cx="2492862" cy="1985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Expensive to maintain the high volume of data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2C3074-66A5-65F8-64CC-3D39B397F064}"/>
              </a:ext>
            </a:extLst>
          </p:cNvPr>
          <p:cNvSpPr/>
          <p:nvPr/>
        </p:nvSpPr>
        <p:spPr>
          <a:xfrm>
            <a:off x="6797892" y="7401122"/>
            <a:ext cx="2492862" cy="1985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Lack of technical staff to work on the technology </a:t>
            </a:r>
          </a:p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D49259-958B-2F53-96C9-F605D197A8B1}"/>
              </a:ext>
            </a:extLst>
          </p:cNvPr>
          <p:cNvSpPr/>
          <p:nvPr/>
        </p:nvSpPr>
        <p:spPr>
          <a:xfrm>
            <a:off x="5679281" y="6862863"/>
            <a:ext cx="895712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781344" y="7132957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74001" y="1097563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952454-ECBA-F10B-87C4-F31091AD262B}"/>
              </a:ext>
            </a:extLst>
          </p:cNvPr>
          <p:cNvSpPr txBox="1"/>
          <p:nvPr/>
        </p:nvSpPr>
        <p:spPr>
          <a:xfrm>
            <a:off x="14249400" y="45339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FB22A-3111-9A66-3883-F85A3BA39F0E}"/>
              </a:ext>
            </a:extLst>
          </p:cNvPr>
          <p:cNvSpPr txBox="1"/>
          <p:nvPr/>
        </p:nvSpPr>
        <p:spPr>
          <a:xfrm>
            <a:off x="14137114" y="1766472"/>
            <a:ext cx="3842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477491-11F4-549C-AEDF-BCE967137273}"/>
              </a:ext>
            </a:extLst>
          </p:cNvPr>
          <p:cNvSpPr txBox="1"/>
          <p:nvPr/>
        </p:nvSpPr>
        <p:spPr>
          <a:xfrm>
            <a:off x="14404986" y="7738677"/>
            <a:ext cx="3842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Hanyu Chen</a:t>
            </a:r>
          </a:p>
          <a:p>
            <a:r>
              <a:rPr lang="en-US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52A1D-9C43-2134-08D7-CF056B7CC410}"/>
              </a:ext>
            </a:extLst>
          </p:cNvPr>
          <p:cNvSpPr txBox="1"/>
          <p:nvPr/>
        </p:nvSpPr>
        <p:spPr>
          <a:xfrm>
            <a:off x="4160423" y="1353784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EB74D9-EB7D-A671-1687-44289D245AC5}"/>
              </a:ext>
            </a:extLst>
          </p:cNvPr>
          <p:cNvSpPr txBox="1"/>
          <p:nvPr/>
        </p:nvSpPr>
        <p:spPr>
          <a:xfrm>
            <a:off x="6074766" y="3042531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0011C-9EF6-9D4A-6B75-E86293CC9AD3}"/>
              </a:ext>
            </a:extLst>
          </p:cNvPr>
          <p:cNvSpPr txBox="1"/>
          <p:nvPr/>
        </p:nvSpPr>
        <p:spPr>
          <a:xfrm>
            <a:off x="8231642" y="4623648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58D69C-E581-DBE8-48E7-4BEE30544CB6}"/>
              </a:ext>
            </a:extLst>
          </p:cNvPr>
          <p:cNvSpPr txBox="1"/>
          <p:nvPr/>
        </p:nvSpPr>
        <p:spPr>
          <a:xfrm>
            <a:off x="9937093" y="6249131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F5006C-2210-CCB6-38E6-CC4D7693BAC2}"/>
              </a:ext>
            </a:extLst>
          </p:cNvPr>
          <p:cNvSpPr txBox="1"/>
          <p:nvPr/>
        </p:nvSpPr>
        <p:spPr>
          <a:xfrm>
            <a:off x="11717438" y="8037333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Data Insight and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C588A12-746A-5155-16AE-694AD4C4BB40}"/>
              </a:ext>
            </a:extLst>
          </p:cNvPr>
          <p:cNvSpPr txBox="1"/>
          <p:nvPr/>
        </p:nvSpPr>
        <p:spPr>
          <a:xfrm>
            <a:off x="12533733" y="1468612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100FF"/>
                </a:solidFill>
              </a:rPr>
              <a:t>Insights</a:t>
            </a:r>
          </a:p>
        </p:txBody>
      </p:sp>
      <p:pic>
        <p:nvPicPr>
          <p:cNvPr id="35" name="Picture 34" descr="A purple rectangle with yellow numbers&#10;&#10;Description automatically generated">
            <a:extLst>
              <a:ext uri="{FF2B5EF4-FFF2-40B4-BE49-F238E27FC236}">
                <a16:creationId xmlns:a16="http://schemas.microsoft.com/office/drawing/2014/main" id="{89BDB2EF-EF6F-441A-B71D-1C25405CA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93" y="1761426"/>
            <a:ext cx="9542031" cy="1565490"/>
          </a:xfrm>
          <a:prstGeom prst="rect">
            <a:avLst/>
          </a:prstGeom>
        </p:spPr>
      </p:pic>
      <p:pic>
        <p:nvPicPr>
          <p:cNvPr id="37" name="Picture 36" descr="A diagram of a type of content&#10;&#10;Description automatically generated with medium confidence">
            <a:extLst>
              <a:ext uri="{FF2B5EF4-FFF2-40B4-BE49-F238E27FC236}">
                <a16:creationId xmlns:a16="http://schemas.microsoft.com/office/drawing/2014/main" id="{3E2183F2-5475-2473-E794-1A11218D7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84" y="4944504"/>
            <a:ext cx="3075362" cy="2719988"/>
          </a:xfrm>
          <a:prstGeom prst="rect">
            <a:avLst/>
          </a:prstGeom>
        </p:spPr>
      </p:pic>
      <p:pic>
        <p:nvPicPr>
          <p:cNvPr id="39" name="Picture 38" descr="A graph with purple lines and numbers&#10;&#10;Description automatically generated">
            <a:extLst>
              <a:ext uri="{FF2B5EF4-FFF2-40B4-BE49-F238E27FC236}">
                <a16:creationId xmlns:a16="http://schemas.microsoft.com/office/drawing/2014/main" id="{882AB8F3-B5E5-EBD7-27A0-801B9E142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33" y="3810999"/>
            <a:ext cx="5556942" cy="498699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A11AD37E-EFFB-BA3A-BC96-55A551DE2D6C}"/>
              </a:ext>
            </a:extLst>
          </p:cNvPr>
          <p:cNvSpPr/>
          <p:nvPr/>
        </p:nvSpPr>
        <p:spPr>
          <a:xfrm>
            <a:off x="5015372" y="6591300"/>
            <a:ext cx="445780" cy="334074"/>
          </a:xfrm>
          <a:prstGeom prst="ellipse">
            <a:avLst/>
          </a:prstGeom>
          <a:noFill/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EF71CC-788D-0AC7-9EAE-8469073D730D}"/>
              </a:ext>
            </a:extLst>
          </p:cNvPr>
          <p:cNvSpPr/>
          <p:nvPr/>
        </p:nvSpPr>
        <p:spPr>
          <a:xfrm>
            <a:off x="3345133" y="6591300"/>
            <a:ext cx="445780" cy="334074"/>
          </a:xfrm>
          <a:prstGeom prst="ellipse">
            <a:avLst/>
          </a:prstGeom>
          <a:noFill/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B3BCB7-63D4-CF7C-054D-ED05083183B9}"/>
              </a:ext>
            </a:extLst>
          </p:cNvPr>
          <p:cNvSpPr/>
          <p:nvPr/>
        </p:nvSpPr>
        <p:spPr>
          <a:xfrm>
            <a:off x="7798200" y="4111789"/>
            <a:ext cx="445780" cy="931571"/>
          </a:xfrm>
          <a:prstGeom prst="ellipse">
            <a:avLst/>
          </a:prstGeom>
          <a:noFill/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B2BDDA-976F-FB9A-D300-84CAC3BB97B6}"/>
              </a:ext>
            </a:extLst>
          </p:cNvPr>
          <p:cNvSpPr/>
          <p:nvPr/>
        </p:nvSpPr>
        <p:spPr>
          <a:xfrm>
            <a:off x="4413844" y="4481633"/>
            <a:ext cx="445780" cy="334074"/>
          </a:xfrm>
          <a:prstGeom prst="ellipse">
            <a:avLst/>
          </a:prstGeom>
          <a:noFill/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5AEBED-2099-0C0E-5F8E-E7973B7F395D}"/>
              </a:ext>
            </a:extLst>
          </p:cNvPr>
          <p:cNvSpPr/>
          <p:nvPr/>
        </p:nvSpPr>
        <p:spPr>
          <a:xfrm>
            <a:off x="3369441" y="4557610"/>
            <a:ext cx="445780" cy="334074"/>
          </a:xfrm>
          <a:prstGeom prst="ellipse">
            <a:avLst/>
          </a:prstGeom>
          <a:noFill/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481061-57E8-9263-B205-A7412F087C6E}"/>
              </a:ext>
            </a:extLst>
          </p:cNvPr>
          <p:cNvSpPr txBox="1"/>
          <p:nvPr/>
        </p:nvSpPr>
        <p:spPr>
          <a:xfrm>
            <a:off x="12811496" y="3796565"/>
            <a:ext cx="4440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Contents have </a:t>
            </a:r>
            <a:r>
              <a:rPr lang="en-US" b="1" dirty="0"/>
              <a:t>16 categories </a:t>
            </a:r>
            <a:r>
              <a:rPr lang="en-US" dirty="0"/>
              <a:t>(animals, cooking, etc.) with an average of </a:t>
            </a:r>
            <a:r>
              <a:rPr lang="en-US" b="1" dirty="0"/>
              <a:t>39.6 sentiment score</a:t>
            </a:r>
            <a:r>
              <a:rPr lang="en-US" dirty="0"/>
              <a:t>, and </a:t>
            </a:r>
            <a:r>
              <a:rPr lang="en-US" b="1" dirty="0"/>
              <a:t>25K contents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11PM-12AM and 6AM </a:t>
            </a:r>
            <a:r>
              <a:rPr lang="en-US" dirty="0"/>
              <a:t>were the time that users highly engaged with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January and May </a:t>
            </a:r>
            <a:r>
              <a:rPr lang="en-US" dirty="0"/>
              <a:t>were the months that has the most user engagements. </a:t>
            </a:r>
            <a:r>
              <a:rPr lang="zh-CN" altLang="en-US" dirty="0"/>
              <a:t>（</a:t>
            </a:r>
            <a:r>
              <a:rPr lang="en-US" altLang="zh-CN" dirty="0"/>
              <a:t>June should be excluded from the analysis)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types are </a:t>
            </a:r>
            <a:r>
              <a:rPr lang="en-US" b="1" dirty="0"/>
              <a:t>evenly separated </a:t>
            </a:r>
            <a:r>
              <a:rPr lang="en-US" dirty="0"/>
              <a:t>in photos, videos, GIFs, and audios.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100FF"/>
                </a:solidFill>
              </a:rPr>
              <a:t>Knowing user’s activities and preference can help Social Buzz to adjust and optimize the business strategies. </a:t>
            </a:r>
          </a:p>
        </p:txBody>
      </p:sp>
    </p:spTree>
    <p:extLst>
      <p:ext uri="{BB962C8B-B14F-4D97-AF65-F5344CB8AC3E}">
        <p14:creationId xmlns:p14="http://schemas.microsoft.com/office/powerpoint/2010/main" val="4747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A purple pie chart with white text&#10;&#10;Description automatically generated">
            <a:extLst>
              <a:ext uri="{FF2B5EF4-FFF2-40B4-BE49-F238E27FC236}">
                <a16:creationId xmlns:a16="http://schemas.microsoft.com/office/drawing/2014/main" id="{307B264A-97A2-B5A0-9F65-FC4CC43153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90" y="2028141"/>
            <a:ext cx="4148074" cy="3115359"/>
          </a:xfrm>
          <a:prstGeom prst="rect">
            <a:avLst/>
          </a:prstGeom>
        </p:spPr>
      </p:pic>
      <p:pic>
        <p:nvPicPr>
          <p:cNvPr id="28" name="Picture 27" descr="A graph of positive and negative positive&#10;&#10;Description automatically generated">
            <a:extLst>
              <a:ext uri="{FF2B5EF4-FFF2-40B4-BE49-F238E27FC236}">
                <a16:creationId xmlns:a16="http://schemas.microsoft.com/office/drawing/2014/main" id="{3907972A-C071-EDA6-F4D1-E457AABB09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34" y="5341461"/>
            <a:ext cx="7965586" cy="33975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EBAC8E-2E9C-BD82-1324-873CA45F44D1}"/>
              </a:ext>
            </a:extLst>
          </p:cNvPr>
          <p:cNvSpPr txBox="1"/>
          <p:nvPr/>
        </p:nvSpPr>
        <p:spPr>
          <a:xfrm>
            <a:off x="12367172" y="3974046"/>
            <a:ext cx="581028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looking at the % of total sentiment type, about </a:t>
            </a:r>
            <a:r>
              <a:rPr lang="en-US" b="1" dirty="0"/>
              <a:t>85%</a:t>
            </a:r>
            <a:r>
              <a:rPr lang="en-US" dirty="0"/>
              <a:t> of the content reactions were positive and about only </a:t>
            </a:r>
            <a:r>
              <a:rPr lang="en-US" b="1" dirty="0"/>
              <a:t>9% were negative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month-to-month sentiment shows that the contents produced by users </a:t>
            </a:r>
            <a:r>
              <a:rPr lang="en-US" b="1" dirty="0"/>
              <a:t>were not fluctuate</a:t>
            </a:r>
            <a:r>
              <a:rPr lang="en-US" dirty="0"/>
              <a:t> a lot, </a:t>
            </a:r>
            <a:r>
              <a:rPr lang="en-US" b="1" dirty="0"/>
              <a:t>and positive reactions were dominate </a:t>
            </a:r>
            <a:r>
              <a:rPr lang="en-US" dirty="0"/>
              <a:t>among other types each month through out the year.</a:t>
            </a:r>
          </a:p>
          <a:p>
            <a:endParaRPr lang="en-US" dirty="0">
              <a:solidFill>
                <a:srgbClr val="96348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100FF"/>
                </a:solidFill>
              </a:rPr>
              <a:t>Social Buzz’s users are constantly engaged with the platform and most of the reactions towards the contents were positive.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D314-3B63-4212-C42C-34941857DFF3}"/>
              </a:ext>
            </a:extLst>
          </p:cNvPr>
          <p:cNvSpPr/>
          <p:nvPr/>
        </p:nvSpPr>
        <p:spPr>
          <a:xfrm>
            <a:off x="3169897" y="5600700"/>
            <a:ext cx="1021103" cy="3138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DE4BB5-447E-8C2D-B8D7-5FE60499C1EE}"/>
              </a:ext>
            </a:extLst>
          </p:cNvPr>
          <p:cNvSpPr/>
          <p:nvPr/>
        </p:nvSpPr>
        <p:spPr>
          <a:xfrm>
            <a:off x="10775681" y="5600700"/>
            <a:ext cx="1021103" cy="3138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6CF79-6E25-A188-3B80-74B36AAFCA38}"/>
              </a:ext>
            </a:extLst>
          </p:cNvPr>
          <p:cNvSpPr txBox="1"/>
          <p:nvPr/>
        </p:nvSpPr>
        <p:spPr>
          <a:xfrm>
            <a:off x="2771261" y="4855388"/>
            <a:ext cx="350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Data were not cover the entire month of June 2020 and June 2021.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588A12-746A-5155-16AE-694AD4C4BB40}"/>
              </a:ext>
            </a:extLst>
          </p:cNvPr>
          <p:cNvSpPr txBox="1"/>
          <p:nvPr/>
        </p:nvSpPr>
        <p:spPr>
          <a:xfrm>
            <a:off x="12533733" y="1468612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100FF"/>
                </a:solidFill>
              </a:rPr>
              <a:t>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EBAC8E-2E9C-BD82-1324-873CA45F44D1}"/>
              </a:ext>
            </a:extLst>
          </p:cNvPr>
          <p:cNvSpPr txBox="1"/>
          <p:nvPr/>
        </p:nvSpPr>
        <p:spPr>
          <a:xfrm>
            <a:off x="11405786" y="3757345"/>
            <a:ext cx="58102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Among 16 Content Categories</a:t>
            </a:r>
            <a:r>
              <a:rPr lang="en-US" sz="2000" b="1" dirty="0"/>
              <a:t>, Animals, Science, Healthy Eating, Technology, and Food </a:t>
            </a:r>
            <a:r>
              <a:rPr lang="en-US" sz="2000" dirty="0"/>
              <a:t>are the top 5 most popular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100FF"/>
                </a:solidFill>
              </a:rPr>
              <a:t>Knowing user’s preference in topic categories can help Social Buzz to generate more contexts in those 5 categories, which can retain user’s interests and attract more users.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588A12-746A-5155-16AE-694AD4C4BB40}"/>
              </a:ext>
            </a:extLst>
          </p:cNvPr>
          <p:cNvSpPr txBox="1"/>
          <p:nvPr/>
        </p:nvSpPr>
        <p:spPr>
          <a:xfrm>
            <a:off x="12533733" y="1468612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100FF"/>
                </a:solidFill>
              </a:rPr>
              <a:t>Insights</a:t>
            </a:r>
          </a:p>
        </p:txBody>
      </p:sp>
      <p:pic>
        <p:nvPicPr>
          <p:cNvPr id="39" name="Picture 38" descr="A screenshot of a graph&#10;&#10;Description automatically generated">
            <a:extLst>
              <a:ext uri="{FF2B5EF4-FFF2-40B4-BE49-F238E27FC236}">
                <a16:creationId xmlns:a16="http://schemas.microsoft.com/office/drawing/2014/main" id="{24DCB668-4E06-A0A2-0C86-8947E14B5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39" y="3193425"/>
            <a:ext cx="5302452" cy="39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6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616</Words>
  <Application>Microsoft Office PowerPoint</Application>
  <PresentationFormat>Custom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Hanyu Chen</cp:lastModifiedBy>
  <cp:revision>8</cp:revision>
  <dcterms:created xsi:type="dcterms:W3CDTF">2006-08-16T00:00:00Z</dcterms:created>
  <dcterms:modified xsi:type="dcterms:W3CDTF">2024-07-24T21:55:18Z</dcterms:modified>
  <dc:identifier>DAEhDyfaYKE</dc:identifier>
</cp:coreProperties>
</file>