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t>16/10/19</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t>16/10/19</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530820CF-B880-4189-942D-D702A7CBA730}" type="datetimeFigureOut">
              <a:rPr lang="zh-CN" altLang="en-US" smtClean="0"/>
              <a:t>16/10/19</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t>16/10/19</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t>16/10/19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t>16/10/19</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t>16/10/19</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t>16/10/19</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t>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t>16/10/19</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Mipaproject_plan</a:t>
            </a:r>
            <a:endParaRPr lang="zh-CN" altLang="en-US" dirty="0"/>
          </a:p>
        </p:txBody>
      </p:sp>
      <p:sp>
        <p:nvSpPr>
          <p:cNvPr id="3" name="副标题 2"/>
          <p:cNvSpPr>
            <a:spLocks noGrp="1"/>
          </p:cNvSpPr>
          <p:nvPr>
            <p:ph type="subTitle" idx="1"/>
          </p:nvPr>
        </p:nvSpPr>
        <p:spPr/>
        <p:txBody>
          <a:bodyPr/>
          <a:lstStyle/>
          <a:p>
            <a:r>
              <a:rPr lang="en-US" altLang="zh-CN" dirty="0" err="1" smtClean="0"/>
              <a:t>MipaEntertainment</a:t>
            </a:r>
            <a:endParaRPr lang="zh-CN" altLang="en-US" dirty="0"/>
          </a:p>
        </p:txBody>
      </p:sp>
      <p:sp>
        <p:nvSpPr>
          <p:cNvPr id="4" name="TextBox 3"/>
          <p:cNvSpPr txBox="1"/>
          <p:nvPr/>
        </p:nvSpPr>
        <p:spPr>
          <a:xfrm rot="1852767">
            <a:off x="4171131" y="1822056"/>
            <a:ext cx="5072679" cy="400110"/>
          </a:xfrm>
          <a:prstGeom prst="rect">
            <a:avLst/>
          </a:prstGeom>
          <a:noFill/>
        </p:spPr>
        <p:txBody>
          <a:bodyPr wrap="square" rtlCol="0">
            <a:spAutoFit/>
          </a:bodyPr>
          <a:lstStyle/>
          <a:p>
            <a:r>
              <a:rPr lang="zh-CN" altLang="en-US" sz="2000" dirty="0" smtClean="0"/>
              <a:t>炉石传说英雄乱斗：</a:t>
            </a:r>
            <a:r>
              <a:rPr lang="en-US" altLang="zh-CN" sz="2000" dirty="0" err="1" smtClean="0"/>
              <a:t>whos</a:t>
            </a:r>
            <a:r>
              <a:rPr lang="en-US" altLang="zh-CN" sz="2000" dirty="0" smtClean="0"/>
              <a:t> your daddy</a:t>
            </a:r>
            <a:r>
              <a:rPr lang="zh-CN" altLang="en-US" sz="2000" dirty="0" smtClean="0"/>
              <a:t>！</a:t>
            </a:r>
            <a:endParaRPr lang="en-US" altLang="zh-CN" sz="2000" dirty="0" smtClean="0"/>
          </a:p>
        </p:txBody>
      </p:sp>
    </p:spTree>
    <p:extLst>
      <p:ext uri="{BB962C8B-B14F-4D97-AF65-F5344CB8AC3E}">
        <p14:creationId xmlns:p14="http://schemas.microsoft.com/office/powerpoint/2010/main" val="563843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分工（暂时）</a:t>
            </a:r>
            <a:endParaRPr lang="zh-CN" altLang="en-US" dirty="0"/>
          </a:p>
        </p:txBody>
      </p:sp>
      <p:sp>
        <p:nvSpPr>
          <p:cNvPr id="3" name="内容占位符 2"/>
          <p:cNvSpPr>
            <a:spLocks noGrp="1"/>
          </p:cNvSpPr>
          <p:nvPr>
            <p:ph idx="1"/>
          </p:nvPr>
        </p:nvSpPr>
        <p:spPr/>
        <p:txBody>
          <a:bodyPr/>
          <a:lstStyle/>
          <a:p>
            <a:r>
              <a:rPr lang="zh-CN" altLang="en-US" dirty="0" smtClean="0"/>
              <a:t>郑嘉诺：主程序结构架构，代码审查与解决主要问题。</a:t>
            </a:r>
            <a:endParaRPr lang="en-US" altLang="zh-CN" dirty="0" smtClean="0"/>
          </a:p>
          <a:p>
            <a:r>
              <a:rPr lang="zh-CN" altLang="en-US" dirty="0"/>
              <a:t>颜</a:t>
            </a:r>
            <a:r>
              <a:rPr lang="zh-CN" altLang="en-US" dirty="0" smtClean="0"/>
              <a:t>晴：</a:t>
            </a:r>
            <a:r>
              <a:rPr lang="en-US" altLang="zh-CN" dirty="0" smtClean="0"/>
              <a:t>Paint</a:t>
            </a:r>
            <a:r>
              <a:rPr lang="zh-CN" altLang="en-US" dirty="0" smtClean="0"/>
              <a:t>模块的实现。</a:t>
            </a:r>
            <a:endParaRPr lang="en-US" altLang="zh-CN" dirty="0" smtClean="0"/>
          </a:p>
          <a:p>
            <a:r>
              <a:rPr lang="zh-CN" altLang="en-US" dirty="0"/>
              <a:t>王华</a:t>
            </a:r>
            <a:r>
              <a:rPr lang="zh-CN" altLang="en-US" dirty="0" smtClean="0"/>
              <a:t>溢：</a:t>
            </a:r>
            <a:r>
              <a:rPr lang="en-US" altLang="zh-CN" dirty="0" smtClean="0"/>
              <a:t>Trigger</a:t>
            </a:r>
            <a:r>
              <a:rPr lang="zh-CN" altLang="en-US" dirty="0" smtClean="0"/>
              <a:t>模块的实现。</a:t>
            </a:r>
            <a:endParaRPr lang="en-US" altLang="zh-CN" dirty="0" smtClean="0"/>
          </a:p>
          <a:p>
            <a:r>
              <a:rPr lang="zh-CN" altLang="en-US" dirty="0" smtClean="0"/>
              <a:t>韩雨骊</a:t>
            </a:r>
            <a:r>
              <a:rPr lang="en-US" altLang="zh-CN" dirty="0" smtClean="0"/>
              <a:t>&amp;</a:t>
            </a:r>
            <a:r>
              <a:rPr lang="zh-CN" altLang="en-US" dirty="0" smtClean="0"/>
              <a:t>冯乔俊</a:t>
            </a:r>
            <a:r>
              <a:rPr lang="en-US" altLang="zh-CN" dirty="0" smtClean="0"/>
              <a:t>:UI</a:t>
            </a:r>
            <a:r>
              <a:rPr lang="zh-CN" altLang="en-US" dirty="0" smtClean="0"/>
              <a:t>模块的实现，以及测试。</a:t>
            </a:r>
            <a:endParaRPr lang="zh-CN" altLang="en-US" dirty="0"/>
          </a:p>
        </p:txBody>
      </p:sp>
    </p:spTree>
    <p:extLst>
      <p:ext uri="{BB962C8B-B14F-4D97-AF65-F5344CB8AC3E}">
        <p14:creationId xmlns:p14="http://schemas.microsoft.com/office/powerpoint/2010/main" val="120759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a:t>
            </a:r>
            <a:endParaRPr lang="zh-CN" altLang="en-US" dirty="0"/>
          </a:p>
        </p:txBody>
      </p:sp>
      <p:sp>
        <p:nvSpPr>
          <p:cNvPr id="3" name="内容占位符 2"/>
          <p:cNvSpPr>
            <a:spLocks noGrp="1"/>
          </p:cNvSpPr>
          <p:nvPr>
            <p:ph idx="1"/>
          </p:nvPr>
        </p:nvSpPr>
        <p:spPr/>
        <p:txBody>
          <a:bodyPr/>
          <a:lstStyle/>
          <a:p>
            <a:r>
              <a:rPr lang="en-US" altLang="zh-CN" dirty="0" smtClean="0"/>
              <a:t>Week7 – Week 15 </a:t>
            </a:r>
            <a:r>
              <a:rPr lang="zh-CN" altLang="en-US" dirty="0" smtClean="0"/>
              <a:t>合计</a:t>
            </a:r>
            <a:r>
              <a:rPr lang="en-US" altLang="zh-CN" dirty="0" smtClean="0"/>
              <a:t>9</a:t>
            </a:r>
            <a:r>
              <a:rPr lang="zh-CN" altLang="en-US" dirty="0" smtClean="0"/>
              <a:t>周</a:t>
            </a:r>
            <a:endParaRPr lang="en-US" altLang="zh-CN" dirty="0" smtClean="0"/>
          </a:p>
          <a:p>
            <a:r>
              <a:rPr lang="en-US" altLang="zh-CN" dirty="0" smtClean="0"/>
              <a:t>Week7 – Week9:</a:t>
            </a:r>
            <a:r>
              <a:rPr lang="zh-CN" altLang="en-US" dirty="0" smtClean="0"/>
              <a:t>已经完成</a:t>
            </a:r>
            <a:r>
              <a:rPr lang="en-US" altLang="zh-CN" dirty="0" smtClean="0"/>
              <a:t>Trigger</a:t>
            </a:r>
            <a:r>
              <a:rPr lang="zh-CN" altLang="en-US" dirty="0" smtClean="0"/>
              <a:t>模块原型，需要建立</a:t>
            </a:r>
            <a:r>
              <a:rPr lang="en-US" altLang="zh-CN" dirty="0" smtClean="0"/>
              <a:t>Paint</a:t>
            </a:r>
            <a:r>
              <a:rPr lang="zh-CN" altLang="en-US" dirty="0" smtClean="0"/>
              <a:t>模块与</a:t>
            </a:r>
            <a:r>
              <a:rPr lang="en-US" altLang="zh-CN" dirty="0" smtClean="0"/>
              <a:t>UI</a:t>
            </a:r>
            <a:r>
              <a:rPr lang="zh-CN" altLang="en-US" dirty="0" smtClean="0"/>
              <a:t>模块的原型（按照顺序）</a:t>
            </a:r>
            <a:endParaRPr lang="en-US" altLang="zh-CN" dirty="0" smtClean="0"/>
          </a:p>
          <a:p>
            <a:r>
              <a:rPr lang="en-US" altLang="zh-CN" dirty="0" smtClean="0"/>
              <a:t>Week10 - Week11:</a:t>
            </a:r>
            <a:r>
              <a:rPr lang="zh-CN" altLang="en-US" dirty="0" smtClean="0"/>
              <a:t>形成原型程序</a:t>
            </a:r>
            <a:endParaRPr lang="en-US" altLang="zh-CN" dirty="0" smtClean="0"/>
          </a:p>
          <a:p>
            <a:r>
              <a:rPr lang="en-US" altLang="zh-CN" dirty="0" smtClean="0"/>
              <a:t>Week12 - Week13:</a:t>
            </a:r>
            <a:r>
              <a:rPr lang="zh-CN" altLang="en-US" dirty="0" smtClean="0"/>
              <a:t>形成联网程序并且添加功能</a:t>
            </a:r>
            <a:endParaRPr lang="en-US" altLang="zh-CN" dirty="0" smtClean="0"/>
          </a:p>
          <a:p>
            <a:r>
              <a:rPr lang="en-US" altLang="zh-CN" dirty="0" smtClean="0"/>
              <a:t>Week14 - Week15:</a:t>
            </a:r>
            <a:r>
              <a:rPr lang="zh-CN" altLang="en-US" dirty="0" smtClean="0"/>
              <a:t>维护，添加额外功能与优化</a:t>
            </a:r>
            <a:endParaRPr lang="zh-CN" altLang="en-US" dirty="0"/>
          </a:p>
        </p:txBody>
      </p:sp>
    </p:spTree>
    <p:extLst>
      <p:ext uri="{BB962C8B-B14F-4D97-AF65-F5344CB8AC3E}">
        <p14:creationId xmlns:p14="http://schemas.microsoft.com/office/powerpoint/2010/main" val="99245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版本管理计划</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程序分为</a:t>
            </a:r>
            <a:r>
              <a:rPr lang="en-US" altLang="zh-CN" sz="2400" dirty="0" smtClean="0"/>
              <a:t>3</a:t>
            </a:r>
            <a:r>
              <a:rPr lang="zh-CN" altLang="en-US" sz="2400" dirty="0" smtClean="0"/>
              <a:t>个模块</a:t>
            </a:r>
            <a:r>
              <a:rPr lang="en-US" altLang="zh-CN" sz="2400" dirty="0" err="1" smtClean="0"/>
              <a:t>UI,Trigger,Paint</a:t>
            </a:r>
            <a:r>
              <a:rPr lang="en-US" altLang="zh-CN" sz="2400" dirty="0" smtClean="0"/>
              <a:t>,</a:t>
            </a:r>
            <a:r>
              <a:rPr lang="zh-CN" altLang="en-US" sz="2400" dirty="0" smtClean="0"/>
              <a:t>各个模块独立推进。一个部分的进展发生阻塞不影响其它模块的推进。</a:t>
            </a:r>
            <a:endParaRPr lang="en-US" altLang="zh-CN" sz="2400" dirty="0" smtClean="0"/>
          </a:p>
          <a:p>
            <a:r>
              <a:rPr lang="zh-CN" altLang="en-US" sz="2400" dirty="0"/>
              <a:t>各</a:t>
            </a:r>
            <a:r>
              <a:rPr lang="zh-CN" altLang="en-US" sz="2400" dirty="0" smtClean="0"/>
              <a:t>模块先完成原型级，即可组成原型程序。然后各个模块均有独立的版本管理计划。具体内容如下：</a:t>
            </a:r>
            <a:endParaRPr lang="en-US" altLang="zh-CN" sz="2400" dirty="0" smtClean="0"/>
          </a:p>
          <a:p>
            <a:r>
              <a:rPr lang="en-US" altLang="zh-CN" sz="2400" dirty="0" smtClean="0"/>
              <a:t>UI</a:t>
            </a:r>
            <a:r>
              <a:rPr lang="zh-CN" altLang="en-US" sz="2400" dirty="0" smtClean="0"/>
              <a:t>：先完成主游戏模块，以配合游戏测试。然后加入主界面，卡牌收藏与卡组设计等。最后加入联网功能。</a:t>
            </a:r>
            <a:endParaRPr lang="en-US" altLang="zh-CN" sz="2400" dirty="0" smtClean="0"/>
          </a:p>
          <a:p>
            <a:r>
              <a:rPr lang="en-US" altLang="zh-CN" sz="2400" dirty="0" smtClean="0"/>
              <a:t>Trigger:</a:t>
            </a:r>
            <a:r>
              <a:rPr lang="zh-CN" altLang="en-US" sz="2400" dirty="0" smtClean="0"/>
              <a:t>先完成基本游戏触发机制，能够支持纯白板随从正常游戏。然后加入各种特效随从与法术，分机制逐步完善。</a:t>
            </a:r>
            <a:endParaRPr lang="en-US" altLang="zh-CN" sz="2400" dirty="0" smtClean="0"/>
          </a:p>
          <a:p>
            <a:r>
              <a:rPr lang="en-US" altLang="zh-CN" sz="2400" dirty="0" smtClean="0"/>
              <a:t>Paint:</a:t>
            </a:r>
            <a:r>
              <a:rPr lang="zh-CN" altLang="en-US" sz="2400" dirty="0" smtClean="0"/>
              <a:t>先完成最基本的界面绘制，能够正常绘制游戏图形。然后加入更多游戏中的界面动画与卡片动画。</a:t>
            </a:r>
            <a:endParaRPr lang="zh-CN" altLang="en-US" sz="2400" dirty="0"/>
          </a:p>
        </p:txBody>
      </p:sp>
    </p:spTree>
    <p:extLst>
      <p:ext uri="{BB962C8B-B14F-4D97-AF65-F5344CB8AC3E}">
        <p14:creationId xmlns:p14="http://schemas.microsoft.com/office/powerpoint/2010/main" val="113092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风险管理计划</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主要风险：进度太慢，程序错误。</a:t>
            </a:r>
            <a:endParaRPr lang="en-US" altLang="zh-CN" dirty="0" smtClean="0"/>
          </a:p>
          <a:p>
            <a:r>
              <a:rPr lang="zh-CN" altLang="en-US" dirty="0" smtClean="0"/>
              <a:t>控制进度的方案：严格根据版本管理计划与进度规划推进程序。每个版本周期的中期进行程序检查，保证完成进度达到目标。</a:t>
            </a:r>
            <a:endParaRPr lang="en-US" altLang="zh-CN" dirty="0" smtClean="0"/>
          </a:p>
          <a:p>
            <a:r>
              <a:rPr lang="zh-CN" altLang="en-US" smtClean="0"/>
              <a:t>控制程序错误的方案：每个版本周期的程序都经过测试以确保每个版本及之前的部分的正确性；通过合适的软件结构设计规避错误；利用代理类取代所有的指针以避免指针错误与内存溢出。</a:t>
            </a:r>
            <a:endParaRPr lang="zh-CN" altLang="en-US" dirty="0"/>
          </a:p>
        </p:txBody>
      </p:sp>
    </p:spTree>
    <p:extLst>
      <p:ext uri="{BB962C8B-B14F-4D97-AF65-F5344CB8AC3E}">
        <p14:creationId xmlns:p14="http://schemas.microsoft.com/office/powerpoint/2010/main" val="42207011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46</TotalTime>
  <Words>355</Words>
  <Application>Microsoft Office PowerPoint</Application>
  <PresentationFormat>全屏显示(4:3)</PresentationFormat>
  <Paragraphs>24</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跋涉</vt:lpstr>
      <vt:lpstr>Mipaproject_plan</vt:lpstr>
      <vt:lpstr>分工（暂时）</vt:lpstr>
      <vt:lpstr>进度</vt:lpstr>
      <vt:lpstr>版本管理计划</vt:lpstr>
      <vt:lpstr>风险管理计划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Mipaproject_plan</dc:title>
  <dc:creator>hncszjn</dc:creator>
  <cp:lastModifiedBy>hncszjn</cp:lastModifiedBy>
  <cp:revision>8</cp:revision>
  <dcterms:created xsi:type="dcterms:W3CDTF">2016-10-19T05:59:05Z</dcterms:created>
  <dcterms:modified xsi:type="dcterms:W3CDTF">2016-10-19T06:56:18Z</dcterms:modified>
</cp:coreProperties>
</file>