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MipaProject_ProgramDesign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MipaEntertaiment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出品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 rot="19966557">
            <a:off x="-189540" y="138190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真的没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1000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金币打英雄乱斗啦！！！！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966557">
            <a:off x="5884441" y="5658182"/>
            <a:ext cx="333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60RMB</a:t>
            </a:r>
            <a:r>
              <a:rPr lang="zh-CN" altLang="en-US" sz="2400" b="1" dirty="0" smtClean="0"/>
              <a:t>前排奉上</a:t>
            </a:r>
            <a:r>
              <a:rPr lang="en-US" altLang="zh-CN" sz="2400" b="1" dirty="0" smtClean="0"/>
              <a:t>&gt;_&lt;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46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程序整体结构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5969"/>
              </p:ext>
            </p:extLst>
          </p:nvPr>
        </p:nvGraphicFramePr>
        <p:xfrm>
          <a:off x="1259632" y="2132856"/>
          <a:ext cx="6624736" cy="4395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4438481" imgH="2946735" progId="Visio.Drawing.11">
                  <p:embed/>
                </p:oleObj>
              </mc:Choice>
              <mc:Fallback>
                <p:oleObj name="Visio" r:id="rId3" imgW="4438481" imgH="294673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132856"/>
                        <a:ext cx="6624736" cy="43953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4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172085"/>
              </p:ext>
            </p:extLst>
          </p:nvPr>
        </p:nvGraphicFramePr>
        <p:xfrm>
          <a:off x="24353" y="605989"/>
          <a:ext cx="9170996" cy="6252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8462704" imgH="5774275" progId="Visio.Drawing.11">
                  <p:embed/>
                </p:oleObj>
              </mc:Choice>
              <mc:Fallback>
                <p:oleObj name="Visio" r:id="rId3" imgW="8462704" imgH="577427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3" y="605989"/>
                        <a:ext cx="9170996" cy="6252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Paint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负责使用</a:t>
            </a:r>
            <a:r>
              <a:rPr lang="en-US" altLang="zh-CN" dirty="0"/>
              <a:t>OpenGL</a:t>
            </a:r>
            <a:r>
              <a:rPr lang="zh-CN" altLang="zh-CN" dirty="0"/>
              <a:t>进行游戏界面的绘制，模型的导入，基本单元的绘制以及界面的刷新，还有用户控制信息的读取。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501964"/>
              </p:ext>
            </p:extLst>
          </p:nvPr>
        </p:nvGraphicFramePr>
        <p:xfrm>
          <a:off x="1151620" y="3573016"/>
          <a:ext cx="6840760" cy="303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8477294" imgH="3762426" progId="Visio.Drawing.15">
                  <p:embed/>
                </p:oleObj>
              </mc:Choice>
              <mc:Fallback>
                <p:oleObj r:id="rId3" imgW="8477294" imgH="376242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3573016"/>
                        <a:ext cx="6840760" cy="3037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UI</a:t>
            </a:r>
            <a:r>
              <a:rPr lang="zh-CN" altLang="zh-CN" sz="2400" dirty="0"/>
              <a:t>模块主要是为了设计的游戏进行界面设计与绘制。包含游戏登录界面，游戏准备界面，卡组编辑界面，游戏主界面的设计。游戏登录界面需要实现玩家登录功能，游戏准备界面可以选择对战玩家与选择卡组，卡组编辑界面实现卡组的选取与组合功能，游戏主界面实现游戏对战功能。</a:t>
            </a:r>
          </a:p>
          <a:p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661845"/>
              </p:ext>
            </p:extLst>
          </p:nvPr>
        </p:nvGraphicFramePr>
        <p:xfrm>
          <a:off x="611560" y="4365104"/>
          <a:ext cx="7920880" cy="230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3" imgW="16819021" imgH="4873697" progId="Visio.Drawing.15">
                  <p:embed/>
                </p:oleObj>
              </mc:Choice>
              <mc:Fallback>
                <p:oleObj r:id="rId3" imgW="16819021" imgH="487369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65104"/>
                        <a:ext cx="7920880" cy="2306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4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Main_Game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此类为用户界面与游戏数据之间的接口，隔离游戏数据与外部程序，在内部执行所有的游戏逻辑计算。</a:t>
            </a:r>
          </a:p>
          <a:p>
            <a:r>
              <a:rPr lang="zh-CN" altLang="zh-CN" sz="2000" dirty="0"/>
              <a:t>完成两种主要功能：</a:t>
            </a:r>
          </a:p>
          <a:p>
            <a:pPr marL="109728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Trigger</a:t>
            </a:r>
            <a:r>
              <a:rPr lang="zh-CN" altLang="zh-CN" sz="2000" dirty="0"/>
              <a:t>逻辑计算：任意触发器触发</a:t>
            </a:r>
            <a:r>
              <a:rPr lang="en-US" altLang="zh-CN" sz="2000" dirty="0"/>
              <a:t>-&gt;</a:t>
            </a:r>
            <a:r>
              <a:rPr lang="zh-CN" altLang="zh-CN" sz="2000" dirty="0"/>
              <a:t>完成触发器连锁计算并且更新游戏数据。（无输出）</a:t>
            </a:r>
          </a:p>
          <a:p>
            <a:pPr marL="109728" indent="0"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得到</a:t>
            </a:r>
            <a:r>
              <a:rPr lang="zh-CN" altLang="zh-CN" sz="2000" dirty="0"/>
              <a:t>游戏数据：其它模块调用时，返回</a:t>
            </a:r>
            <a:r>
              <a:rPr lang="en-US" altLang="zh-CN" sz="2000" dirty="0" err="1"/>
              <a:t>Main_Game</a:t>
            </a:r>
            <a:r>
              <a:rPr lang="zh-CN" altLang="zh-CN" sz="2000" dirty="0"/>
              <a:t>保存的游戏数据。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641544"/>
              </p:ext>
            </p:extLst>
          </p:nvPr>
        </p:nvGraphicFramePr>
        <p:xfrm>
          <a:off x="611560" y="4869160"/>
          <a:ext cx="8255967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4860714" imgH="850284" progId="Visio.Drawing.11">
                  <p:embed/>
                </p:oleObj>
              </mc:Choice>
              <mc:Fallback>
                <p:oleObj name="Visio" r:id="rId3" imgW="4860714" imgH="8502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869160"/>
                        <a:ext cx="8255967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7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Trigger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程序设计的主要目的是为了解决整个游戏的逻辑计算，所有的游戏功能被描述成触发器的方式进行计算，并得到相应结果后传递给</a:t>
            </a:r>
            <a:r>
              <a:rPr lang="en-US" altLang="zh-CN" dirty="0" err="1"/>
              <a:t>main_game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89040"/>
            <a:ext cx="6696744" cy="29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GameBase</a:t>
            </a:r>
            <a:r>
              <a:rPr lang="zh-CN" altLang="en-US" dirty="0" smtClean="0"/>
              <a:t>模块与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GameBase</a:t>
            </a:r>
            <a:r>
              <a:rPr lang="zh-CN" altLang="zh-CN" dirty="0"/>
              <a:t>相关的类负责以结构体的形式，存储游戏内保存的全部数据。</a:t>
            </a:r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相关</a:t>
            </a:r>
            <a:r>
              <a:rPr lang="zh-CN" altLang="zh-CN" dirty="0" smtClean="0"/>
              <a:t>的</a:t>
            </a:r>
            <a:r>
              <a:rPr lang="zh-CN" altLang="zh-CN" dirty="0"/>
              <a:t>类负责</a:t>
            </a:r>
            <a:r>
              <a:rPr lang="zh-CN" altLang="zh-CN" dirty="0" smtClean="0"/>
              <a:t>以</a:t>
            </a:r>
            <a:r>
              <a:rPr lang="zh-CN" altLang="en-US" dirty="0" smtClean="0"/>
              <a:t>程序内代码</a:t>
            </a:r>
            <a:r>
              <a:rPr lang="zh-CN" altLang="zh-CN" dirty="0" smtClean="0"/>
              <a:t>的</a:t>
            </a:r>
            <a:r>
              <a:rPr lang="zh-CN" altLang="zh-CN" dirty="0"/>
              <a:t>形式，</a:t>
            </a:r>
            <a:r>
              <a:rPr lang="zh-CN" altLang="zh-CN" dirty="0" smtClean="0"/>
              <a:t>存储</a:t>
            </a:r>
            <a:r>
              <a:rPr lang="zh-CN" altLang="en-US" dirty="0" smtClean="0"/>
              <a:t>所有可能需要的游戏数据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当任何模块需要游戏数据时调用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类相关函数。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区别</a:t>
            </a:r>
            <a:r>
              <a:rPr lang="en-US" altLang="zh-CN" dirty="0" smtClean="0"/>
              <a:t>:</a:t>
            </a:r>
          </a:p>
          <a:p>
            <a:pPr marL="109728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GameBase</a:t>
            </a:r>
            <a:r>
              <a:rPr lang="zh-CN" altLang="en-US" dirty="0" smtClean="0"/>
              <a:t>：用于存储数据的类（容器）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   Data</a:t>
            </a:r>
            <a:r>
              <a:rPr lang="zh-CN" altLang="en-US" dirty="0" smtClean="0"/>
              <a:t>：存储数据本身的类（数据）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</TotalTime>
  <Words>320</Words>
  <Application>Microsoft Office PowerPoint</Application>
  <PresentationFormat>全屏显示(4:3)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都市</vt:lpstr>
      <vt:lpstr>Microsoft Visio 绘图</vt:lpstr>
      <vt:lpstr>Visio.Drawing.15</vt:lpstr>
      <vt:lpstr>MipaProject_ProgramDesign</vt:lpstr>
      <vt:lpstr>程序整体结构</vt:lpstr>
      <vt:lpstr>PowerPoint 演示文稿</vt:lpstr>
      <vt:lpstr>Paint模块</vt:lpstr>
      <vt:lpstr>UI模块</vt:lpstr>
      <vt:lpstr>Main_Game</vt:lpstr>
      <vt:lpstr>Trigger模块</vt:lpstr>
      <vt:lpstr>GameBase模块与Data模块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hncszjn</dc:creator>
  <cp:lastModifiedBy>hncszjn</cp:lastModifiedBy>
  <cp:revision>6</cp:revision>
  <dcterms:created xsi:type="dcterms:W3CDTF">2016-11-18T08:04:29Z</dcterms:created>
  <dcterms:modified xsi:type="dcterms:W3CDTF">2016-11-18T09:40:29Z</dcterms:modified>
</cp:coreProperties>
</file>