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DF40D-F94F-4B40-AB4C-F72A7EE9C28D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DF7E6-A691-4B4C-9F63-AD21A71D1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7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F7E6-A691-4B4C-9F63-AD21A71D14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hncszjn\AppData\Local\Temp\ED15.tm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3816424" cy="46055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987824" y="17258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整体需求分析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0" y="6727676"/>
            <a:ext cx="9144000" cy="130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hncszjn\AppData\Local\Temp\2483.tm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11" y="13030"/>
            <a:ext cx="3806389" cy="600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908"/>
            <a:ext cx="705509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908"/>
            <a:ext cx="734898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1999"/>
            <a:ext cx="7240805" cy="483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" y="691999"/>
            <a:ext cx="7498821" cy="466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046"/>
            <a:ext cx="7642416" cy="412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9299" y="-2912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主界面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0" y="6727676"/>
            <a:ext cx="9144000" cy="130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hncszjn\AppData\Local\Temp\618E.tm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77" y="836712"/>
            <a:ext cx="5958408" cy="408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5364088" cy="412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55776" y="-2912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卡组修改界面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0" y="6727676"/>
            <a:ext cx="9144000" cy="130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hncszjn\AppData\Local\Temp\9438.tm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052737"/>
            <a:ext cx="4643173" cy="396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0" y="555649"/>
            <a:ext cx="627525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9299" y="-2912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主游戏界面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0" y="6727676"/>
            <a:ext cx="9144000" cy="130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全屏显示(4:3)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hncszjn</dc:creator>
  <cp:lastModifiedBy>hncszjn</cp:lastModifiedBy>
  <cp:revision>3</cp:revision>
  <dcterms:created xsi:type="dcterms:W3CDTF">2016-11-10T15:03:04Z</dcterms:created>
  <dcterms:modified xsi:type="dcterms:W3CDTF">2016-11-18T11:40:39Z</dcterms:modified>
</cp:coreProperties>
</file>