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t>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16/10/9</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t>16/10/9</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t>16/10/9</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MipaProject</a:t>
            </a:r>
            <a:r>
              <a:rPr lang="en-US" altLang="zh-CN" dirty="0" smtClean="0"/>
              <a:t>  </a:t>
            </a:r>
            <a:r>
              <a:rPr lang="zh-CN" altLang="en-US" dirty="0" smtClean="0"/>
              <a:t>选题原因</a:t>
            </a:r>
            <a:endParaRPr lang="zh-CN" altLang="en-US" dirty="0"/>
          </a:p>
        </p:txBody>
      </p:sp>
      <p:sp>
        <p:nvSpPr>
          <p:cNvPr id="3" name="内容占位符 2"/>
          <p:cNvSpPr>
            <a:spLocks noGrp="1"/>
          </p:cNvSpPr>
          <p:nvPr>
            <p:ph sz="quarter" idx="1"/>
          </p:nvPr>
        </p:nvSpPr>
        <p:spPr/>
        <p:txBody>
          <a:bodyPr/>
          <a:lstStyle/>
          <a:p>
            <a:r>
              <a:rPr lang="zh-CN" altLang="en-US" dirty="0">
                <a:latin typeface="黑体" panose="02010609060101010101" pitchFamily="49" charset="-122"/>
                <a:ea typeface="黑体" panose="02010609060101010101" pitchFamily="49" charset="-122"/>
              </a:rPr>
              <a:t>炉石</a:t>
            </a:r>
            <a:r>
              <a:rPr lang="zh-CN" altLang="en-US" dirty="0" smtClean="0">
                <a:latin typeface="黑体" panose="02010609060101010101" pitchFamily="49" charset="-122"/>
                <a:ea typeface="黑体" panose="02010609060101010101" pitchFamily="49" charset="-122"/>
              </a:rPr>
              <a:t>传说是现在最火的卡牌游戏之一。其基本游戏机制是很有趣而且很完美的。</a:t>
            </a:r>
            <a:endParaRPr lang="en-US" altLang="zh-CN" dirty="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DIY</a:t>
            </a:r>
            <a:r>
              <a:rPr lang="zh-CN" altLang="en-US" dirty="0">
                <a:latin typeface="黑体" panose="02010609060101010101" pitchFamily="49" charset="-122"/>
                <a:ea typeface="黑体" panose="02010609060101010101" pitchFamily="49" charset="-122"/>
              </a:rPr>
              <a:t>卡片十分</a:t>
            </a:r>
            <a:r>
              <a:rPr lang="en-US" altLang="zh-CN" dirty="0" err="1">
                <a:latin typeface="黑体" panose="02010609060101010101" pitchFamily="49" charset="-122"/>
                <a:ea typeface="黑体" panose="02010609060101010101" pitchFamily="49" charset="-122"/>
              </a:rPr>
              <a:t>coooool</a:t>
            </a:r>
            <a:r>
              <a:rPr lang="zh-CN" altLang="en-US" dirty="0">
                <a:latin typeface="黑体" panose="02010609060101010101" pitchFamily="49" charset="-122"/>
                <a:ea typeface="黑体" panose="02010609060101010101" pitchFamily="49" charset="-122"/>
              </a:rPr>
              <a:t>，但是基本依赖脑补，并不能实际地对战。</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1026" name="Picture 2" descr="http://d.app.huan.tv/appstore/resources/2015/04/03/e9cd91e1a4b4441e8edf1162bbb81f40/3_142802622110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3789040"/>
            <a:ext cx="4968552" cy="279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5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MipaProject</a:t>
            </a:r>
            <a:r>
              <a:rPr lang="en-US" altLang="zh-CN" dirty="0" smtClean="0"/>
              <a:t> </a:t>
            </a:r>
            <a:r>
              <a:rPr lang="zh-CN" altLang="en-US" dirty="0" smtClean="0"/>
              <a:t>基本目标</a:t>
            </a:r>
            <a:endParaRPr lang="zh-CN" altLang="en-US" dirty="0"/>
          </a:p>
        </p:txBody>
      </p:sp>
      <p:sp>
        <p:nvSpPr>
          <p:cNvPr id="3" name="内容占位符 2"/>
          <p:cNvSpPr>
            <a:spLocks noGrp="1"/>
          </p:cNvSpPr>
          <p:nvPr>
            <p:ph sz="quarter" idx="1"/>
          </p:nvPr>
        </p:nvSpPr>
        <p:spPr/>
        <p:txBody>
          <a:bodyPr/>
          <a:lstStyle/>
          <a:p>
            <a:r>
              <a:rPr lang="zh-CN" altLang="en-US" dirty="0" smtClean="0">
                <a:latin typeface="黑体" panose="02010609060101010101" pitchFamily="49" charset="-122"/>
                <a:ea typeface="黑体" panose="02010609060101010101" pitchFamily="49" charset="-122"/>
              </a:rPr>
              <a:t>在</a:t>
            </a:r>
            <a:r>
              <a:rPr lang="en-US" altLang="zh-CN" dirty="0" smtClean="0">
                <a:latin typeface="黑体" panose="02010609060101010101" pitchFamily="49" charset="-122"/>
                <a:ea typeface="黑体" panose="02010609060101010101" pitchFamily="49" charset="-122"/>
              </a:rPr>
              <a:t>windows</a:t>
            </a:r>
            <a:r>
              <a:rPr lang="zh-CN" altLang="en-US" dirty="0" smtClean="0">
                <a:latin typeface="黑体" panose="02010609060101010101" pitchFamily="49" charset="-122"/>
                <a:ea typeface="黑体" panose="02010609060101010101" pitchFamily="49" charset="-122"/>
              </a:rPr>
              <a:t>平台下使用</a:t>
            </a:r>
            <a:r>
              <a:rPr lang="en-US" altLang="zh-CN" dirty="0" err="1" smtClean="0">
                <a:latin typeface="黑体" panose="02010609060101010101" pitchFamily="49" charset="-122"/>
                <a:ea typeface="黑体" panose="02010609060101010101" pitchFamily="49" charset="-122"/>
              </a:rPr>
              <a:t>Qt</a:t>
            </a:r>
            <a:r>
              <a:rPr lang="zh-CN" altLang="en-US" dirty="0" smtClean="0">
                <a:latin typeface="黑体" panose="02010609060101010101" pitchFamily="49" charset="-122"/>
                <a:ea typeface="黑体" panose="02010609060101010101" pitchFamily="49" charset="-122"/>
              </a:rPr>
              <a:t>编写程序。</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使用炉石传说的游戏模式以及自己制作的卡片来进行一场联网卡牌对战。</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可以使用</a:t>
            </a:r>
            <a:r>
              <a:rPr lang="zh-CN" altLang="en-US" dirty="0" smtClean="0">
                <a:latin typeface="黑体" panose="02010609060101010101" pitchFamily="49" charset="-122"/>
                <a:ea typeface="黑体" panose="02010609060101010101" pitchFamily="49" charset="-122"/>
              </a:rPr>
              <a:t>足够丰富的多种机制的卡片搭建自己的卡组。</a:t>
            </a:r>
            <a:endParaRPr lang="en-US" altLang="zh-CN"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2050" name="Picture 2" descr="http://cdndiggerplus.b0.upaiyun.com/wp-files/2013/10/1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3933056"/>
            <a:ext cx="4240471" cy="2385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93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MipaProject</a:t>
            </a:r>
            <a:r>
              <a:rPr lang="en-US" altLang="zh-CN" dirty="0" smtClean="0"/>
              <a:t> </a:t>
            </a:r>
            <a:r>
              <a:rPr lang="zh-CN" altLang="en-US" dirty="0" smtClean="0"/>
              <a:t>额外目标</a:t>
            </a:r>
            <a:endParaRPr lang="zh-CN" altLang="en-US" dirty="0"/>
          </a:p>
        </p:txBody>
      </p:sp>
      <p:sp>
        <p:nvSpPr>
          <p:cNvPr id="3" name="内容占位符 2"/>
          <p:cNvSpPr>
            <a:spLocks noGrp="1"/>
          </p:cNvSpPr>
          <p:nvPr>
            <p:ph sz="quarter" idx="1"/>
          </p:nvPr>
        </p:nvSpPr>
        <p:spPr/>
        <p:txBody>
          <a:bodyPr/>
          <a:lstStyle/>
          <a:p>
            <a:r>
              <a:rPr lang="zh-CN" altLang="en-US" dirty="0" smtClean="0">
                <a:latin typeface="黑体" panose="02010609060101010101" pitchFamily="49" charset="-122"/>
                <a:ea typeface="黑体" panose="02010609060101010101" pitchFamily="49" charset="-122"/>
              </a:rPr>
              <a:t>进行适当地美化，通过动画等方式使游戏画面变得有趣。</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与炉石传说每周的“乱斗模式”类似，制作额外的游戏模式以丰富游戏玩法。</a:t>
            </a:r>
            <a:endParaRPr lang="zh-CN" altLang="en-US" dirty="0">
              <a:latin typeface="黑体" panose="02010609060101010101" pitchFamily="49" charset="-122"/>
              <a:ea typeface="黑体" panose="02010609060101010101" pitchFamily="49" charset="-122"/>
            </a:endParaRPr>
          </a:p>
        </p:txBody>
      </p:sp>
      <p:pic>
        <p:nvPicPr>
          <p:cNvPr id="3074" name="Picture 2" descr="http://qn.18touch.com/uploads/20151009/1444383337247019.jpg?imageView2/2/w/541/h/3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29000"/>
            <a:ext cx="5153025"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491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TotalTime>
  <Words>132</Words>
  <Application>Microsoft Office PowerPoint</Application>
  <PresentationFormat>全屏显示(4:3)</PresentationFormat>
  <Paragraphs>11</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市镇</vt:lpstr>
      <vt:lpstr>MipaProject  选题原因</vt:lpstr>
      <vt:lpstr>MipaProject 基本目标</vt:lpstr>
      <vt:lpstr>MipaProject 额外目标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MipaProject  选题原因</dc:title>
  <dc:creator>hncszjn</dc:creator>
  <cp:lastModifiedBy>hncszjn</cp:lastModifiedBy>
  <cp:revision>7</cp:revision>
  <dcterms:created xsi:type="dcterms:W3CDTF">2016-10-08T12:34:20Z</dcterms:created>
  <dcterms:modified xsi:type="dcterms:W3CDTF">2016-10-09T07:43:22Z</dcterms:modified>
</cp:coreProperties>
</file>