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  <p:sldId id="262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G마켓 산스 TTF Bold" panose="02000000000000000000" pitchFamily="2" charset="-127"/>
      <p:bold r:id="rId17"/>
    </p:embeddedFont>
    <p:embeddedFont>
      <p:font typeface="G마켓 산스 TTF Medium" panose="02000000000000000000" pitchFamily="2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9CCC"/>
    <a:srgbClr val="26BC8E"/>
    <a:srgbClr val="CC0000"/>
    <a:srgbClr val="22B5B7"/>
    <a:srgbClr val="B686DA"/>
    <a:srgbClr val="9DC3E6"/>
    <a:srgbClr val="C5E0B4"/>
    <a:srgbClr val="FFE699"/>
    <a:srgbClr val="F4B183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40703-477F-058F-0D19-4C7DAE869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46B47C-CDF0-A047-BEAB-500A28C0F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80DC-F345-FC83-CCDE-C36C8520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849D4-2908-73F1-6A2B-56B1946D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EDEE5-28BA-98F6-A1F9-D08C7451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5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76690-0CCE-6D93-94A9-3ED05AC9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9A4B79-1C0E-05CD-B16C-DE7A3ACF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93860-C1D3-1505-D66C-B2382081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AE461-F03D-E58B-3531-3898DABD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808-441E-9775-7FCC-309F219A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9D74EB-5E25-7013-5C53-DEE3E8157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402990-6329-5507-731A-D989F0E20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596A9-6EF4-009C-EFFE-E1EB1292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225DC-554C-90CA-5075-E9614526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6D6A9-C414-4399-E6EF-C12D602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4B058-8A79-49C5-CE6D-15D419B2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D5C7-4D4E-9DE2-D02D-FDE6A72F5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0F44D-D1F7-BDD5-AECA-1CFF4A80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FB49-C31B-6CC1-9340-FFEC8389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E9023-03DF-A02E-DB0B-7FD2E102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4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B721-3819-641E-0728-FAC58B38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16E8B-155D-C3BE-E99C-5BD7CF805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80AE5-DEFB-02A4-4B1B-BB6DBC33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AE4B2-A159-C824-15DE-7B0B0589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BDB88-03E7-186B-5B9A-BE4645F6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94EB5-E855-030F-89E2-E4468D61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6CAD0-4A9E-8884-2816-A820AEC04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FF1309-9611-1638-D047-3A89EC821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4183E2-577F-857F-2A0C-48A5D8DF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64365-E955-2E2F-84E1-1EC600C6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F9610-C0D5-0E6C-74EF-3239D8AD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4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B7E92-1210-3238-64E7-229381D3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A8F03-CB0D-9CF8-FD8A-3494AA12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C00671-65F9-8531-F668-68DAF360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33ABC4-2A0F-10CE-0E8E-94F651966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91ABE6-73DC-D846-FF39-6C76712D2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924768-64EF-E8C3-A9FA-6B86FF78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DBE91E-F2E8-89FA-0614-2119CF6D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685059-2EFF-454B-1E0E-6EB5ACF7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6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B42DF-511A-5E54-2D18-37E08D81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FAD8E1-58A7-0182-CDEC-FC6F6278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E0F100-74FC-6674-DD34-F0AC56E0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F9C626-7D5B-CA03-E488-5B0DF578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34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79A0F9-B6F1-BB67-065F-F55D9DBA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F5E6F8-ADA6-72D5-B76B-4D972C79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4AADB-2F7D-D59A-7880-BE640D14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4F3A2-9725-2487-E594-5571909B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E746B-41DD-674F-497A-F9DBA649C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8D77AB-72CE-0435-7EBC-BB048E2D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3273E-0521-E173-68FF-F3E9A07E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CB512-C4D2-1FD9-79E1-8970E3DD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F1491-92DE-D5BD-50F8-E71660AD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2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5A1FE-9F86-AFA5-D5C1-B78BC3B4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E3F626-D96F-7394-C8E9-A687D75CB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B113E9-961C-873F-8E9B-38EA06483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4F011-951A-84A9-1F85-0D6FE75A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945A-BCD7-459E-B016-1CE49472916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FA1AD-ECA3-A026-B028-485F482F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BD907-7ED4-93AA-1021-FC188791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43590F-9608-7CEE-7BA1-0120ADC0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EFD6F5-04CE-E7FA-6DA6-24F43DBA8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DE981-D22B-9B6E-6A9D-7E82FCED9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945A-BCD7-459E-B016-1CE49472916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44485-E5DD-30D4-8611-A55CAED7F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64828-2341-4E3B-EB4A-665770729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684B5-1D43-46F8-AD6D-60256B6E6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69CCC"/>
            </a:gs>
            <a:gs pos="100000">
              <a:srgbClr val="26BC8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459CB0D-03C5-BAF0-D018-9929A02DFC3C}"/>
              </a:ext>
            </a:extLst>
          </p:cNvPr>
          <p:cNvSpPr/>
          <p:nvPr/>
        </p:nvSpPr>
        <p:spPr>
          <a:xfrm>
            <a:off x="3647507" y="3990656"/>
            <a:ext cx="4896986" cy="314893"/>
          </a:xfrm>
          <a:custGeom>
            <a:avLst/>
            <a:gdLst/>
            <a:ahLst/>
            <a:cxnLst/>
            <a:rect l="l" t="t" r="r" b="b"/>
            <a:pathLst>
              <a:path w="4896986" h="314893">
                <a:moveTo>
                  <a:pt x="4028423" y="202368"/>
                </a:moveTo>
                <a:lnTo>
                  <a:pt x="4136237" y="202368"/>
                </a:lnTo>
                <a:lnTo>
                  <a:pt x="4136237" y="220371"/>
                </a:lnTo>
                <a:lnTo>
                  <a:pt x="4028423" y="220371"/>
                </a:lnTo>
                <a:close/>
                <a:moveTo>
                  <a:pt x="1245771" y="193567"/>
                </a:moveTo>
                <a:lnTo>
                  <a:pt x="1245771" y="208969"/>
                </a:lnTo>
                <a:lnTo>
                  <a:pt x="1369986" y="208969"/>
                </a:lnTo>
                <a:lnTo>
                  <a:pt x="1369986" y="237973"/>
                </a:lnTo>
                <a:lnTo>
                  <a:pt x="1389789" y="237973"/>
                </a:lnTo>
                <a:lnTo>
                  <a:pt x="1389789" y="193567"/>
                </a:lnTo>
                <a:close/>
                <a:moveTo>
                  <a:pt x="862780" y="191967"/>
                </a:moveTo>
                <a:cubicBezTo>
                  <a:pt x="878382" y="191967"/>
                  <a:pt x="891317" y="193167"/>
                  <a:pt x="901585" y="195567"/>
                </a:cubicBezTo>
                <a:cubicBezTo>
                  <a:pt x="911853" y="197968"/>
                  <a:pt x="916987" y="201835"/>
                  <a:pt x="916987" y="207169"/>
                </a:cubicBezTo>
                <a:cubicBezTo>
                  <a:pt x="916987" y="212636"/>
                  <a:pt x="911853" y="216603"/>
                  <a:pt x="901585" y="219070"/>
                </a:cubicBezTo>
                <a:cubicBezTo>
                  <a:pt x="891317" y="221537"/>
                  <a:pt x="878382" y="222771"/>
                  <a:pt x="862780" y="222771"/>
                </a:cubicBezTo>
                <a:cubicBezTo>
                  <a:pt x="847178" y="222771"/>
                  <a:pt x="834277" y="221537"/>
                  <a:pt x="824075" y="219070"/>
                </a:cubicBezTo>
                <a:cubicBezTo>
                  <a:pt x="813874" y="216603"/>
                  <a:pt x="808773" y="212636"/>
                  <a:pt x="808773" y="207169"/>
                </a:cubicBezTo>
                <a:cubicBezTo>
                  <a:pt x="808773" y="201835"/>
                  <a:pt x="813874" y="197968"/>
                  <a:pt x="824075" y="195567"/>
                </a:cubicBezTo>
                <a:cubicBezTo>
                  <a:pt x="834277" y="193167"/>
                  <a:pt x="847178" y="191967"/>
                  <a:pt x="862780" y="191967"/>
                </a:cubicBezTo>
                <a:close/>
                <a:moveTo>
                  <a:pt x="3186880" y="191567"/>
                </a:moveTo>
                <a:cubicBezTo>
                  <a:pt x="3202482" y="191567"/>
                  <a:pt x="3215450" y="192834"/>
                  <a:pt x="3225785" y="195367"/>
                </a:cubicBezTo>
                <a:cubicBezTo>
                  <a:pt x="3236120" y="197901"/>
                  <a:pt x="3241287" y="201835"/>
                  <a:pt x="3241287" y="207169"/>
                </a:cubicBezTo>
                <a:cubicBezTo>
                  <a:pt x="3241287" y="212636"/>
                  <a:pt x="3236120" y="216637"/>
                  <a:pt x="3225785" y="219170"/>
                </a:cubicBezTo>
                <a:cubicBezTo>
                  <a:pt x="3215450" y="221704"/>
                  <a:pt x="3202482" y="222971"/>
                  <a:pt x="3186880" y="222971"/>
                </a:cubicBezTo>
                <a:cubicBezTo>
                  <a:pt x="3171278" y="222971"/>
                  <a:pt x="3158310" y="221704"/>
                  <a:pt x="3147975" y="219170"/>
                </a:cubicBezTo>
                <a:cubicBezTo>
                  <a:pt x="3137641" y="216637"/>
                  <a:pt x="3132473" y="212636"/>
                  <a:pt x="3132473" y="207169"/>
                </a:cubicBezTo>
                <a:cubicBezTo>
                  <a:pt x="3132473" y="201835"/>
                  <a:pt x="3137641" y="197901"/>
                  <a:pt x="3147975" y="195367"/>
                </a:cubicBezTo>
                <a:cubicBezTo>
                  <a:pt x="3158310" y="192834"/>
                  <a:pt x="3171278" y="191567"/>
                  <a:pt x="3186880" y="191567"/>
                </a:cubicBezTo>
                <a:close/>
                <a:moveTo>
                  <a:pt x="351221" y="190567"/>
                </a:moveTo>
                <a:lnTo>
                  <a:pt x="351221" y="235972"/>
                </a:lnTo>
                <a:lnTo>
                  <a:pt x="501240" y="235972"/>
                </a:lnTo>
                <a:lnTo>
                  <a:pt x="501240" y="219170"/>
                </a:lnTo>
                <a:lnTo>
                  <a:pt x="371424" y="219170"/>
                </a:lnTo>
                <a:lnTo>
                  <a:pt x="371424" y="190567"/>
                </a:lnTo>
                <a:close/>
                <a:moveTo>
                  <a:pt x="979871" y="187366"/>
                </a:moveTo>
                <a:lnTo>
                  <a:pt x="979871" y="235972"/>
                </a:lnTo>
                <a:lnTo>
                  <a:pt x="1129890" y="235972"/>
                </a:lnTo>
                <a:lnTo>
                  <a:pt x="1129890" y="218970"/>
                </a:lnTo>
                <a:lnTo>
                  <a:pt x="1000074" y="218970"/>
                </a:lnTo>
                <a:lnTo>
                  <a:pt x="1000074" y="187366"/>
                </a:lnTo>
                <a:close/>
                <a:moveTo>
                  <a:pt x="1513681" y="184966"/>
                </a:moveTo>
                <a:cubicBezTo>
                  <a:pt x="1529283" y="184966"/>
                  <a:pt x="1541984" y="186533"/>
                  <a:pt x="1551785" y="189667"/>
                </a:cubicBezTo>
                <a:cubicBezTo>
                  <a:pt x="1561587" y="192800"/>
                  <a:pt x="1566487" y="197368"/>
                  <a:pt x="1566487" y="203368"/>
                </a:cubicBezTo>
                <a:cubicBezTo>
                  <a:pt x="1566487" y="209369"/>
                  <a:pt x="1561587" y="213936"/>
                  <a:pt x="1551785" y="217070"/>
                </a:cubicBezTo>
                <a:cubicBezTo>
                  <a:pt x="1541984" y="220204"/>
                  <a:pt x="1529283" y="221771"/>
                  <a:pt x="1513681" y="221771"/>
                </a:cubicBezTo>
                <a:cubicBezTo>
                  <a:pt x="1498079" y="221771"/>
                  <a:pt x="1485377" y="220204"/>
                  <a:pt x="1475576" y="217070"/>
                </a:cubicBezTo>
                <a:cubicBezTo>
                  <a:pt x="1465775" y="213936"/>
                  <a:pt x="1460874" y="209369"/>
                  <a:pt x="1460874" y="203368"/>
                </a:cubicBezTo>
                <a:cubicBezTo>
                  <a:pt x="1460874" y="197368"/>
                  <a:pt x="1465775" y="192800"/>
                  <a:pt x="1475576" y="189667"/>
                </a:cubicBezTo>
                <a:cubicBezTo>
                  <a:pt x="1485377" y="186533"/>
                  <a:pt x="1498079" y="184966"/>
                  <a:pt x="1513681" y="184966"/>
                </a:cubicBezTo>
                <a:close/>
                <a:moveTo>
                  <a:pt x="2926572" y="181166"/>
                </a:moveTo>
                <a:lnTo>
                  <a:pt x="2926572" y="235772"/>
                </a:lnTo>
                <a:lnTo>
                  <a:pt x="3075590" y="235772"/>
                </a:lnTo>
                <a:lnTo>
                  <a:pt x="3075590" y="217770"/>
                </a:lnTo>
                <a:lnTo>
                  <a:pt x="2946774" y="217770"/>
                </a:lnTo>
                <a:lnTo>
                  <a:pt x="2946774" y="181166"/>
                </a:lnTo>
                <a:close/>
                <a:moveTo>
                  <a:pt x="1820071" y="179965"/>
                </a:moveTo>
                <a:lnTo>
                  <a:pt x="1820071" y="235772"/>
                </a:lnTo>
                <a:lnTo>
                  <a:pt x="1965490" y="235772"/>
                </a:lnTo>
                <a:lnTo>
                  <a:pt x="1965490" y="217770"/>
                </a:lnTo>
                <a:lnTo>
                  <a:pt x="1840274" y="217770"/>
                </a:lnTo>
                <a:lnTo>
                  <a:pt x="1840274" y="179965"/>
                </a:lnTo>
                <a:close/>
                <a:moveTo>
                  <a:pt x="862780" y="176365"/>
                </a:moveTo>
                <a:cubicBezTo>
                  <a:pt x="840244" y="176365"/>
                  <a:pt x="822109" y="178765"/>
                  <a:pt x="808373" y="183566"/>
                </a:cubicBezTo>
                <a:cubicBezTo>
                  <a:pt x="794638" y="188367"/>
                  <a:pt x="787771" y="196234"/>
                  <a:pt x="787771" y="207169"/>
                </a:cubicBezTo>
                <a:cubicBezTo>
                  <a:pt x="787771" y="218104"/>
                  <a:pt x="794672" y="226038"/>
                  <a:pt x="808474" y="230972"/>
                </a:cubicBezTo>
                <a:cubicBezTo>
                  <a:pt x="822275" y="235906"/>
                  <a:pt x="840377" y="238373"/>
                  <a:pt x="862780" y="238373"/>
                </a:cubicBezTo>
                <a:cubicBezTo>
                  <a:pt x="885183" y="238373"/>
                  <a:pt x="903285" y="235906"/>
                  <a:pt x="917087" y="230972"/>
                </a:cubicBezTo>
                <a:cubicBezTo>
                  <a:pt x="930889" y="226038"/>
                  <a:pt x="937790" y="218104"/>
                  <a:pt x="937790" y="207169"/>
                </a:cubicBezTo>
                <a:cubicBezTo>
                  <a:pt x="937790" y="196234"/>
                  <a:pt x="930922" y="188367"/>
                  <a:pt x="917187" y="183566"/>
                </a:cubicBezTo>
                <a:cubicBezTo>
                  <a:pt x="903452" y="178765"/>
                  <a:pt x="885316" y="176365"/>
                  <a:pt x="862780" y="176365"/>
                </a:cubicBezTo>
                <a:close/>
                <a:moveTo>
                  <a:pt x="3186880" y="175965"/>
                </a:moveTo>
                <a:cubicBezTo>
                  <a:pt x="3164344" y="175965"/>
                  <a:pt x="3146175" y="178432"/>
                  <a:pt x="3132373" y="183366"/>
                </a:cubicBezTo>
                <a:cubicBezTo>
                  <a:pt x="3118572" y="188300"/>
                  <a:pt x="3111671" y="196234"/>
                  <a:pt x="3111671" y="207169"/>
                </a:cubicBezTo>
                <a:cubicBezTo>
                  <a:pt x="3111671" y="218104"/>
                  <a:pt x="3118605" y="226071"/>
                  <a:pt x="3132473" y="231072"/>
                </a:cubicBezTo>
                <a:cubicBezTo>
                  <a:pt x="3146342" y="236072"/>
                  <a:pt x="3164477" y="238573"/>
                  <a:pt x="3186880" y="238573"/>
                </a:cubicBezTo>
                <a:cubicBezTo>
                  <a:pt x="3209283" y="238573"/>
                  <a:pt x="3227419" y="236072"/>
                  <a:pt x="3241287" y="231072"/>
                </a:cubicBezTo>
                <a:cubicBezTo>
                  <a:pt x="3255155" y="226071"/>
                  <a:pt x="3262090" y="218104"/>
                  <a:pt x="3262090" y="207169"/>
                </a:cubicBezTo>
                <a:cubicBezTo>
                  <a:pt x="3262090" y="196234"/>
                  <a:pt x="3255189" y="188300"/>
                  <a:pt x="3241387" y="183366"/>
                </a:cubicBezTo>
                <a:cubicBezTo>
                  <a:pt x="3227585" y="178432"/>
                  <a:pt x="3209416" y="175965"/>
                  <a:pt x="3186880" y="175965"/>
                </a:cubicBezTo>
                <a:close/>
                <a:moveTo>
                  <a:pt x="3549345" y="175765"/>
                </a:moveTo>
                <a:lnTo>
                  <a:pt x="3549345" y="194167"/>
                </a:lnTo>
                <a:lnTo>
                  <a:pt x="3624354" y="194167"/>
                </a:lnTo>
                <a:lnTo>
                  <a:pt x="3624354" y="241973"/>
                </a:lnTo>
                <a:lnTo>
                  <a:pt x="3644556" y="241973"/>
                </a:lnTo>
                <a:lnTo>
                  <a:pt x="3644556" y="194167"/>
                </a:lnTo>
                <a:lnTo>
                  <a:pt x="3719966" y="194167"/>
                </a:lnTo>
                <a:lnTo>
                  <a:pt x="3719966" y="175765"/>
                </a:lnTo>
                <a:close/>
                <a:moveTo>
                  <a:pt x="4008821" y="170964"/>
                </a:moveTo>
                <a:lnTo>
                  <a:pt x="4008821" y="235972"/>
                </a:lnTo>
                <a:lnTo>
                  <a:pt x="4155639" y="235972"/>
                </a:lnTo>
                <a:lnTo>
                  <a:pt x="4155639" y="170964"/>
                </a:lnTo>
                <a:lnTo>
                  <a:pt x="4136237" y="170964"/>
                </a:lnTo>
                <a:lnTo>
                  <a:pt x="4136237" y="186966"/>
                </a:lnTo>
                <a:lnTo>
                  <a:pt x="4028423" y="186966"/>
                </a:lnTo>
                <a:lnTo>
                  <a:pt x="4028423" y="170964"/>
                </a:lnTo>
                <a:close/>
                <a:moveTo>
                  <a:pt x="1513681" y="168764"/>
                </a:moveTo>
                <a:cubicBezTo>
                  <a:pt x="1491411" y="168764"/>
                  <a:pt x="1473542" y="171564"/>
                  <a:pt x="1460074" y="177165"/>
                </a:cubicBezTo>
                <a:cubicBezTo>
                  <a:pt x="1446606" y="182766"/>
                  <a:pt x="1439871" y="191500"/>
                  <a:pt x="1439871" y="203368"/>
                </a:cubicBezTo>
                <a:cubicBezTo>
                  <a:pt x="1439871" y="215237"/>
                  <a:pt x="1446606" y="223971"/>
                  <a:pt x="1460074" y="229572"/>
                </a:cubicBezTo>
                <a:cubicBezTo>
                  <a:pt x="1473542" y="235172"/>
                  <a:pt x="1491411" y="237973"/>
                  <a:pt x="1513681" y="237973"/>
                </a:cubicBezTo>
                <a:cubicBezTo>
                  <a:pt x="1535950" y="237973"/>
                  <a:pt x="1553819" y="235172"/>
                  <a:pt x="1567287" y="229572"/>
                </a:cubicBezTo>
                <a:cubicBezTo>
                  <a:pt x="1580756" y="223971"/>
                  <a:pt x="1587490" y="215237"/>
                  <a:pt x="1587490" y="203368"/>
                </a:cubicBezTo>
                <a:cubicBezTo>
                  <a:pt x="1587490" y="191500"/>
                  <a:pt x="1580756" y="182766"/>
                  <a:pt x="1567287" y="177165"/>
                </a:cubicBezTo>
                <a:cubicBezTo>
                  <a:pt x="1553819" y="171564"/>
                  <a:pt x="1535950" y="168764"/>
                  <a:pt x="1513681" y="168764"/>
                </a:cubicBezTo>
                <a:close/>
                <a:moveTo>
                  <a:pt x="3306971" y="167964"/>
                </a:moveTo>
                <a:lnTo>
                  <a:pt x="3306971" y="182766"/>
                </a:lnTo>
                <a:lnTo>
                  <a:pt x="3432587" y="182766"/>
                </a:lnTo>
                <a:lnTo>
                  <a:pt x="3432587" y="194767"/>
                </a:lnTo>
                <a:lnTo>
                  <a:pt x="3307372" y="194767"/>
                </a:lnTo>
                <a:lnTo>
                  <a:pt x="3307372" y="235772"/>
                </a:lnTo>
                <a:lnTo>
                  <a:pt x="3456390" y="235772"/>
                </a:lnTo>
                <a:lnTo>
                  <a:pt x="3456390" y="220971"/>
                </a:lnTo>
                <a:lnTo>
                  <a:pt x="3326774" y="220971"/>
                </a:lnTo>
                <a:lnTo>
                  <a:pt x="3326774" y="208969"/>
                </a:lnTo>
                <a:lnTo>
                  <a:pt x="3451989" y="208969"/>
                </a:lnTo>
                <a:lnTo>
                  <a:pt x="3451989" y="167964"/>
                </a:lnTo>
                <a:close/>
                <a:moveTo>
                  <a:pt x="3858926" y="167364"/>
                </a:moveTo>
                <a:cubicBezTo>
                  <a:pt x="3858259" y="176032"/>
                  <a:pt x="3856126" y="184099"/>
                  <a:pt x="3852525" y="191567"/>
                </a:cubicBezTo>
                <a:cubicBezTo>
                  <a:pt x="3848925" y="199035"/>
                  <a:pt x="3844358" y="205135"/>
                  <a:pt x="3838824" y="209869"/>
                </a:cubicBezTo>
                <a:cubicBezTo>
                  <a:pt x="3833289" y="214603"/>
                  <a:pt x="3827455" y="217237"/>
                  <a:pt x="3821321" y="217770"/>
                </a:cubicBezTo>
                <a:lnTo>
                  <a:pt x="3821321" y="235772"/>
                </a:lnTo>
                <a:cubicBezTo>
                  <a:pt x="3829456" y="235239"/>
                  <a:pt x="3837190" y="232739"/>
                  <a:pt x="3844524" y="228272"/>
                </a:cubicBezTo>
                <a:cubicBezTo>
                  <a:pt x="3851859" y="223804"/>
                  <a:pt x="3858193" y="217770"/>
                  <a:pt x="3863527" y="210169"/>
                </a:cubicBezTo>
                <a:lnTo>
                  <a:pt x="3892530" y="235772"/>
                </a:lnTo>
                <a:cubicBezTo>
                  <a:pt x="3900931" y="235239"/>
                  <a:pt x="3908832" y="232672"/>
                  <a:pt x="3916233" y="228071"/>
                </a:cubicBezTo>
                <a:cubicBezTo>
                  <a:pt x="3923634" y="223471"/>
                  <a:pt x="3929935" y="217170"/>
                  <a:pt x="3935136" y="209169"/>
                </a:cubicBezTo>
                <a:lnTo>
                  <a:pt x="3967940" y="236573"/>
                </a:lnTo>
                <a:lnTo>
                  <a:pt x="3979741" y="222571"/>
                </a:lnTo>
                <a:lnTo>
                  <a:pt x="3942937" y="193967"/>
                </a:lnTo>
                <a:cubicBezTo>
                  <a:pt x="3945737" y="186500"/>
                  <a:pt x="3947537" y="178565"/>
                  <a:pt x="3948337" y="170164"/>
                </a:cubicBezTo>
                <a:lnTo>
                  <a:pt x="3929135" y="167364"/>
                </a:lnTo>
                <a:cubicBezTo>
                  <a:pt x="3928601" y="175232"/>
                  <a:pt x="3926868" y="182632"/>
                  <a:pt x="3923934" y="189567"/>
                </a:cubicBezTo>
                <a:cubicBezTo>
                  <a:pt x="3921000" y="196501"/>
                  <a:pt x="3917267" y="202368"/>
                  <a:pt x="3912733" y="207169"/>
                </a:cubicBezTo>
                <a:cubicBezTo>
                  <a:pt x="3908199" y="211969"/>
                  <a:pt x="3903265" y="215170"/>
                  <a:pt x="3897931" y="216770"/>
                </a:cubicBezTo>
                <a:lnTo>
                  <a:pt x="3871728" y="195167"/>
                </a:lnTo>
                <a:cubicBezTo>
                  <a:pt x="3875061" y="187300"/>
                  <a:pt x="3877195" y="178899"/>
                  <a:pt x="3878129" y="169964"/>
                </a:cubicBezTo>
                <a:close/>
                <a:moveTo>
                  <a:pt x="968070" y="155962"/>
                </a:moveTo>
                <a:lnTo>
                  <a:pt x="968070" y="172765"/>
                </a:lnTo>
                <a:lnTo>
                  <a:pt x="1138691" y="172765"/>
                </a:lnTo>
                <a:lnTo>
                  <a:pt x="1138691" y="155962"/>
                </a:lnTo>
                <a:close/>
                <a:moveTo>
                  <a:pt x="3997020" y="142361"/>
                </a:moveTo>
                <a:lnTo>
                  <a:pt x="3997020" y="158163"/>
                </a:lnTo>
                <a:lnTo>
                  <a:pt x="4167641" y="158163"/>
                </a:lnTo>
                <a:lnTo>
                  <a:pt x="4167641" y="142361"/>
                </a:lnTo>
                <a:close/>
                <a:moveTo>
                  <a:pt x="834577" y="129959"/>
                </a:moveTo>
                <a:cubicBezTo>
                  <a:pt x="843911" y="131026"/>
                  <a:pt x="853312" y="131559"/>
                  <a:pt x="862780" y="131559"/>
                </a:cubicBezTo>
                <a:cubicBezTo>
                  <a:pt x="872248" y="131559"/>
                  <a:pt x="881649" y="131026"/>
                  <a:pt x="890984" y="129959"/>
                </a:cubicBezTo>
                <a:lnTo>
                  <a:pt x="890984" y="147161"/>
                </a:lnTo>
                <a:lnTo>
                  <a:pt x="834577" y="147161"/>
                </a:lnTo>
                <a:close/>
                <a:moveTo>
                  <a:pt x="1292177" y="116558"/>
                </a:moveTo>
                <a:cubicBezTo>
                  <a:pt x="1301911" y="116558"/>
                  <a:pt x="1309412" y="117591"/>
                  <a:pt x="1314680" y="119658"/>
                </a:cubicBezTo>
                <a:cubicBezTo>
                  <a:pt x="1319947" y="121725"/>
                  <a:pt x="1322581" y="124492"/>
                  <a:pt x="1322581" y="127959"/>
                </a:cubicBezTo>
                <a:cubicBezTo>
                  <a:pt x="1322581" y="131426"/>
                  <a:pt x="1319947" y="134260"/>
                  <a:pt x="1314680" y="136460"/>
                </a:cubicBezTo>
                <a:cubicBezTo>
                  <a:pt x="1309412" y="138660"/>
                  <a:pt x="1301911" y="139760"/>
                  <a:pt x="1292177" y="139760"/>
                </a:cubicBezTo>
                <a:cubicBezTo>
                  <a:pt x="1282309" y="139760"/>
                  <a:pt x="1274741" y="138660"/>
                  <a:pt x="1269474" y="136460"/>
                </a:cubicBezTo>
                <a:cubicBezTo>
                  <a:pt x="1264207" y="134260"/>
                  <a:pt x="1261573" y="131426"/>
                  <a:pt x="1261573" y="127959"/>
                </a:cubicBezTo>
                <a:cubicBezTo>
                  <a:pt x="1261573" y="124492"/>
                  <a:pt x="1264207" y="121725"/>
                  <a:pt x="1269474" y="119658"/>
                </a:cubicBezTo>
                <a:cubicBezTo>
                  <a:pt x="1274741" y="117591"/>
                  <a:pt x="1282309" y="116558"/>
                  <a:pt x="1292177" y="116558"/>
                </a:cubicBezTo>
                <a:close/>
                <a:moveTo>
                  <a:pt x="2937573" y="116358"/>
                </a:moveTo>
                <a:lnTo>
                  <a:pt x="2996180" y="116358"/>
                </a:lnTo>
                <a:lnTo>
                  <a:pt x="2996180" y="149362"/>
                </a:lnTo>
                <a:lnTo>
                  <a:pt x="2937573" y="149362"/>
                </a:lnTo>
                <a:close/>
                <a:moveTo>
                  <a:pt x="371223" y="104156"/>
                </a:moveTo>
                <a:lnTo>
                  <a:pt x="478237" y="104156"/>
                </a:lnTo>
                <a:lnTo>
                  <a:pt x="478237" y="125759"/>
                </a:lnTo>
                <a:lnTo>
                  <a:pt x="371223" y="125759"/>
                </a:lnTo>
                <a:close/>
                <a:moveTo>
                  <a:pt x="1292177" y="102156"/>
                </a:moveTo>
                <a:cubicBezTo>
                  <a:pt x="1276975" y="102156"/>
                  <a:pt x="1264973" y="104489"/>
                  <a:pt x="1256172" y="109157"/>
                </a:cubicBezTo>
                <a:cubicBezTo>
                  <a:pt x="1247371" y="113824"/>
                  <a:pt x="1242971" y="120091"/>
                  <a:pt x="1242971" y="127959"/>
                </a:cubicBezTo>
                <a:cubicBezTo>
                  <a:pt x="1242971" y="135027"/>
                  <a:pt x="1246404" y="140761"/>
                  <a:pt x="1253272" y="145161"/>
                </a:cubicBezTo>
                <a:cubicBezTo>
                  <a:pt x="1260139" y="149562"/>
                  <a:pt x="1269774" y="152295"/>
                  <a:pt x="1282176" y="153362"/>
                </a:cubicBezTo>
                <a:lnTo>
                  <a:pt x="1282176" y="165564"/>
                </a:lnTo>
                <a:lnTo>
                  <a:pt x="1234770" y="165564"/>
                </a:lnTo>
                <a:lnTo>
                  <a:pt x="1234770" y="180766"/>
                </a:lnTo>
                <a:lnTo>
                  <a:pt x="1298978" y="180766"/>
                </a:lnTo>
                <a:cubicBezTo>
                  <a:pt x="1311646" y="180766"/>
                  <a:pt x="1322981" y="180232"/>
                  <a:pt x="1332982" y="179165"/>
                </a:cubicBezTo>
                <a:cubicBezTo>
                  <a:pt x="1342983" y="178099"/>
                  <a:pt x="1350584" y="176432"/>
                  <a:pt x="1355785" y="174165"/>
                </a:cubicBezTo>
                <a:lnTo>
                  <a:pt x="1355785" y="158763"/>
                </a:lnTo>
                <a:cubicBezTo>
                  <a:pt x="1345917" y="163030"/>
                  <a:pt x="1327915" y="165297"/>
                  <a:pt x="1301778" y="165564"/>
                </a:cubicBezTo>
                <a:lnTo>
                  <a:pt x="1301778" y="153362"/>
                </a:lnTo>
                <a:cubicBezTo>
                  <a:pt x="1314180" y="152429"/>
                  <a:pt x="1323881" y="149728"/>
                  <a:pt x="1330882" y="145261"/>
                </a:cubicBezTo>
                <a:cubicBezTo>
                  <a:pt x="1337882" y="140794"/>
                  <a:pt x="1341383" y="135027"/>
                  <a:pt x="1341383" y="127959"/>
                </a:cubicBezTo>
                <a:cubicBezTo>
                  <a:pt x="1341383" y="120091"/>
                  <a:pt x="1336982" y="113824"/>
                  <a:pt x="1328181" y="109157"/>
                </a:cubicBezTo>
                <a:cubicBezTo>
                  <a:pt x="1319380" y="104489"/>
                  <a:pt x="1307379" y="102156"/>
                  <a:pt x="1292177" y="102156"/>
                </a:cubicBezTo>
                <a:close/>
                <a:moveTo>
                  <a:pt x="2673073" y="91754"/>
                </a:moveTo>
                <a:lnTo>
                  <a:pt x="2727480" y="91754"/>
                </a:lnTo>
                <a:lnTo>
                  <a:pt x="2727480" y="209369"/>
                </a:lnTo>
                <a:lnTo>
                  <a:pt x="2673073" y="209369"/>
                </a:lnTo>
                <a:close/>
                <a:moveTo>
                  <a:pt x="2319877" y="89354"/>
                </a:moveTo>
                <a:cubicBezTo>
                  <a:pt x="2329211" y="89354"/>
                  <a:pt x="2336712" y="94388"/>
                  <a:pt x="2342379" y="104456"/>
                </a:cubicBezTo>
                <a:cubicBezTo>
                  <a:pt x="2348047" y="114524"/>
                  <a:pt x="2350881" y="129893"/>
                  <a:pt x="2350881" y="150562"/>
                </a:cubicBezTo>
                <a:cubicBezTo>
                  <a:pt x="2350881" y="171231"/>
                  <a:pt x="2348047" y="186600"/>
                  <a:pt x="2342379" y="196668"/>
                </a:cubicBezTo>
                <a:cubicBezTo>
                  <a:pt x="2336712" y="206735"/>
                  <a:pt x="2329211" y="211769"/>
                  <a:pt x="2319877" y="211769"/>
                </a:cubicBezTo>
                <a:cubicBezTo>
                  <a:pt x="2310409" y="211769"/>
                  <a:pt x="2302841" y="206735"/>
                  <a:pt x="2297174" y="196668"/>
                </a:cubicBezTo>
                <a:cubicBezTo>
                  <a:pt x="2291506" y="186600"/>
                  <a:pt x="2288673" y="171231"/>
                  <a:pt x="2288673" y="150562"/>
                </a:cubicBezTo>
                <a:cubicBezTo>
                  <a:pt x="2288673" y="129893"/>
                  <a:pt x="2291506" y="114524"/>
                  <a:pt x="2297174" y="104456"/>
                </a:cubicBezTo>
                <a:cubicBezTo>
                  <a:pt x="2302841" y="94388"/>
                  <a:pt x="2310409" y="89354"/>
                  <a:pt x="2319877" y="89354"/>
                </a:cubicBezTo>
                <a:close/>
                <a:moveTo>
                  <a:pt x="2055777" y="89354"/>
                </a:moveTo>
                <a:cubicBezTo>
                  <a:pt x="2065245" y="89354"/>
                  <a:pt x="2072913" y="94421"/>
                  <a:pt x="2078780" y="104556"/>
                </a:cubicBezTo>
                <a:cubicBezTo>
                  <a:pt x="2084647" y="114691"/>
                  <a:pt x="2087581" y="130026"/>
                  <a:pt x="2087581" y="150562"/>
                </a:cubicBezTo>
                <a:cubicBezTo>
                  <a:pt x="2087581" y="171231"/>
                  <a:pt x="2084647" y="186600"/>
                  <a:pt x="2078780" y="196668"/>
                </a:cubicBezTo>
                <a:cubicBezTo>
                  <a:pt x="2072913" y="206735"/>
                  <a:pt x="2065245" y="211769"/>
                  <a:pt x="2055777" y="211769"/>
                </a:cubicBezTo>
                <a:cubicBezTo>
                  <a:pt x="2046042" y="211769"/>
                  <a:pt x="2038275" y="206735"/>
                  <a:pt x="2032474" y="196668"/>
                </a:cubicBezTo>
                <a:cubicBezTo>
                  <a:pt x="2026673" y="186600"/>
                  <a:pt x="2023773" y="171231"/>
                  <a:pt x="2023773" y="150562"/>
                </a:cubicBezTo>
                <a:cubicBezTo>
                  <a:pt x="2023773" y="129893"/>
                  <a:pt x="2026707" y="114524"/>
                  <a:pt x="2032574" y="104456"/>
                </a:cubicBezTo>
                <a:cubicBezTo>
                  <a:pt x="2038441" y="94388"/>
                  <a:pt x="2046176" y="89354"/>
                  <a:pt x="2055777" y="89354"/>
                </a:cubicBezTo>
                <a:close/>
                <a:moveTo>
                  <a:pt x="1859476" y="85554"/>
                </a:moveTo>
                <a:cubicBezTo>
                  <a:pt x="1869478" y="85554"/>
                  <a:pt x="1877545" y="88554"/>
                  <a:pt x="1883679" y="94555"/>
                </a:cubicBezTo>
                <a:cubicBezTo>
                  <a:pt x="1889813" y="100556"/>
                  <a:pt x="1892880" y="108557"/>
                  <a:pt x="1892880" y="118558"/>
                </a:cubicBezTo>
                <a:cubicBezTo>
                  <a:pt x="1892880" y="128559"/>
                  <a:pt x="1889847" y="136527"/>
                  <a:pt x="1883779" y="142461"/>
                </a:cubicBezTo>
                <a:cubicBezTo>
                  <a:pt x="1877712" y="148395"/>
                  <a:pt x="1869611" y="151362"/>
                  <a:pt x="1859476" y="151362"/>
                </a:cubicBezTo>
                <a:cubicBezTo>
                  <a:pt x="1849342" y="151362"/>
                  <a:pt x="1841207" y="148395"/>
                  <a:pt x="1835073" y="142461"/>
                </a:cubicBezTo>
                <a:cubicBezTo>
                  <a:pt x="1828939" y="136527"/>
                  <a:pt x="1825872" y="128559"/>
                  <a:pt x="1825872" y="118558"/>
                </a:cubicBezTo>
                <a:cubicBezTo>
                  <a:pt x="1825872" y="108557"/>
                  <a:pt x="1828939" y="100556"/>
                  <a:pt x="1835073" y="94555"/>
                </a:cubicBezTo>
                <a:cubicBezTo>
                  <a:pt x="1841207" y="88554"/>
                  <a:pt x="1849342" y="85554"/>
                  <a:pt x="1859476" y="85554"/>
                </a:cubicBezTo>
                <a:close/>
                <a:moveTo>
                  <a:pt x="3862527" y="85354"/>
                </a:moveTo>
                <a:cubicBezTo>
                  <a:pt x="3872528" y="85354"/>
                  <a:pt x="3880629" y="87854"/>
                  <a:pt x="3886829" y="92855"/>
                </a:cubicBezTo>
                <a:cubicBezTo>
                  <a:pt x="3893030" y="97855"/>
                  <a:pt x="3896131" y="104689"/>
                  <a:pt x="3896131" y="113357"/>
                </a:cubicBezTo>
                <a:cubicBezTo>
                  <a:pt x="3896131" y="122025"/>
                  <a:pt x="3893030" y="128859"/>
                  <a:pt x="3886829" y="133860"/>
                </a:cubicBezTo>
                <a:cubicBezTo>
                  <a:pt x="3880629" y="138860"/>
                  <a:pt x="3872528" y="141361"/>
                  <a:pt x="3862527" y="141361"/>
                </a:cubicBezTo>
                <a:cubicBezTo>
                  <a:pt x="3852392" y="141361"/>
                  <a:pt x="3844224" y="138860"/>
                  <a:pt x="3838023" y="133860"/>
                </a:cubicBezTo>
                <a:cubicBezTo>
                  <a:pt x="3831823" y="128859"/>
                  <a:pt x="3828722" y="122025"/>
                  <a:pt x="3828722" y="113357"/>
                </a:cubicBezTo>
                <a:cubicBezTo>
                  <a:pt x="3828722" y="104689"/>
                  <a:pt x="3831823" y="97855"/>
                  <a:pt x="3838023" y="92855"/>
                </a:cubicBezTo>
                <a:cubicBezTo>
                  <a:pt x="3844224" y="87854"/>
                  <a:pt x="3852392" y="85354"/>
                  <a:pt x="3862527" y="85354"/>
                </a:cubicBezTo>
                <a:close/>
                <a:moveTo>
                  <a:pt x="1053280" y="82153"/>
                </a:moveTo>
                <a:cubicBezTo>
                  <a:pt x="1068882" y="82153"/>
                  <a:pt x="1081917" y="84020"/>
                  <a:pt x="1092385" y="87754"/>
                </a:cubicBezTo>
                <a:cubicBezTo>
                  <a:pt x="1102853" y="91488"/>
                  <a:pt x="1108087" y="96688"/>
                  <a:pt x="1108087" y="103356"/>
                </a:cubicBezTo>
                <a:cubicBezTo>
                  <a:pt x="1108087" y="110023"/>
                  <a:pt x="1102853" y="115257"/>
                  <a:pt x="1092385" y="119058"/>
                </a:cubicBezTo>
                <a:cubicBezTo>
                  <a:pt x="1081917" y="122858"/>
                  <a:pt x="1068882" y="124759"/>
                  <a:pt x="1053280" y="124759"/>
                </a:cubicBezTo>
                <a:cubicBezTo>
                  <a:pt x="1037678" y="124759"/>
                  <a:pt x="1024643" y="122858"/>
                  <a:pt x="1014175" y="119058"/>
                </a:cubicBezTo>
                <a:cubicBezTo>
                  <a:pt x="1003707" y="115257"/>
                  <a:pt x="998473" y="110023"/>
                  <a:pt x="998473" y="103356"/>
                </a:cubicBezTo>
                <a:cubicBezTo>
                  <a:pt x="998473" y="96688"/>
                  <a:pt x="1003707" y="91488"/>
                  <a:pt x="1014175" y="87754"/>
                </a:cubicBezTo>
                <a:cubicBezTo>
                  <a:pt x="1024643" y="84020"/>
                  <a:pt x="1037678" y="82153"/>
                  <a:pt x="1053280" y="82153"/>
                </a:cubicBezTo>
                <a:close/>
                <a:moveTo>
                  <a:pt x="862780" y="81753"/>
                </a:moveTo>
                <a:cubicBezTo>
                  <a:pt x="878649" y="81753"/>
                  <a:pt x="891684" y="83187"/>
                  <a:pt x="901885" y="86054"/>
                </a:cubicBezTo>
                <a:cubicBezTo>
                  <a:pt x="912086" y="88921"/>
                  <a:pt x="917187" y="93155"/>
                  <a:pt x="917187" y="98755"/>
                </a:cubicBezTo>
                <a:cubicBezTo>
                  <a:pt x="917187" y="104489"/>
                  <a:pt x="912120" y="108790"/>
                  <a:pt x="901985" y="111657"/>
                </a:cubicBezTo>
                <a:cubicBezTo>
                  <a:pt x="891851" y="114524"/>
                  <a:pt x="878782" y="115957"/>
                  <a:pt x="862780" y="115957"/>
                </a:cubicBezTo>
                <a:cubicBezTo>
                  <a:pt x="846778" y="115957"/>
                  <a:pt x="833710" y="114524"/>
                  <a:pt x="823575" y="111657"/>
                </a:cubicBezTo>
                <a:cubicBezTo>
                  <a:pt x="813441" y="108790"/>
                  <a:pt x="808373" y="104489"/>
                  <a:pt x="808373" y="98755"/>
                </a:cubicBezTo>
                <a:cubicBezTo>
                  <a:pt x="808373" y="93155"/>
                  <a:pt x="813474" y="88921"/>
                  <a:pt x="823675" y="86054"/>
                </a:cubicBezTo>
                <a:cubicBezTo>
                  <a:pt x="833877" y="83187"/>
                  <a:pt x="846912" y="81753"/>
                  <a:pt x="862780" y="81753"/>
                </a:cubicBezTo>
                <a:close/>
                <a:moveTo>
                  <a:pt x="4386021" y="73352"/>
                </a:moveTo>
                <a:lnTo>
                  <a:pt x="4386021" y="227771"/>
                </a:lnTo>
                <a:lnTo>
                  <a:pt x="4452829" y="227771"/>
                </a:lnTo>
                <a:cubicBezTo>
                  <a:pt x="4461230" y="227771"/>
                  <a:pt x="4469598" y="227038"/>
                  <a:pt x="4477932" y="225571"/>
                </a:cubicBezTo>
                <a:cubicBezTo>
                  <a:pt x="4486267" y="224104"/>
                  <a:pt x="4492967" y="222104"/>
                  <a:pt x="4498035" y="219570"/>
                </a:cubicBezTo>
                <a:lnTo>
                  <a:pt x="4498035" y="201568"/>
                </a:lnTo>
                <a:cubicBezTo>
                  <a:pt x="4492834" y="204102"/>
                  <a:pt x="4486200" y="206102"/>
                  <a:pt x="4478132" y="207569"/>
                </a:cubicBezTo>
                <a:cubicBezTo>
                  <a:pt x="4470065" y="209036"/>
                  <a:pt x="4461963" y="209769"/>
                  <a:pt x="4453829" y="209769"/>
                </a:cubicBezTo>
                <a:lnTo>
                  <a:pt x="4406223" y="209769"/>
                </a:lnTo>
                <a:lnTo>
                  <a:pt x="4406223" y="91354"/>
                </a:lnTo>
                <a:lnTo>
                  <a:pt x="4484633" y="91354"/>
                </a:lnTo>
                <a:lnTo>
                  <a:pt x="4484633" y="73352"/>
                </a:lnTo>
                <a:close/>
                <a:moveTo>
                  <a:pt x="2653471" y="73352"/>
                </a:moveTo>
                <a:lnTo>
                  <a:pt x="2653471" y="227771"/>
                </a:lnTo>
                <a:lnTo>
                  <a:pt x="2747082" y="227771"/>
                </a:lnTo>
                <a:lnTo>
                  <a:pt x="2747082" y="73352"/>
                </a:lnTo>
                <a:close/>
                <a:moveTo>
                  <a:pt x="592270" y="72952"/>
                </a:moveTo>
                <a:lnTo>
                  <a:pt x="592270" y="227771"/>
                </a:lnTo>
                <a:lnTo>
                  <a:pt x="631475" y="227771"/>
                </a:lnTo>
                <a:cubicBezTo>
                  <a:pt x="639476" y="227771"/>
                  <a:pt x="647244" y="227205"/>
                  <a:pt x="654778" y="226071"/>
                </a:cubicBezTo>
                <a:cubicBezTo>
                  <a:pt x="662312" y="224938"/>
                  <a:pt x="668546" y="223304"/>
                  <a:pt x="673480" y="221171"/>
                </a:cubicBezTo>
                <a:lnTo>
                  <a:pt x="673480" y="203568"/>
                </a:lnTo>
                <a:cubicBezTo>
                  <a:pt x="668146" y="205569"/>
                  <a:pt x="661979" y="207169"/>
                  <a:pt x="654978" y="208369"/>
                </a:cubicBezTo>
                <a:cubicBezTo>
                  <a:pt x="647977" y="209569"/>
                  <a:pt x="640876" y="210169"/>
                  <a:pt x="633675" y="210169"/>
                </a:cubicBezTo>
                <a:lnTo>
                  <a:pt x="611673" y="210169"/>
                </a:lnTo>
                <a:lnTo>
                  <a:pt x="611673" y="72952"/>
                </a:lnTo>
                <a:close/>
                <a:moveTo>
                  <a:pt x="4197321" y="72352"/>
                </a:moveTo>
                <a:lnTo>
                  <a:pt x="4197321" y="227771"/>
                </a:lnTo>
                <a:lnTo>
                  <a:pt x="4267130" y="227771"/>
                </a:lnTo>
                <a:cubicBezTo>
                  <a:pt x="4275397" y="227771"/>
                  <a:pt x="4283531" y="227005"/>
                  <a:pt x="4291532" y="225471"/>
                </a:cubicBezTo>
                <a:cubicBezTo>
                  <a:pt x="4299534" y="223938"/>
                  <a:pt x="4306134" y="221904"/>
                  <a:pt x="4311335" y="219370"/>
                </a:cubicBezTo>
                <a:lnTo>
                  <a:pt x="4311335" y="201168"/>
                </a:lnTo>
                <a:cubicBezTo>
                  <a:pt x="4306134" y="203702"/>
                  <a:pt x="4299467" y="205735"/>
                  <a:pt x="4291332" y="207269"/>
                </a:cubicBezTo>
                <a:cubicBezTo>
                  <a:pt x="4283198" y="208802"/>
                  <a:pt x="4275130" y="209569"/>
                  <a:pt x="4267130" y="209569"/>
                </a:cubicBezTo>
                <a:lnTo>
                  <a:pt x="4217523" y="209569"/>
                </a:lnTo>
                <a:lnTo>
                  <a:pt x="4217523" y="72352"/>
                </a:lnTo>
                <a:close/>
                <a:moveTo>
                  <a:pt x="2463771" y="72352"/>
                </a:moveTo>
                <a:lnTo>
                  <a:pt x="2463771" y="227771"/>
                </a:lnTo>
                <a:lnTo>
                  <a:pt x="2533580" y="227771"/>
                </a:lnTo>
                <a:cubicBezTo>
                  <a:pt x="2541847" y="227771"/>
                  <a:pt x="2549982" y="227005"/>
                  <a:pt x="2557983" y="225471"/>
                </a:cubicBezTo>
                <a:cubicBezTo>
                  <a:pt x="2565984" y="223938"/>
                  <a:pt x="2572584" y="221904"/>
                  <a:pt x="2577785" y="219370"/>
                </a:cubicBezTo>
                <a:lnTo>
                  <a:pt x="2577785" y="201168"/>
                </a:lnTo>
                <a:cubicBezTo>
                  <a:pt x="2572584" y="203702"/>
                  <a:pt x="2565917" y="205735"/>
                  <a:pt x="2557783" y="207269"/>
                </a:cubicBezTo>
                <a:cubicBezTo>
                  <a:pt x="2549648" y="208802"/>
                  <a:pt x="2541580" y="209569"/>
                  <a:pt x="2533580" y="209569"/>
                </a:cubicBezTo>
                <a:lnTo>
                  <a:pt x="2483973" y="209569"/>
                </a:lnTo>
                <a:lnTo>
                  <a:pt x="2483973" y="72352"/>
                </a:lnTo>
                <a:close/>
                <a:moveTo>
                  <a:pt x="1430870" y="71552"/>
                </a:moveTo>
                <a:lnTo>
                  <a:pt x="1430870" y="88554"/>
                </a:lnTo>
                <a:lnTo>
                  <a:pt x="1476876" y="88554"/>
                </a:lnTo>
                <a:cubicBezTo>
                  <a:pt x="1475676" y="102689"/>
                  <a:pt x="1470842" y="114391"/>
                  <a:pt x="1462374" y="123658"/>
                </a:cubicBezTo>
                <a:cubicBezTo>
                  <a:pt x="1453907" y="132926"/>
                  <a:pt x="1442672" y="138494"/>
                  <a:pt x="1428670" y="140361"/>
                </a:cubicBezTo>
                <a:lnTo>
                  <a:pt x="1428670" y="158163"/>
                </a:lnTo>
                <a:cubicBezTo>
                  <a:pt x="1441072" y="156963"/>
                  <a:pt x="1452140" y="153395"/>
                  <a:pt x="1461874" y="147461"/>
                </a:cubicBezTo>
                <a:cubicBezTo>
                  <a:pt x="1471609" y="141527"/>
                  <a:pt x="1479476" y="133826"/>
                  <a:pt x="1485477" y="124359"/>
                </a:cubicBezTo>
                <a:lnTo>
                  <a:pt x="1535683" y="156563"/>
                </a:lnTo>
                <a:lnTo>
                  <a:pt x="1545485" y="141761"/>
                </a:lnTo>
                <a:lnTo>
                  <a:pt x="1492878" y="108557"/>
                </a:lnTo>
                <a:cubicBezTo>
                  <a:pt x="1495012" y="101622"/>
                  <a:pt x="1496279" y="94955"/>
                  <a:pt x="1496678" y="88554"/>
                </a:cubicBezTo>
                <a:lnTo>
                  <a:pt x="1539884" y="88554"/>
                </a:lnTo>
                <a:lnTo>
                  <a:pt x="1539884" y="71552"/>
                </a:lnTo>
                <a:close/>
                <a:moveTo>
                  <a:pt x="1669376" y="71352"/>
                </a:moveTo>
                <a:cubicBezTo>
                  <a:pt x="1669243" y="95755"/>
                  <a:pt x="1667176" y="117958"/>
                  <a:pt x="1663175" y="137960"/>
                </a:cubicBezTo>
                <a:cubicBezTo>
                  <a:pt x="1659175" y="157963"/>
                  <a:pt x="1653274" y="174165"/>
                  <a:pt x="1645473" y="186566"/>
                </a:cubicBezTo>
                <a:cubicBezTo>
                  <a:pt x="1637672" y="198968"/>
                  <a:pt x="1628238" y="206035"/>
                  <a:pt x="1617170" y="207769"/>
                </a:cubicBezTo>
                <a:lnTo>
                  <a:pt x="1617170" y="227771"/>
                </a:lnTo>
                <a:cubicBezTo>
                  <a:pt x="1630371" y="226838"/>
                  <a:pt x="1642040" y="221071"/>
                  <a:pt x="1652174" y="210469"/>
                </a:cubicBezTo>
                <a:cubicBezTo>
                  <a:pt x="1662309" y="199868"/>
                  <a:pt x="1670443" y="185166"/>
                  <a:pt x="1676577" y="166364"/>
                </a:cubicBezTo>
                <a:lnTo>
                  <a:pt x="1720583" y="227371"/>
                </a:lnTo>
                <a:lnTo>
                  <a:pt x="1736585" y="215970"/>
                </a:lnTo>
                <a:lnTo>
                  <a:pt x="1682778" y="143161"/>
                </a:lnTo>
                <a:cubicBezTo>
                  <a:pt x="1687045" y="122892"/>
                  <a:pt x="1689312" y="99222"/>
                  <a:pt x="1689579" y="72152"/>
                </a:cubicBezTo>
                <a:close/>
                <a:moveTo>
                  <a:pt x="2319877" y="71152"/>
                </a:moveTo>
                <a:cubicBezTo>
                  <a:pt x="2304275" y="71152"/>
                  <a:pt x="2291873" y="77819"/>
                  <a:pt x="2282672" y="91154"/>
                </a:cubicBezTo>
                <a:cubicBezTo>
                  <a:pt x="2273471" y="104489"/>
                  <a:pt x="2268870" y="124292"/>
                  <a:pt x="2268870" y="150562"/>
                </a:cubicBezTo>
                <a:cubicBezTo>
                  <a:pt x="2268870" y="176832"/>
                  <a:pt x="2273471" y="196634"/>
                  <a:pt x="2282672" y="209969"/>
                </a:cubicBezTo>
                <a:cubicBezTo>
                  <a:pt x="2291873" y="223304"/>
                  <a:pt x="2304275" y="229972"/>
                  <a:pt x="2319877" y="229972"/>
                </a:cubicBezTo>
                <a:cubicBezTo>
                  <a:pt x="2330011" y="229972"/>
                  <a:pt x="2338879" y="227071"/>
                  <a:pt x="2346480" y="221271"/>
                </a:cubicBezTo>
                <a:cubicBezTo>
                  <a:pt x="2354081" y="215470"/>
                  <a:pt x="2360015" y="206635"/>
                  <a:pt x="2364282" y="194767"/>
                </a:cubicBezTo>
                <a:cubicBezTo>
                  <a:pt x="2368549" y="182899"/>
                  <a:pt x="2370683" y="168164"/>
                  <a:pt x="2370683" y="150562"/>
                </a:cubicBezTo>
                <a:cubicBezTo>
                  <a:pt x="2370683" y="132960"/>
                  <a:pt x="2368549" y="118224"/>
                  <a:pt x="2364282" y="106356"/>
                </a:cubicBezTo>
                <a:cubicBezTo>
                  <a:pt x="2360015" y="94488"/>
                  <a:pt x="2354081" y="85654"/>
                  <a:pt x="2346480" y="79853"/>
                </a:cubicBezTo>
                <a:cubicBezTo>
                  <a:pt x="2338879" y="74052"/>
                  <a:pt x="2330011" y="71152"/>
                  <a:pt x="2319877" y="71152"/>
                </a:cubicBezTo>
                <a:close/>
                <a:moveTo>
                  <a:pt x="2055777" y="71152"/>
                </a:moveTo>
                <a:cubicBezTo>
                  <a:pt x="2045376" y="71152"/>
                  <a:pt x="2036308" y="74052"/>
                  <a:pt x="2028574" y="79853"/>
                </a:cubicBezTo>
                <a:cubicBezTo>
                  <a:pt x="2020839" y="85654"/>
                  <a:pt x="2014805" y="94488"/>
                  <a:pt x="2010471" y="106356"/>
                </a:cubicBezTo>
                <a:cubicBezTo>
                  <a:pt x="2006138" y="118224"/>
                  <a:pt x="2003970" y="132960"/>
                  <a:pt x="2003970" y="150562"/>
                </a:cubicBezTo>
                <a:cubicBezTo>
                  <a:pt x="2003970" y="168164"/>
                  <a:pt x="2006138" y="182899"/>
                  <a:pt x="2010471" y="194767"/>
                </a:cubicBezTo>
                <a:cubicBezTo>
                  <a:pt x="2014805" y="206635"/>
                  <a:pt x="2020839" y="215470"/>
                  <a:pt x="2028574" y="221271"/>
                </a:cubicBezTo>
                <a:cubicBezTo>
                  <a:pt x="2036308" y="227071"/>
                  <a:pt x="2045376" y="229972"/>
                  <a:pt x="2055777" y="229972"/>
                </a:cubicBezTo>
                <a:cubicBezTo>
                  <a:pt x="2066045" y="229972"/>
                  <a:pt x="2075046" y="227071"/>
                  <a:pt x="2082780" y="221271"/>
                </a:cubicBezTo>
                <a:cubicBezTo>
                  <a:pt x="2090515" y="215470"/>
                  <a:pt x="2096549" y="206635"/>
                  <a:pt x="2100883" y="194767"/>
                </a:cubicBezTo>
                <a:cubicBezTo>
                  <a:pt x="2105216" y="182899"/>
                  <a:pt x="2107384" y="168164"/>
                  <a:pt x="2107384" y="150562"/>
                </a:cubicBezTo>
                <a:cubicBezTo>
                  <a:pt x="2107384" y="132960"/>
                  <a:pt x="2105216" y="118224"/>
                  <a:pt x="2100883" y="106356"/>
                </a:cubicBezTo>
                <a:cubicBezTo>
                  <a:pt x="2096549" y="94488"/>
                  <a:pt x="2090515" y="85654"/>
                  <a:pt x="2082780" y="79853"/>
                </a:cubicBezTo>
                <a:cubicBezTo>
                  <a:pt x="2075046" y="74052"/>
                  <a:pt x="2066045" y="71152"/>
                  <a:pt x="2055777" y="71152"/>
                </a:cubicBezTo>
                <a:close/>
                <a:moveTo>
                  <a:pt x="3302171" y="70352"/>
                </a:moveTo>
                <a:lnTo>
                  <a:pt x="3302171" y="124159"/>
                </a:lnTo>
                <a:lnTo>
                  <a:pt x="3341576" y="124159"/>
                </a:lnTo>
                <a:lnTo>
                  <a:pt x="3341576" y="141161"/>
                </a:lnTo>
                <a:lnTo>
                  <a:pt x="3292170" y="141161"/>
                </a:lnTo>
                <a:lnTo>
                  <a:pt x="3292170" y="156363"/>
                </a:lnTo>
                <a:lnTo>
                  <a:pt x="3361378" y="156363"/>
                </a:lnTo>
                <a:cubicBezTo>
                  <a:pt x="3389248" y="156363"/>
                  <a:pt x="3408117" y="154162"/>
                  <a:pt x="3417985" y="149762"/>
                </a:cubicBezTo>
                <a:lnTo>
                  <a:pt x="3417985" y="134360"/>
                </a:lnTo>
                <a:cubicBezTo>
                  <a:pt x="3407317" y="138894"/>
                  <a:pt x="3388648" y="141161"/>
                  <a:pt x="3361978" y="141161"/>
                </a:cubicBezTo>
                <a:lnTo>
                  <a:pt x="3361178" y="141161"/>
                </a:lnTo>
                <a:lnTo>
                  <a:pt x="3361178" y="124159"/>
                </a:lnTo>
                <a:lnTo>
                  <a:pt x="3402983" y="124159"/>
                </a:lnTo>
                <a:lnTo>
                  <a:pt x="3402983" y="109357"/>
                </a:lnTo>
                <a:lnTo>
                  <a:pt x="3321373" y="109357"/>
                </a:lnTo>
                <a:lnTo>
                  <a:pt x="3321373" y="85154"/>
                </a:lnTo>
                <a:lnTo>
                  <a:pt x="3400983" y="85154"/>
                </a:lnTo>
                <a:lnTo>
                  <a:pt x="3400983" y="70352"/>
                </a:lnTo>
                <a:close/>
                <a:moveTo>
                  <a:pt x="2918170" y="70152"/>
                </a:moveTo>
                <a:lnTo>
                  <a:pt x="2918170" y="166364"/>
                </a:lnTo>
                <a:lnTo>
                  <a:pt x="3015583" y="166364"/>
                </a:lnTo>
                <a:lnTo>
                  <a:pt x="3015583" y="70152"/>
                </a:lnTo>
                <a:lnTo>
                  <a:pt x="2996180" y="70152"/>
                </a:lnTo>
                <a:lnTo>
                  <a:pt x="2996180" y="99555"/>
                </a:lnTo>
                <a:lnTo>
                  <a:pt x="2937573" y="99555"/>
                </a:lnTo>
                <a:lnTo>
                  <a:pt x="2937573" y="70152"/>
                </a:lnTo>
                <a:close/>
                <a:moveTo>
                  <a:pt x="3113871" y="69152"/>
                </a:moveTo>
                <a:lnTo>
                  <a:pt x="3113871" y="128159"/>
                </a:lnTo>
                <a:lnTo>
                  <a:pt x="3177079" y="128159"/>
                </a:lnTo>
                <a:lnTo>
                  <a:pt x="3177079" y="145761"/>
                </a:lnTo>
                <a:lnTo>
                  <a:pt x="3101670" y="145761"/>
                </a:lnTo>
                <a:lnTo>
                  <a:pt x="3101670" y="161763"/>
                </a:lnTo>
                <a:lnTo>
                  <a:pt x="3272291" y="161763"/>
                </a:lnTo>
                <a:lnTo>
                  <a:pt x="3272291" y="145761"/>
                </a:lnTo>
                <a:lnTo>
                  <a:pt x="3196681" y="145761"/>
                </a:lnTo>
                <a:lnTo>
                  <a:pt x="3196681" y="128159"/>
                </a:lnTo>
                <a:lnTo>
                  <a:pt x="3262090" y="128159"/>
                </a:lnTo>
                <a:lnTo>
                  <a:pt x="3262090" y="112157"/>
                </a:lnTo>
                <a:lnTo>
                  <a:pt x="3133673" y="112157"/>
                </a:lnTo>
                <a:lnTo>
                  <a:pt x="3133673" y="85154"/>
                </a:lnTo>
                <a:lnTo>
                  <a:pt x="3260089" y="85154"/>
                </a:lnTo>
                <a:lnTo>
                  <a:pt x="3260089" y="69152"/>
                </a:lnTo>
                <a:close/>
                <a:moveTo>
                  <a:pt x="3862527" y="68952"/>
                </a:moveTo>
                <a:cubicBezTo>
                  <a:pt x="3851725" y="68952"/>
                  <a:pt x="3842291" y="70818"/>
                  <a:pt x="3834223" y="74552"/>
                </a:cubicBezTo>
                <a:cubicBezTo>
                  <a:pt x="3826155" y="78286"/>
                  <a:pt x="3819921" y="83520"/>
                  <a:pt x="3815521" y="90254"/>
                </a:cubicBezTo>
                <a:cubicBezTo>
                  <a:pt x="3811120" y="96988"/>
                  <a:pt x="3808920" y="104689"/>
                  <a:pt x="3808920" y="113357"/>
                </a:cubicBezTo>
                <a:cubicBezTo>
                  <a:pt x="3808920" y="122158"/>
                  <a:pt x="3811120" y="129893"/>
                  <a:pt x="3815521" y="136560"/>
                </a:cubicBezTo>
                <a:cubicBezTo>
                  <a:pt x="3819921" y="143228"/>
                  <a:pt x="3826155" y="148428"/>
                  <a:pt x="3834223" y="152162"/>
                </a:cubicBezTo>
                <a:cubicBezTo>
                  <a:pt x="3842291" y="155896"/>
                  <a:pt x="3851725" y="157763"/>
                  <a:pt x="3862527" y="157763"/>
                </a:cubicBezTo>
                <a:cubicBezTo>
                  <a:pt x="3873195" y="157763"/>
                  <a:pt x="3882562" y="155896"/>
                  <a:pt x="3890630" y="152162"/>
                </a:cubicBezTo>
                <a:cubicBezTo>
                  <a:pt x="3898698" y="148428"/>
                  <a:pt x="3904932" y="143228"/>
                  <a:pt x="3909332" y="136560"/>
                </a:cubicBezTo>
                <a:cubicBezTo>
                  <a:pt x="3913733" y="129893"/>
                  <a:pt x="3915933" y="122158"/>
                  <a:pt x="3915933" y="113357"/>
                </a:cubicBezTo>
                <a:cubicBezTo>
                  <a:pt x="3915933" y="104689"/>
                  <a:pt x="3913733" y="96988"/>
                  <a:pt x="3909332" y="90254"/>
                </a:cubicBezTo>
                <a:cubicBezTo>
                  <a:pt x="3904932" y="83520"/>
                  <a:pt x="3898698" y="78286"/>
                  <a:pt x="3890630" y="74552"/>
                </a:cubicBezTo>
                <a:cubicBezTo>
                  <a:pt x="3882562" y="70818"/>
                  <a:pt x="3873195" y="68952"/>
                  <a:pt x="3862527" y="68952"/>
                </a:cubicBezTo>
                <a:close/>
                <a:moveTo>
                  <a:pt x="1859476" y="68952"/>
                </a:moveTo>
                <a:cubicBezTo>
                  <a:pt x="1848675" y="68952"/>
                  <a:pt x="1839240" y="71085"/>
                  <a:pt x="1831173" y="75352"/>
                </a:cubicBezTo>
                <a:cubicBezTo>
                  <a:pt x="1823105" y="79620"/>
                  <a:pt x="1816904" y="85520"/>
                  <a:pt x="1812570" y="93055"/>
                </a:cubicBezTo>
                <a:cubicBezTo>
                  <a:pt x="1808237" y="100589"/>
                  <a:pt x="1806069" y="109090"/>
                  <a:pt x="1806069" y="118558"/>
                </a:cubicBezTo>
                <a:cubicBezTo>
                  <a:pt x="1806069" y="128026"/>
                  <a:pt x="1808237" y="136527"/>
                  <a:pt x="1812570" y="144061"/>
                </a:cubicBezTo>
                <a:cubicBezTo>
                  <a:pt x="1816904" y="151595"/>
                  <a:pt x="1823105" y="157496"/>
                  <a:pt x="1831173" y="161763"/>
                </a:cubicBezTo>
                <a:cubicBezTo>
                  <a:pt x="1839240" y="166030"/>
                  <a:pt x="1848675" y="168164"/>
                  <a:pt x="1859476" y="168164"/>
                </a:cubicBezTo>
                <a:cubicBezTo>
                  <a:pt x="1870278" y="168164"/>
                  <a:pt x="1879679" y="166030"/>
                  <a:pt x="1887680" y="161763"/>
                </a:cubicBezTo>
                <a:cubicBezTo>
                  <a:pt x="1895681" y="157496"/>
                  <a:pt x="1901848" y="151629"/>
                  <a:pt x="1906182" y="144161"/>
                </a:cubicBezTo>
                <a:cubicBezTo>
                  <a:pt x="1910516" y="136693"/>
                  <a:pt x="1912683" y="128159"/>
                  <a:pt x="1912683" y="118558"/>
                </a:cubicBezTo>
                <a:cubicBezTo>
                  <a:pt x="1912683" y="108957"/>
                  <a:pt x="1910516" y="100422"/>
                  <a:pt x="1906182" y="92955"/>
                </a:cubicBezTo>
                <a:cubicBezTo>
                  <a:pt x="1901848" y="85487"/>
                  <a:pt x="1895681" y="79620"/>
                  <a:pt x="1887680" y="75352"/>
                </a:cubicBezTo>
                <a:cubicBezTo>
                  <a:pt x="1879679" y="71085"/>
                  <a:pt x="1870278" y="68952"/>
                  <a:pt x="1859476" y="68952"/>
                </a:cubicBezTo>
                <a:close/>
                <a:moveTo>
                  <a:pt x="351621" y="68152"/>
                </a:moveTo>
                <a:lnTo>
                  <a:pt x="351621" y="141561"/>
                </a:lnTo>
                <a:lnTo>
                  <a:pt x="414629" y="141561"/>
                </a:lnTo>
                <a:lnTo>
                  <a:pt x="414629" y="161763"/>
                </a:lnTo>
                <a:lnTo>
                  <a:pt x="339420" y="161763"/>
                </a:lnTo>
                <a:lnTo>
                  <a:pt x="339420" y="178365"/>
                </a:lnTo>
                <a:lnTo>
                  <a:pt x="510041" y="178365"/>
                </a:lnTo>
                <a:lnTo>
                  <a:pt x="510041" y="161763"/>
                </a:lnTo>
                <a:lnTo>
                  <a:pt x="434631" y="161763"/>
                </a:lnTo>
                <a:lnTo>
                  <a:pt x="434631" y="141561"/>
                </a:lnTo>
                <a:lnTo>
                  <a:pt x="497639" y="141561"/>
                </a:lnTo>
                <a:lnTo>
                  <a:pt x="497639" y="68152"/>
                </a:lnTo>
                <a:lnTo>
                  <a:pt x="478237" y="68152"/>
                </a:lnTo>
                <a:lnTo>
                  <a:pt x="478237" y="88954"/>
                </a:lnTo>
                <a:lnTo>
                  <a:pt x="371223" y="88954"/>
                </a:lnTo>
                <a:lnTo>
                  <a:pt x="371223" y="68152"/>
                </a:lnTo>
                <a:close/>
                <a:moveTo>
                  <a:pt x="4512836" y="67151"/>
                </a:moveTo>
                <a:lnTo>
                  <a:pt x="4512836" y="237973"/>
                </a:lnTo>
                <a:lnTo>
                  <a:pt x="4532639" y="237973"/>
                </a:lnTo>
                <a:lnTo>
                  <a:pt x="4532639" y="155362"/>
                </a:lnTo>
                <a:lnTo>
                  <a:pt x="4556642" y="155362"/>
                </a:lnTo>
                <a:lnTo>
                  <a:pt x="4556642" y="136360"/>
                </a:lnTo>
                <a:lnTo>
                  <a:pt x="4532639" y="136360"/>
                </a:lnTo>
                <a:lnTo>
                  <a:pt x="4532639" y="67151"/>
                </a:lnTo>
                <a:close/>
                <a:moveTo>
                  <a:pt x="4327137" y="67151"/>
                </a:moveTo>
                <a:lnTo>
                  <a:pt x="4327137" y="238173"/>
                </a:lnTo>
                <a:lnTo>
                  <a:pt x="4346939" y="237973"/>
                </a:lnTo>
                <a:lnTo>
                  <a:pt x="4346939" y="67151"/>
                </a:lnTo>
                <a:close/>
                <a:moveTo>
                  <a:pt x="3946137" y="67151"/>
                </a:moveTo>
                <a:lnTo>
                  <a:pt x="3946137" y="162163"/>
                </a:lnTo>
                <a:lnTo>
                  <a:pt x="3965939" y="162163"/>
                </a:lnTo>
                <a:lnTo>
                  <a:pt x="3965939" y="67151"/>
                </a:lnTo>
                <a:close/>
                <a:moveTo>
                  <a:pt x="3432187" y="67151"/>
                </a:moveTo>
                <a:lnTo>
                  <a:pt x="3432187" y="158763"/>
                </a:lnTo>
                <a:lnTo>
                  <a:pt x="3451989" y="158763"/>
                </a:lnTo>
                <a:lnTo>
                  <a:pt x="3451989" y="67151"/>
                </a:lnTo>
                <a:close/>
                <a:moveTo>
                  <a:pt x="3052387" y="67151"/>
                </a:moveTo>
                <a:lnTo>
                  <a:pt x="3052387" y="86554"/>
                </a:lnTo>
                <a:lnTo>
                  <a:pt x="3024384" y="86554"/>
                </a:lnTo>
                <a:lnTo>
                  <a:pt x="3024384" y="104156"/>
                </a:lnTo>
                <a:lnTo>
                  <a:pt x="3052387" y="104156"/>
                </a:lnTo>
                <a:lnTo>
                  <a:pt x="3052387" y="127959"/>
                </a:lnTo>
                <a:lnTo>
                  <a:pt x="3024384" y="127959"/>
                </a:lnTo>
                <a:lnTo>
                  <a:pt x="3024384" y="145561"/>
                </a:lnTo>
                <a:lnTo>
                  <a:pt x="3052387" y="145561"/>
                </a:lnTo>
                <a:lnTo>
                  <a:pt x="3052387" y="193967"/>
                </a:lnTo>
                <a:lnTo>
                  <a:pt x="3071990" y="193967"/>
                </a:lnTo>
                <a:lnTo>
                  <a:pt x="3071990" y="67151"/>
                </a:lnTo>
                <a:close/>
                <a:moveTo>
                  <a:pt x="2785487" y="67151"/>
                </a:moveTo>
                <a:lnTo>
                  <a:pt x="2785487" y="109157"/>
                </a:lnTo>
                <a:lnTo>
                  <a:pt x="2756484" y="109157"/>
                </a:lnTo>
                <a:lnTo>
                  <a:pt x="2756484" y="127759"/>
                </a:lnTo>
                <a:lnTo>
                  <a:pt x="2785487" y="127759"/>
                </a:lnTo>
                <a:lnTo>
                  <a:pt x="2785487" y="167164"/>
                </a:lnTo>
                <a:lnTo>
                  <a:pt x="2756484" y="167164"/>
                </a:lnTo>
                <a:lnTo>
                  <a:pt x="2756484" y="185766"/>
                </a:lnTo>
                <a:lnTo>
                  <a:pt x="2785487" y="185766"/>
                </a:lnTo>
                <a:lnTo>
                  <a:pt x="2785487" y="237973"/>
                </a:lnTo>
                <a:lnTo>
                  <a:pt x="2805290" y="237973"/>
                </a:lnTo>
                <a:lnTo>
                  <a:pt x="2805290" y="67151"/>
                </a:lnTo>
                <a:close/>
                <a:moveTo>
                  <a:pt x="2593587" y="67151"/>
                </a:moveTo>
                <a:lnTo>
                  <a:pt x="2593587" y="238173"/>
                </a:lnTo>
                <a:lnTo>
                  <a:pt x="2613389" y="237973"/>
                </a:lnTo>
                <a:lnTo>
                  <a:pt x="2613389" y="67151"/>
                </a:lnTo>
                <a:close/>
                <a:moveTo>
                  <a:pt x="2398286" y="67151"/>
                </a:moveTo>
                <a:lnTo>
                  <a:pt x="2398286" y="237973"/>
                </a:lnTo>
                <a:lnTo>
                  <a:pt x="2418089" y="237973"/>
                </a:lnTo>
                <a:lnTo>
                  <a:pt x="2418089" y="155362"/>
                </a:lnTo>
                <a:lnTo>
                  <a:pt x="2442092" y="155362"/>
                </a:lnTo>
                <a:lnTo>
                  <a:pt x="2442092" y="136360"/>
                </a:lnTo>
                <a:lnTo>
                  <a:pt x="2418089" y="136360"/>
                </a:lnTo>
                <a:lnTo>
                  <a:pt x="2418089" y="67151"/>
                </a:lnTo>
                <a:close/>
                <a:moveTo>
                  <a:pt x="2136387" y="67151"/>
                </a:moveTo>
                <a:lnTo>
                  <a:pt x="2136387" y="237973"/>
                </a:lnTo>
                <a:lnTo>
                  <a:pt x="2156390" y="237973"/>
                </a:lnTo>
                <a:lnTo>
                  <a:pt x="2156390" y="67151"/>
                </a:lnTo>
                <a:close/>
                <a:moveTo>
                  <a:pt x="1941086" y="67151"/>
                </a:moveTo>
                <a:lnTo>
                  <a:pt x="1941086" y="193967"/>
                </a:lnTo>
                <a:lnTo>
                  <a:pt x="1960889" y="193967"/>
                </a:lnTo>
                <a:lnTo>
                  <a:pt x="1960889" y="126759"/>
                </a:lnTo>
                <a:lnTo>
                  <a:pt x="1984892" y="126759"/>
                </a:lnTo>
                <a:lnTo>
                  <a:pt x="1984892" y="107756"/>
                </a:lnTo>
                <a:lnTo>
                  <a:pt x="1960889" y="107756"/>
                </a:lnTo>
                <a:lnTo>
                  <a:pt x="1960889" y="67151"/>
                </a:lnTo>
                <a:close/>
                <a:moveTo>
                  <a:pt x="1750586" y="67151"/>
                </a:moveTo>
                <a:lnTo>
                  <a:pt x="1750586" y="237973"/>
                </a:lnTo>
                <a:lnTo>
                  <a:pt x="1770389" y="237973"/>
                </a:lnTo>
                <a:lnTo>
                  <a:pt x="1770389" y="155362"/>
                </a:lnTo>
                <a:lnTo>
                  <a:pt x="1794392" y="155362"/>
                </a:lnTo>
                <a:lnTo>
                  <a:pt x="1794392" y="136360"/>
                </a:lnTo>
                <a:lnTo>
                  <a:pt x="1770389" y="136360"/>
                </a:lnTo>
                <a:lnTo>
                  <a:pt x="1770389" y="67151"/>
                </a:lnTo>
                <a:close/>
                <a:moveTo>
                  <a:pt x="1566287" y="67151"/>
                </a:moveTo>
                <a:lnTo>
                  <a:pt x="1566287" y="99355"/>
                </a:lnTo>
                <a:lnTo>
                  <a:pt x="1533083" y="99355"/>
                </a:lnTo>
                <a:lnTo>
                  <a:pt x="1533083" y="116558"/>
                </a:lnTo>
                <a:lnTo>
                  <a:pt x="1566287" y="116558"/>
                </a:lnTo>
                <a:lnTo>
                  <a:pt x="1566287" y="163163"/>
                </a:lnTo>
                <a:lnTo>
                  <a:pt x="1586090" y="163163"/>
                </a:lnTo>
                <a:lnTo>
                  <a:pt x="1586090" y="67151"/>
                </a:lnTo>
                <a:close/>
                <a:moveTo>
                  <a:pt x="1369986" y="67151"/>
                </a:moveTo>
                <a:lnTo>
                  <a:pt x="1369986" y="184366"/>
                </a:lnTo>
                <a:lnTo>
                  <a:pt x="1389789" y="184366"/>
                </a:lnTo>
                <a:lnTo>
                  <a:pt x="1389789" y="131159"/>
                </a:lnTo>
                <a:lnTo>
                  <a:pt x="1413392" y="131159"/>
                </a:lnTo>
                <a:lnTo>
                  <a:pt x="1413392" y="112757"/>
                </a:lnTo>
                <a:lnTo>
                  <a:pt x="1389789" y="112757"/>
                </a:lnTo>
                <a:lnTo>
                  <a:pt x="1389789" y="67151"/>
                </a:lnTo>
                <a:close/>
                <a:moveTo>
                  <a:pt x="732488" y="67151"/>
                </a:moveTo>
                <a:lnTo>
                  <a:pt x="732488" y="135960"/>
                </a:lnTo>
                <a:lnTo>
                  <a:pt x="704684" y="135960"/>
                </a:lnTo>
                <a:lnTo>
                  <a:pt x="704684" y="68152"/>
                </a:lnTo>
                <a:lnTo>
                  <a:pt x="685882" y="68152"/>
                </a:lnTo>
                <a:lnTo>
                  <a:pt x="685882" y="234972"/>
                </a:lnTo>
                <a:lnTo>
                  <a:pt x="704684" y="234972"/>
                </a:lnTo>
                <a:lnTo>
                  <a:pt x="704684" y="154562"/>
                </a:lnTo>
                <a:lnTo>
                  <a:pt x="732488" y="154562"/>
                </a:lnTo>
                <a:lnTo>
                  <a:pt x="732488" y="237973"/>
                </a:lnTo>
                <a:lnTo>
                  <a:pt x="751290" y="237973"/>
                </a:lnTo>
                <a:lnTo>
                  <a:pt x="751290" y="67151"/>
                </a:lnTo>
                <a:close/>
                <a:moveTo>
                  <a:pt x="1053280" y="66151"/>
                </a:moveTo>
                <a:cubicBezTo>
                  <a:pt x="1039145" y="66151"/>
                  <a:pt x="1026344" y="67518"/>
                  <a:pt x="1014875" y="70252"/>
                </a:cubicBezTo>
                <a:cubicBezTo>
                  <a:pt x="1003407" y="72985"/>
                  <a:pt x="994306" y="77153"/>
                  <a:pt x="987572" y="82753"/>
                </a:cubicBezTo>
                <a:cubicBezTo>
                  <a:pt x="980838" y="88354"/>
                  <a:pt x="977471" y="95222"/>
                  <a:pt x="977471" y="103356"/>
                </a:cubicBezTo>
                <a:cubicBezTo>
                  <a:pt x="977471" y="111490"/>
                  <a:pt x="980838" y="118358"/>
                  <a:pt x="987572" y="123958"/>
                </a:cubicBezTo>
                <a:cubicBezTo>
                  <a:pt x="994306" y="129559"/>
                  <a:pt x="1003374" y="133760"/>
                  <a:pt x="1014775" y="136560"/>
                </a:cubicBezTo>
                <a:cubicBezTo>
                  <a:pt x="1026177" y="139360"/>
                  <a:pt x="1039012" y="140761"/>
                  <a:pt x="1053280" y="140761"/>
                </a:cubicBezTo>
                <a:cubicBezTo>
                  <a:pt x="1067549" y="140761"/>
                  <a:pt x="1080384" y="139360"/>
                  <a:pt x="1091785" y="136560"/>
                </a:cubicBezTo>
                <a:cubicBezTo>
                  <a:pt x="1103186" y="133760"/>
                  <a:pt x="1112254" y="129559"/>
                  <a:pt x="1118988" y="123958"/>
                </a:cubicBezTo>
                <a:cubicBezTo>
                  <a:pt x="1125723" y="118358"/>
                  <a:pt x="1129090" y="111490"/>
                  <a:pt x="1129090" y="103356"/>
                </a:cubicBezTo>
                <a:cubicBezTo>
                  <a:pt x="1129090" y="95222"/>
                  <a:pt x="1125723" y="88354"/>
                  <a:pt x="1118988" y="82753"/>
                </a:cubicBezTo>
                <a:cubicBezTo>
                  <a:pt x="1112254" y="77153"/>
                  <a:pt x="1103153" y="72985"/>
                  <a:pt x="1091685" y="70252"/>
                </a:cubicBezTo>
                <a:cubicBezTo>
                  <a:pt x="1080217" y="67518"/>
                  <a:pt x="1067415" y="66151"/>
                  <a:pt x="1053280" y="66151"/>
                </a:cubicBezTo>
                <a:close/>
                <a:moveTo>
                  <a:pt x="862780" y="66151"/>
                </a:moveTo>
                <a:cubicBezTo>
                  <a:pt x="840511" y="66151"/>
                  <a:pt x="822375" y="68852"/>
                  <a:pt x="808373" y="74252"/>
                </a:cubicBezTo>
                <a:cubicBezTo>
                  <a:pt x="794372" y="79653"/>
                  <a:pt x="787371" y="87821"/>
                  <a:pt x="787371" y="98755"/>
                </a:cubicBezTo>
                <a:cubicBezTo>
                  <a:pt x="787371" y="105156"/>
                  <a:pt x="789804" y="110623"/>
                  <a:pt x="794672" y="115157"/>
                </a:cubicBezTo>
                <a:cubicBezTo>
                  <a:pt x="799539" y="119691"/>
                  <a:pt x="806306" y="123225"/>
                  <a:pt x="814974" y="125759"/>
                </a:cubicBezTo>
                <a:lnTo>
                  <a:pt x="814974" y="147161"/>
                </a:lnTo>
                <a:lnTo>
                  <a:pt x="777570" y="147161"/>
                </a:lnTo>
                <a:lnTo>
                  <a:pt x="777570" y="163163"/>
                </a:lnTo>
                <a:lnTo>
                  <a:pt x="948191" y="163163"/>
                </a:lnTo>
                <a:lnTo>
                  <a:pt x="948191" y="147161"/>
                </a:lnTo>
                <a:lnTo>
                  <a:pt x="910586" y="147161"/>
                </a:lnTo>
                <a:lnTo>
                  <a:pt x="910586" y="125759"/>
                </a:lnTo>
                <a:cubicBezTo>
                  <a:pt x="919254" y="123225"/>
                  <a:pt x="926021" y="119691"/>
                  <a:pt x="930889" y="115157"/>
                </a:cubicBezTo>
                <a:cubicBezTo>
                  <a:pt x="935756" y="110623"/>
                  <a:pt x="938190" y="105156"/>
                  <a:pt x="938190" y="98755"/>
                </a:cubicBezTo>
                <a:cubicBezTo>
                  <a:pt x="938190" y="87821"/>
                  <a:pt x="931189" y="79653"/>
                  <a:pt x="917187" y="74252"/>
                </a:cubicBezTo>
                <a:cubicBezTo>
                  <a:pt x="903185" y="68852"/>
                  <a:pt x="885050" y="66151"/>
                  <a:pt x="862780" y="66151"/>
                </a:cubicBezTo>
                <a:close/>
                <a:moveTo>
                  <a:pt x="3632355" y="65951"/>
                </a:moveTo>
                <a:cubicBezTo>
                  <a:pt x="3629954" y="79286"/>
                  <a:pt x="3624820" y="91554"/>
                  <a:pt x="3616953" y="102756"/>
                </a:cubicBezTo>
                <a:cubicBezTo>
                  <a:pt x="3609085" y="113957"/>
                  <a:pt x="3599517" y="122792"/>
                  <a:pt x="3588249" y="129259"/>
                </a:cubicBezTo>
                <a:cubicBezTo>
                  <a:pt x="3576981" y="135727"/>
                  <a:pt x="3565346" y="138960"/>
                  <a:pt x="3553345" y="138960"/>
                </a:cubicBezTo>
                <a:lnTo>
                  <a:pt x="3553345" y="157763"/>
                </a:lnTo>
                <a:cubicBezTo>
                  <a:pt x="3568814" y="157629"/>
                  <a:pt x="3583515" y="153829"/>
                  <a:pt x="3597451" y="146361"/>
                </a:cubicBezTo>
                <a:cubicBezTo>
                  <a:pt x="3611386" y="138894"/>
                  <a:pt x="3623154" y="128626"/>
                  <a:pt x="3632755" y="115557"/>
                </a:cubicBezTo>
                <a:lnTo>
                  <a:pt x="3706364" y="157563"/>
                </a:lnTo>
                <a:lnTo>
                  <a:pt x="3715565" y="140961"/>
                </a:lnTo>
                <a:lnTo>
                  <a:pt x="3642356" y="100356"/>
                </a:lnTo>
                <a:cubicBezTo>
                  <a:pt x="3647290" y="90488"/>
                  <a:pt x="3650757" y="80086"/>
                  <a:pt x="3652757" y="69152"/>
                </a:cubicBezTo>
                <a:close/>
                <a:moveTo>
                  <a:pt x="4079630" y="63151"/>
                </a:moveTo>
                <a:cubicBezTo>
                  <a:pt x="4077496" y="72485"/>
                  <a:pt x="4072496" y="80853"/>
                  <a:pt x="4064628" y="88254"/>
                </a:cubicBezTo>
                <a:cubicBezTo>
                  <a:pt x="4056760" y="95655"/>
                  <a:pt x="4047359" y="101456"/>
                  <a:pt x="4036424" y="105656"/>
                </a:cubicBezTo>
                <a:cubicBezTo>
                  <a:pt x="4025490" y="109857"/>
                  <a:pt x="4014422" y="112157"/>
                  <a:pt x="4003220" y="112557"/>
                </a:cubicBezTo>
                <a:lnTo>
                  <a:pt x="4003220" y="128959"/>
                </a:lnTo>
                <a:cubicBezTo>
                  <a:pt x="4017889" y="128692"/>
                  <a:pt x="4032157" y="125892"/>
                  <a:pt x="4046026" y="120558"/>
                </a:cubicBezTo>
                <a:cubicBezTo>
                  <a:pt x="4059894" y="115224"/>
                  <a:pt x="4071496" y="108023"/>
                  <a:pt x="4080830" y="98955"/>
                </a:cubicBezTo>
                <a:lnTo>
                  <a:pt x="4155639" y="129159"/>
                </a:lnTo>
                <a:lnTo>
                  <a:pt x="4162240" y="114157"/>
                </a:lnTo>
                <a:lnTo>
                  <a:pt x="4091431" y="86154"/>
                </a:lnTo>
                <a:cubicBezTo>
                  <a:pt x="4095432" y="79886"/>
                  <a:pt x="4098099" y="73352"/>
                  <a:pt x="4099432" y="66551"/>
                </a:cubicBezTo>
                <a:close/>
                <a:moveTo>
                  <a:pt x="1281575" y="62351"/>
                </a:moveTo>
                <a:lnTo>
                  <a:pt x="1281575" y="79753"/>
                </a:lnTo>
                <a:lnTo>
                  <a:pt x="1235370" y="79753"/>
                </a:lnTo>
                <a:lnTo>
                  <a:pt x="1235370" y="94555"/>
                </a:lnTo>
                <a:lnTo>
                  <a:pt x="1349584" y="94555"/>
                </a:lnTo>
                <a:lnTo>
                  <a:pt x="1349584" y="79753"/>
                </a:lnTo>
                <a:lnTo>
                  <a:pt x="1301978" y="79753"/>
                </a:lnTo>
                <a:lnTo>
                  <a:pt x="1301978" y="62351"/>
                </a:lnTo>
                <a:close/>
                <a:moveTo>
                  <a:pt x="141799" y="0"/>
                </a:moveTo>
                <a:lnTo>
                  <a:pt x="4755187" y="0"/>
                </a:lnTo>
                <a:cubicBezTo>
                  <a:pt x="4833500" y="0"/>
                  <a:pt x="4896986" y="63486"/>
                  <a:pt x="4896986" y="141799"/>
                </a:cubicBezTo>
                <a:lnTo>
                  <a:pt x="4896986" y="173094"/>
                </a:lnTo>
                <a:cubicBezTo>
                  <a:pt x="4896986" y="251407"/>
                  <a:pt x="4833500" y="314893"/>
                  <a:pt x="4755187" y="314893"/>
                </a:cubicBezTo>
                <a:lnTo>
                  <a:pt x="141799" y="314893"/>
                </a:lnTo>
                <a:cubicBezTo>
                  <a:pt x="63486" y="314893"/>
                  <a:pt x="0" y="251407"/>
                  <a:pt x="0" y="173094"/>
                </a:cubicBezTo>
                <a:lnTo>
                  <a:pt x="0" y="141799"/>
                </a:lnTo>
                <a:cubicBezTo>
                  <a:pt x="0" y="63486"/>
                  <a:pt x="63486" y="0"/>
                  <a:pt x="141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C614C7-D2DF-00B7-F8A3-D4142FF4C27C}"/>
              </a:ext>
            </a:extLst>
          </p:cNvPr>
          <p:cNvSpPr/>
          <p:nvPr/>
        </p:nvSpPr>
        <p:spPr>
          <a:xfrm>
            <a:off x="2212323" y="4119339"/>
            <a:ext cx="1435184" cy="57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DA9E81-1575-2B70-0B20-7F045427DC1C}"/>
              </a:ext>
            </a:extLst>
          </p:cNvPr>
          <p:cNvSpPr/>
          <p:nvPr/>
        </p:nvSpPr>
        <p:spPr>
          <a:xfrm>
            <a:off x="8544493" y="4119339"/>
            <a:ext cx="1435184" cy="57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71B791-0F01-660C-7DF0-1C0DF73ED453}"/>
              </a:ext>
            </a:extLst>
          </p:cNvPr>
          <p:cNvSpPr/>
          <p:nvPr/>
        </p:nvSpPr>
        <p:spPr>
          <a:xfrm rot="5400000">
            <a:off x="1143088" y="3039835"/>
            <a:ext cx="2196000" cy="57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5ADB4E-AB16-F373-4163-B40791FE871A}"/>
              </a:ext>
            </a:extLst>
          </p:cNvPr>
          <p:cNvSpPr/>
          <p:nvPr/>
        </p:nvSpPr>
        <p:spPr>
          <a:xfrm rot="5400000">
            <a:off x="8852912" y="3039835"/>
            <a:ext cx="2196000" cy="57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7A23BA-1A11-8104-BE89-D2DA948D1637}"/>
              </a:ext>
            </a:extLst>
          </p:cNvPr>
          <p:cNvSpPr/>
          <p:nvPr/>
        </p:nvSpPr>
        <p:spPr>
          <a:xfrm>
            <a:off x="7098437" y="1967394"/>
            <a:ext cx="2880000" cy="57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6F8EC-4391-505B-0CEC-3AE259307900}"/>
              </a:ext>
            </a:extLst>
          </p:cNvPr>
          <p:cNvSpPr txBox="1"/>
          <p:nvPr/>
        </p:nvSpPr>
        <p:spPr>
          <a:xfrm>
            <a:off x="4782357" y="1782728"/>
            <a:ext cx="26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코딩 인력 사무소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BFE59-E551-48D5-D867-CE4E24D41A80}"/>
              </a:ext>
            </a:extLst>
          </p:cNvPr>
          <p:cNvSpPr/>
          <p:nvPr/>
        </p:nvSpPr>
        <p:spPr>
          <a:xfrm>
            <a:off x="2212323" y="1967394"/>
            <a:ext cx="2880000" cy="57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6143D-2A35-F1DB-4384-79A12F608EE6}"/>
              </a:ext>
            </a:extLst>
          </p:cNvPr>
          <p:cNvSpPr txBox="1"/>
          <p:nvPr/>
        </p:nvSpPr>
        <p:spPr>
          <a:xfrm>
            <a:off x="2269853" y="2573780"/>
            <a:ext cx="7652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SoulLess, </a:t>
            </a:r>
            <a:r>
              <a:rPr lang="ko-KR" altLang="en-US" sz="48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정신없는</a:t>
            </a:r>
            <a:endParaRPr lang="en-US" altLang="ko-KR" sz="480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6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가제</a:t>
            </a:r>
            <a:r>
              <a:rPr lang="en-US" altLang="ko-KR" sz="16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140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96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2072A7-EEB2-935C-AFA3-EBE821075BB4}"/>
              </a:ext>
            </a:extLst>
          </p:cNvPr>
          <p:cNvSpPr/>
          <p:nvPr/>
        </p:nvSpPr>
        <p:spPr>
          <a:xfrm>
            <a:off x="4618094" y="1317245"/>
            <a:ext cx="3039366" cy="556832"/>
          </a:xfrm>
          <a:prstGeom prst="rect">
            <a:avLst/>
          </a:prstGeom>
          <a:gradFill>
            <a:gsLst>
              <a:gs pos="0">
                <a:srgbClr val="26BC8E"/>
              </a:gs>
              <a:gs pos="100000">
                <a:srgbClr val="169CCC"/>
              </a:gs>
            </a:gsLst>
            <a:lin ang="5400000" scaled="1"/>
          </a:gradFill>
          <a:ln w="38100">
            <a:gradFill>
              <a:gsLst>
                <a:gs pos="0">
                  <a:srgbClr val="26BC8E"/>
                </a:gs>
                <a:gs pos="100000">
                  <a:srgbClr val="169CCC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매니저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C9BBE-A88E-FDAC-5209-D3986645683C}"/>
              </a:ext>
            </a:extLst>
          </p:cNvPr>
          <p:cNvSpPr txBox="1"/>
          <p:nvPr/>
        </p:nvSpPr>
        <p:spPr>
          <a:xfrm>
            <a:off x="46426" y="207832"/>
            <a:ext cx="12145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대강의 예상 계층구조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947273-51A0-A3C8-C981-E52A6FC54A3B}"/>
              </a:ext>
            </a:extLst>
          </p:cNvPr>
          <p:cNvSpPr/>
          <p:nvPr/>
        </p:nvSpPr>
        <p:spPr>
          <a:xfrm>
            <a:off x="4618094" y="1874077"/>
            <a:ext cx="3039366" cy="1262740"/>
          </a:xfrm>
          <a:prstGeom prst="rect">
            <a:avLst/>
          </a:prstGeom>
          <a:noFill/>
          <a:ln w="38100">
            <a:gradFill>
              <a:gsLst>
                <a:gs pos="0">
                  <a:srgbClr val="169CCC"/>
                </a:gs>
                <a:gs pos="100000">
                  <a:srgbClr val="26BC8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 기록</a:t>
            </a:r>
            <a:r>
              <a:rPr lang="en-US" altLang="ko-KR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시간에 따른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</a:t>
            </a:r>
            <a:r>
              <a:rPr lang="en-US" altLang="ko-KR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오픈</a:t>
            </a:r>
            <a:r>
              <a:rPr lang="en-US" altLang="ko-KR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게임오버 판단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888B9A-D59E-E80A-7482-1C6C2B1B4BE5}"/>
              </a:ext>
            </a:extLst>
          </p:cNvPr>
          <p:cNvSpPr/>
          <p:nvPr/>
        </p:nvSpPr>
        <p:spPr>
          <a:xfrm>
            <a:off x="509686" y="4073492"/>
            <a:ext cx="2136844" cy="518620"/>
          </a:xfrm>
          <a:prstGeom prst="rect">
            <a:avLst/>
          </a:prstGeom>
          <a:gradFill>
            <a:gsLst>
              <a:gs pos="0">
                <a:srgbClr val="26BC8E"/>
              </a:gs>
              <a:gs pos="100000">
                <a:srgbClr val="169CCC"/>
              </a:gs>
            </a:gsLst>
            <a:lin ang="5400000" scaled="1"/>
          </a:gradFill>
          <a:ln w="38100">
            <a:gradFill>
              <a:gsLst>
                <a:gs pos="0">
                  <a:srgbClr val="26BC8E"/>
                </a:gs>
                <a:gs pos="100000">
                  <a:srgbClr val="169CCC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매니저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7E89BA-011F-0340-5982-98D5754A5DE4}"/>
              </a:ext>
            </a:extLst>
          </p:cNvPr>
          <p:cNvSpPr/>
          <p:nvPr/>
        </p:nvSpPr>
        <p:spPr>
          <a:xfrm>
            <a:off x="509686" y="4595935"/>
            <a:ext cx="2136844" cy="1176084"/>
          </a:xfrm>
          <a:prstGeom prst="rect">
            <a:avLst/>
          </a:prstGeom>
          <a:noFill/>
          <a:ln w="38100">
            <a:gradFill>
              <a:gsLst>
                <a:gs pos="0">
                  <a:srgbClr val="169CCC"/>
                </a:gs>
                <a:gs pos="100000">
                  <a:srgbClr val="26BC8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진행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게임오버 전달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E68CAA-21D6-B8E7-79CC-2D584BE1D114}"/>
              </a:ext>
            </a:extLst>
          </p:cNvPr>
          <p:cNvSpPr/>
          <p:nvPr/>
        </p:nvSpPr>
        <p:spPr>
          <a:xfrm>
            <a:off x="9545470" y="4073492"/>
            <a:ext cx="2136844" cy="518620"/>
          </a:xfrm>
          <a:prstGeom prst="rect">
            <a:avLst/>
          </a:prstGeom>
          <a:gradFill>
            <a:gsLst>
              <a:gs pos="0">
                <a:srgbClr val="26BC8E"/>
              </a:gs>
              <a:gs pos="100000">
                <a:srgbClr val="169CCC"/>
              </a:gs>
            </a:gsLst>
            <a:lin ang="5400000" scaled="1"/>
          </a:gradFill>
          <a:ln w="38100">
            <a:gradFill>
              <a:gsLst>
                <a:gs pos="0">
                  <a:srgbClr val="26BC8E"/>
                </a:gs>
                <a:gs pos="100000">
                  <a:srgbClr val="169CCC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매니저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525EB2-C55B-4E42-5969-937308B8EAD9}"/>
              </a:ext>
            </a:extLst>
          </p:cNvPr>
          <p:cNvSpPr/>
          <p:nvPr/>
        </p:nvSpPr>
        <p:spPr>
          <a:xfrm>
            <a:off x="9545470" y="4595935"/>
            <a:ext cx="2136844" cy="1176084"/>
          </a:xfrm>
          <a:prstGeom prst="rect">
            <a:avLst/>
          </a:prstGeom>
          <a:noFill/>
          <a:ln w="38100">
            <a:gradFill>
              <a:gsLst>
                <a:gs pos="0">
                  <a:srgbClr val="169CCC"/>
                </a:gs>
                <a:gs pos="100000">
                  <a:srgbClr val="26BC8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진행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게임오버 전달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0F9033-B970-E7DA-4CB2-E38081F5DDC0}"/>
              </a:ext>
            </a:extLst>
          </p:cNvPr>
          <p:cNvSpPr/>
          <p:nvPr/>
        </p:nvSpPr>
        <p:spPr>
          <a:xfrm>
            <a:off x="2939003" y="4073492"/>
            <a:ext cx="2136844" cy="518620"/>
          </a:xfrm>
          <a:prstGeom prst="rect">
            <a:avLst/>
          </a:prstGeom>
          <a:gradFill>
            <a:gsLst>
              <a:gs pos="0">
                <a:srgbClr val="26BC8E"/>
              </a:gs>
              <a:gs pos="100000">
                <a:srgbClr val="169CCC"/>
              </a:gs>
            </a:gsLst>
            <a:lin ang="5400000" scaled="1"/>
          </a:gradFill>
          <a:ln w="38100">
            <a:gradFill>
              <a:gsLst>
                <a:gs pos="0">
                  <a:srgbClr val="26BC8E"/>
                </a:gs>
                <a:gs pos="100000">
                  <a:srgbClr val="169CCC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매니저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DE6A5A-A1E8-40A3-2F4E-6D163E19B324}"/>
              </a:ext>
            </a:extLst>
          </p:cNvPr>
          <p:cNvSpPr/>
          <p:nvPr/>
        </p:nvSpPr>
        <p:spPr>
          <a:xfrm>
            <a:off x="2939003" y="4595935"/>
            <a:ext cx="2136844" cy="1176084"/>
          </a:xfrm>
          <a:prstGeom prst="rect">
            <a:avLst/>
          </a:prstGeom>
          <a:noFill/>
          <a:ln w="38100">
            <a:gradFill>
              <a:gsLst>
                <a:gs pos="0">
                  <a:srgbClr val="169CCC"/>
                </a:gs>
                <a:gs pos="100000">
                  <a:srgbClr val="26BC8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진행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게임오버 전달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6609BE-4E10-93E9-B0EB-0575D83AA273}"/>
              </a:ext>
            </a:extLst>
          </p:cNvPr>
          <p:cNvSpPr/>
          <p:nvPr/>
        </p:nvSpPr>
        <p:spPr>
          <a:xfrm>
            <a:off x="7116153" y="4073492"/>
            <a:ext cx="2136844" cy="518620"/>
          </a:xfrm>
          <a:prstGeom prst="rect">
            <a:avLst/>
          </a:prstGeom>
          <a:gradFill>
            <a:gsLst>
              <a:gs pos="0">
                <a:srgbClr val="26BC8E"/>
              </a:gs>
              <a:gs pos="100000">
                <a:srgbClr val="169CCC"/>
              </a:gs>
            </a:gsLst>
            <a:lin ang="5400000" scaled="1"/>
          </a:gradFill>
          <a:ln w="38100">
            <a:gradFill>
              <a:gsLst>
                <a:gs pos="0">
                  <a:srgbClr val="26BC8E"/>
                </a:gs>
                <a:gs pos="100000">
                  <a:srgbClr val="169CCC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매니저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CF581-B0C4-9A87-6A12-F93618BBC3A6}"/>
              </a:ext>
            </a:extLst>
          </p:cNvPr>
          <p:cNvSpPr/>
          <p:nvPr/>
        </p:nvSpPr>
        <p:spPr>
          <a:xfrm>
            <a:off x="7116153" y="4595935"/>
            <a:ext cx="2136844" cy="1176084"/>
          </a:xfrm>
          <a:prstGeom prst="rect">
            <a:avLst/>
          </a:prstGeom>
          <a:noFill/>
          <a:ln w="38100">
            <a:gradFill>
              <a:gsLst>
                <a:gs pos="0">
                  <a:srgbClr val="169CCC"/>
                </a:gs>
                <a:gs pos="100000">
                  <a:srgbClr val="26BC8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진행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>
                <a:gradFill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게임오버 전달</a:t>
            </a:r>
            <a:endParaRPr lang="en-US" altLang="ko-KR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207DA9D-9E00-35BB-B5FC-CB170959EAD2}"/>
              </a:ext>
            </a:extLst>
          </p:cNvPr>
          <p:cNvSpPr/>
          <p:nvPr/>
        </p:nvSpPr>
        <p:spPr>
          <a:xfrm>
            <a:off x="6023332" y="4832392"/>
            <a:ext cx="145336" cy="145336"/>
          </a:xfrm>
          <a:prstGeom prst="ellipse">
            <a:avLst/>
          </a:prstGeom>
          <a:solidFill>
            <a:srgbClr val="22B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8F8C0D4-5E39-7910-F1A3-A05F6B4C1FB2}"/>
              </a:ext>
            </a:extLst>
          </p:cNvPr>
          <p:cNvSpPr/>
          <p:nvPr/>
        </p:nvSpPr>
        <p:spPr>
          <a:xfrm>
            <a:off x="6315805" y="4832392"/>
            <a:ext cx="145336" cy="145336"/>
          </a:xfrm>
          <a:prstGeom prst="ellipse">
            <a:avLst/>
          </a:prstGeom>
          <a:solidFill>
            <a:srgbClr val="22B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220BE48-714B-0404-82E6-51AD29BE39E3}"/>
              </a:ext>
            </a:extLst>
          </p:cNvPr>
          <p:cNvSpPr/>
          <p:nvPr/>
        </p:nvSpPr>
        <p:spPr>
          <a:xfrm>
            <a:off x="5730859" y="4832392"/>
            <a:ext cx="145336" cy="145336"/>
          </a:xfrm>
          <a:prstGeom prst="ellipse">
            <a:avLst/>
          </a:prstGeom>
          <a:solidFill>
            <a:srgbClr val="22B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C4F6E7E-5AA0-FA39-523C-102C951EAF4B}"/>
              </a:ext>
            </a:extLst>
          </p:cNvPr>
          <p:cNvSpPr/>
          <p:nvPr/>
        </p:nvSpPr>
        <p:spPr>
          <a:xfrm>
            <a:off x="5438386" y="4832392"/>
            <a:ext cx="145336" cy="145336"/>
          </a:xfrm>
          <a:prstGeom prst="ellipse">
            <a:avLst/>
          </a:prstGeom>
          <a:solidFill>
            <a:srgbClr val="22B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A585D6F-8EBB-8523-2118-EBCE47C4E85E}"/>
              </a:ext>
            </a:extLst>
          </p:cNvPr>
          <p:cNvSpPr/>
          <p:nvPr/>
        </p:nvSpPr>
        <p:spPr>
          <a:xfrm>
            <a:off x="6608278" y="4832392"/>
            <a:ext cx="145336" cy="145336"/>
          </a:xfrm>
          <a:prstGeom prst="ellipse">
            <a:avLst/>
          </a:prstGeom>
          <a:solidFill>
            <a:srgbClr val="22B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F6CDE6-7AD6-73F9-B8B6-C79657937687}"/>
              </a:ext>
            </a:extLst>
          </p:cNvPr>
          <p:cNvSpPr/>
          <p:nvPr/>
        </p:nvSpPr>
        <p:spPr>
          <a:xfrm rot="5400000">
            <a:off x="1290107" y="3753574"/>
            <a:ext cx="576000" cy="45719"/>
          </a:xfrm>
          <a:prstGeom prst="rect">
            <a:avLst/>
          </a:prstGeom>
          <a:solidFill>
            <a:srgbClr val="169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CA2629-0A0B-6FC6-8B77-DAC751FFA536}"/>
              </a:ext>
            </a:extLst>
          </p:cNvPr>
          <p:cNvSpPr/>
          <p:nvPr/>
        </p:nvSpPr>
        <p:spPr>
          <a:xfrm rot="5400000">
            <a:off x="3696565" y="3753576"/>
            <a:ext cx="576000" cy="45719"/>
          </a:xfrm>
          <a:prstGeom prst="rect">
            <a:avLst/>
          </a:prstGeom>
          <a:solidFill>
            <a:srgbClr val="169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C08844-C3F3-525E-400D-6B80EFF0A57B}"/>
              </a:ext>
            </a:extLst>
          </p:cNvPr>
          <p:cNvSpPr/>
          <p:nvPr/>
        </p:nvSpPr>
        <p:spPr>
          <a:xfrm rot="5400000">
            <a:off x="7902417" y="3753577"/>
            <a:ext cx="576000" cy="45719"/>
          </a:xfrm>
          <a:prstGeom prst="rect">
            <a:avLst/>
          </a:prstGeom>
          <a:solidFill>
            <a:srgbClr val="169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6E32B6-3A7C-1559-44A8-EEBE6971BB2F}"/>
              </a:ext>
            </a:extLst>
          </p:cNvPr>
          <p:cNvSpPr/>
          <p:nvPr/>
        </p:nvSpPr>
        <p:spPr>
          <a:xfrm rot="5400000">
            <a:off x="10371614" y="3753576"/>
            <a:ext cx="576000" cy="45719"/>
          </a:xfrm>
          <a:prstGeom prst="rect">
            <a:avLst/>
          </a:prstGeom>
          <a:solidFill>
            <a:srgbClr val="169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836261-3CAB-49FD-66D5-10F33CDD958D}"/>
              </a:ext>
            </a:extLst>
          </p:cNvPr>
          <p:cNvSpPr/>
          <p:nvPr/>
        </p:nvSpPr>
        <p:spPr>
          <a:xfrm>
            <a:off x="1556306" y="3488128"/>
            <a:ext cx="9126000" cy="45719"/>
          </a:xfrm>
          <a:prstGeom prst="rect">
            <a:avLst/>
          </a:prstGeom>
          <a:gradFill flip="none" rotWithShape="1">
            <a:gsLst>
              <a:gs pos="0">
                <a:srgbClr val="26BC8E"/>
              </a:gs>
              <a:gs pos="100000">
                <a:srgbClr val="169CC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D2E120-EB54-3356-7732-A352EFA237B6}"/>
              </a:ext>
            </a:extLst>
          </p:cNvPr>
          <p:cNvSpPr/>
          <p:nvPr/>
        </p:nvSpPr>
        <p:spPr>
          <a:xfrm rot="5400000">
            <a:off x="5916001" y="3302325"/>
            <a:ext cx="360000" cy="45719"/>
          </a:xfrm>
          <a:prstGeom prst="rect">
            <a:avLst/>
          </a:prstGeom>
          <a:solidFill>
            <a:srgbClr val="26B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7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1F7DBA-6C17-22F3-A0DB-A9912B686AAF}"/>
              </a:ext>
            </a:extLst>
          </p:cNvPr>
          <p:cNvSpPr txBox="1"/>
          <p:nvPr/>
        </p:nvSpPr>
        <p:spPr>
          <a:xfrm>
            <a:off x="1057716" y="1368221"/>
            <a:ext cx="10076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어떤 미니게임을 얼마나</a:t>
            </a:r>
            <a:endParaRPr lang="en-US" altLang="ko-KR" sz="72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넣어야 하는가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C80CE-07C2-4C18-0A35-8F7ECB171FFA}"/>
              </a:ext>
            </a:extLst>
          </p:cNvPr>
          <p:cNvSpPr txBox="1"/>
          <p:nvPr/>
        </p:nvSpPr>
        <p:spPr>
          <a:xfrm>
            <a:off x="1057716" y="4191154"/>
            <a:ext cx="10076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차차 채워나갑시다</a:t>
            </a:r>
          </a:p>
        </p:txBody>
      </p:sp>
    </p:spTree>
    <p:extLst>
      <p:ext uri="{BB962C8B-B14F-4D97-AF65-F5344CB8AC3E}">
        <p14:creationId xmlns:p14="http://schemas.microsoft.com/office/powerpoint/2010/main" val="201808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07415-21D7-C481-1823-93DF32E07893}"/>
              </a:ext>
            </a:extLst>
          </p:cNvPr>
          <p:cNvSpPr txBox="1"/>
          <p:nvPr/>
        </p:nvSpPr>
        <p:spPr>
          <a:xfrm>
            <a:off x="1057716" y="136514"/>
            <a:ext cx="1007656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미니게임의 조건</a:t>
            </a:r>
            <a:endParaRPr lang="en-US" altLang="ko-KR" sz="8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1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12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미니게임들은</a:t>
            </a:r>
            <a:endParaRPr lang="en-US" altLang="ko-KR" sz="54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여러 개가 동시에</a:t>
            </a:r>
            <a:endParaRPr lang="en-US" altLang="ko-KR" sz="54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해결되어야한다</a:t>
            </a:r>
            <a:r>
              <a:rPr lang="en-US" altLang="ko-KR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고로 단순한 조작과</a:t>
            </a:r>
            <a:endParaRPr lang="en-US" altLang="ko-KR" sz="54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쉬운 매커니즘이 필요하다</a:t>
            </a:r>
            <a:r>
              <a:rPr lang="en-US" altLang="ko-KR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난이도도 조절 가능하면 좋고 </a:t>
            </a:r>
          </a:p>
        </p:txBody>
      </p:sp>
    </p:spTree>
    <p:extLst>
      <p:ext uri="{BB962C8B-B14F-4D97-AF65-F5344CB8AC3E}">
        <p14:creationId xmlns:p14="http://schemas.microsoft.com/office/powerpoint/2010/main" val="425843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07415-21D7-C481-1823-93DF32E07893}"/>
              </a:ext>
            </a:extLst>
          </p:cNvPr>
          <p:cNvSpPr txBox="1"/>
          <p:nvPr/>
        </p:nvSpPr>
        <p:spPr>
          <a:xfrm>
            <a:off x="1057716" y="366623"/>
            <a:ext cx="10076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미니게임의 예시</a:t>
            </a:r>
            <a:r>
              <a:rPr lang="ko-KR" altLang="en-US" sz="1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12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FDB798-CE20-249F-3FC7-68B8979EB602}"/>
              </a:ext>
            </a:extLst>
          </p:cNvPr>
          <p:cNvSpPr/>
          <p:nvPr/>
        </p:nvSpPr>
        <p:spPr>
          <a:xfrm>
            <a:off x="696000" y="2882315"/>
            <a:ext cx="5400000" cy="151391"/>
          </a:xfrm>
          <a:prstGeom prst="rect">
            <a:avLst/>
          </a:prstGeom>
          <a:solidFill>
            <a:srgbClr val="169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82D9C95-A03D-E392-759B-0B53C90E64B7}"/>
              </a:ext>
            </a:extLst>
          </p:cNvPr>
          <p:cNvSpPr/>
          <p:nvPr/>
        </p:nvSpPr>
        <p:spPr>
          <a:xfrm>
            <a:off x="2534891" y="2355476"/>
            <a:ext cx="423894" cy="423894"/>
          </a:xfrm>
          <a:prstGeom prst="ellipse">
            <a:avLst/>
          </a:prstGeom>
          <a:solidFill>
            <a:srgbClr val="26B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E3532-BEF3-939D-5B62-4D3FD9410114}"/>
              </a:ext>
            </a:extLst>
          </p:cNvPr>
          <p:cNvSpPr txBox="1"/>
          <p:nvPr/>
        </p:nvSpPr>
        <p:spPr>
          <a:xfrm>
            <a:off x="7113345" y="2118813"/>
            <a:ext cx="46769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계속 앞으로 가는</a:t>
            </a:r>
            <a:endParaRPr lang="en-US" altLang="ko-KR" sz="36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6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공의 방향 조절</a:t>
            </a:r>
            <a:endParaRPr lang="en-US" altLang="ko-KR" sz="36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2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스페이스바</a:t>
            </a:r>
            <a:r>
              <a:rPr lang="en-US" altLang="ko-KR" sz="2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2D3E7E-5F56-4AFB-7D31-BF53B154D081}"/>
              </a:ext>
            </a:extLst>
          </p:cNvPr>
          <p:cNvSpPr/>
          <p:nvPr/>
        </p:nvSpPr>
        <p:spPr>
          <a:xfrm rot="10800000" flipV="1">
            <a:off x="1756131" y="4907093"/>
            <a:ext cx="1050365" cy="93510"/>
          </a:xfrm>
          <a:prstGeom prst="rect">
            <a:avLst/>
          </a:prstGeom>
          <a:solidFill>
            <a:srgbClr val="169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561E1-CE87-4BED-35D3-8D7E2407ECD5}"/>
              </a:ext>
            </a:extLst>
          </p:cNvPr>
          <p:cNvSpPr txBox="1"/>
          <p:nvPr/>
        </p:nvSpPr>
        <p:spPr>
          <a:xfrm>
            <a:off x="7288959" y="4414906"/>
            <a:ext cx="46769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언더테일의</a:t>
            </a:r>
            <a:endParaRPr lang="en-US" altLang="ko-KR" sz="36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6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언다인 전투</a:t>
            </a:r>
            <a:endParaRPr lang="en-US" altLang="ko-KR" sz="36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2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방향키</a:t>
            </a:r>
            <a:r>
              <a:rPr lang="en-US" altLang="ko-KR" sz="2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271AE5-2D32-1FD3-39ED-668E94A677C7}"/>
              </a:ext>
            </a:extLst>
          </p:cNvPr>
          <p:cNvSpPr/>
          <p:nvPr/>
        </p:nvSpPr>
        <p:spPr>
          <a:xfrm>
            <a:off x="2069366" y="5290062"/>
            <a:ext cx="423894" cy="423894"/>
          </a:xfrm>
          <a:prstGeom prst="ellipse">
            <a:avLst/>
          </a:prstGeom>
          <a:solidFill>
            <a:srgbClr val="26B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D192BA1-455A-F624-81D4-D5A8B4191A73}"/>
              </a:ext>
            </a:extLst>
          </p:cNvPr>
          <p:cNvSpPr/>
          <p:nvPr/>
        </p:nvSpPr>
        <p:spPr>
          <a:xfrm rot="5400000">
            <a:off x="4894126" y="5178814"/>
            <a:ext cx="199837" cy="646390"/>
          </a:xfrm>
          <a:prstGeom prst="downArrow">
            <a:avLst>
              <a:gd name="adj1" fmla="val 50000"/>
              <a:gd name="adj2" fmla="val 98484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C4C0EFF-73CA-5607-F4E3-493638AF5F95}"/>
              </a:ext>
            </a:extLst>
          </p:cNvPr>
          <p:cNvSpPr/>
          <p:nvPr/>
        </p:nvSpPr>
        <p:spPr>
          <a:xfrm>
            <a:off x="2181394" y="3982625"/>
            <a:ext cx="199837" cy="646390"/>
          </a:xfrm>
          <a:prstGeom prst="downArrow">
            <a:avLst>
              <a:gd name="adj1" fmla="val 50000"/>
              <a:gd name="adj2" fmla="val 98484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D6B20D-4598-86EC-E7E6-C3DCFAB06568}"/>
              </a:ext>
            </a:extLst>
          </p:cNvPr>
          <p:cNvCxnSpPr>
            <a:cxnSpLocks/>
          </p:cNvCxnSpPr>
          <p:nvPr/>
        </p:nvCxnSpPr>
        <p:spPr>
          <a:xfrm>
            <a:off x="56699" y="3675363"/>
            <a:ext cx="1207860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7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07415-21D7-C481-1823-93DF32E07893}"/>
              </a:ext>
            </a:extLst>
          </p:cNvPr>
          <p:cNvSpPr txBox="1"/>
          <p:nvPr/>
        </p:nvSpPr>
        <p:spPr>
          <a:xfrm>
            <a:off x="1057716" y="366623"/>
            <a:ext cx="10076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앞으로의 할일</a:t>
            </a:r>
            <a:endParaRPr lang="en-US" altLang="ko-KR" sz="8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12C78-F6A7-EF7C-9568-13850837CE9B}"/>
              </a:ext>
            </a:extLst>
          </p:cNvPr>
          <p:cNvSpPr txBox="1"/>
          <p:nvPr/>
        </p:nvSpPr>
        <p:spPr>
          <a:xfrm>
            <a:off x="1057716" y="1782396"/>
            <a:ext cx="10076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135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미니게임 정하기</a:t>
            </a:r>
            <a:endParaRPr lang="en-US" altLang="ko-KR" sz="6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135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135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 가능성 판단</a:t>
            </a:r>
            <a:endParaRPr lang="en-US" altLang="ko-KR" sz="6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135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135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그래픽</a:t>
            </a:r>
            <a:r>
              <a:rPr lang="en-US" altLang="ko-KR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135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135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사운드 준비</a:t>
            </a:r>
            <a:endParaRPr lang="en-US" altLang="ko-KR" sz="6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135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135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현재 원툴인 색감 수정</a:t>
            </a:r>
            <a:endParaRPr lang="en-US" altLang="ko-KR" sz="6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135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135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필요시 디테일한 컨셉 정하기</a:t>
            </a:r>
            <a:endParaRPr lang="en-US" altLang="ko-KR" sz="6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135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11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69CCC"/>
            </a:gs>
            <a:gs pos="100000">
              <a:srgbClr val="26BC8E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1A6730-536C-95BA-4D92-CAE30681D0AA}"/>
              </a:ext>
            </a:extLst>
          </p:cNvPr>
          <p:cNvSpPr txBox="1"/>
          <p:nvPr/>
        </p:nvSpPr>
        <p:spPr>
          <a:xfrm>
            <a:off x="2269853" y="629923"/>
            <a:ext cx="765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미안하다 대충했다 </a:t>
            </a:r>
            <a:r>
              <a:rPr lang="en-US" altLang="ko-KR" sz="14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4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시간한거가 이정도면 괜찮지</a:t>
            </a:r>
            <a:endParaRPr lang="en-US" altLang="ko-KR" sz="140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놓친 부분도 있을듯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6F0A2-AD4A-5E9E-E3A4-724C39592457}"/>
              </a:ext>
            </a:extLst>
          </p:cNvPr>
          <p:cNvSpPr txBox="1"/>
          <p:nvPr/>
        </p:nvSpPr>
        <p:spPr>
          <a:xfrm>
            <a:off x="2269853" y="1775447"/>
            <a:ext cx="7652294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9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</a:t>
            </a:r>
            <a:r>
              <a:rPr lang="en-US" altLang="ko-KR" sz="199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</a:p>
          <a:p>
            <a:pPr algn="ctr"/>
            <a:r>
              <a:rPr lang="ko-KR" altLang="en-US" sz="20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이상입니다 감사합니다 저였습니다</a:t>
            </a:r>
            <a:endParaRPr lang="en-US" altLang="ko-KR" sz="200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A26D5-3CD1-9C76-7447-C9D736FC9D1B}"/>
              </a:ext>
            </a:extLst>
          </p:cNvPr>
          <p:cNvSpPr txBox="1"/>
          <p:nvPr/>
        </p:nvSpPr>
        <p:spPr>
          <a:xfrm>
            <a:off x="2269853" y="6162525"/>
            <a:ext cx="76522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마침표를 찍은 뒤 새로운 문장을 쓰면 이야기는 계속됩니다</a:t>
            </a:r>
            <a:r>
              <a:rPr lang="en-US" altLang="ko-KR" sz="11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ctr"/>
            <a:r>
              <a:rPr lang="en-US" altLang="ko-KR" sz="11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1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 기획이 끝났으니 이제 할 일들이 시작되겠죠</a:t>
            </a:r>
            <a:r>
              <a:rPr lang="en-US" altLang="ko-KR" sz="11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 </a:t>
            </a:r>
            <a:r>
              <a:rPr lang="ko-KR" altLang="en-US" sz="11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ㅎㅇㅌ</a:t>
            </a:r>
            <a:r>
              <a:rPr lang="en-US" altLang="ko-KR" sz="11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~</a:t>
            </a:r>
            <a:endParaRPr lang="ko-KR" altLang="en-US" sz="110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78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AC0A8-0237-0011-E807-248F8D80B87B}"/>
              </a:ext>
            </a:extLst>
          </p:cNvPr>
          <p:cNvSpPr txBox="1"/>
          <p:nvPr/>
        </p:nvSpPr>
        <p:spPr>
          <a:xfrm>
            <a:off x="1047623" y="1695225"/>
            <a:ext cx="10076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어디 한 번 만들어봅시다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46A1-C63D-B07A-45B6-62D7F8C24618}"/>
              </a:ext>
            </a:extLst>
          </p:cNvPr>
          <p:cNvSpPr txBox="1"/>
          <p:nvPr/>
        </p:nvSpPr>
        <p:spPr>
          <a:xfrm>
            <a:off x="1047623" y="3567424"/>
            <a:ext cx="10076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근데 뭐를 만들까요</a:t>
            </a:r>
          </a:p>
        </p:txBody>
      </p:sp>
    </p:spTree>
    <p:extLst>
      <p:ext uri="{BB962C8B-B14F-4D97-AF65-F5344CB8AC3E}">
        <p14:creationId xmlns:p14="http://schemas.microsoft.com/office/powerpoint/2010/main" val="100217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6B1591D-A777-7197-BF4C-531B14D936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147313" y="5193402"/>
                </a:moveTo>
                <a:lnTo>
                  <a:pt x="7147313" y="5337878"/>
                </a:lnTo>
                <a:lnTo>
                  <a:pt x="7937354" y="5337878"/>
                </a:lnTo>
                <a:lnTo>
                  <a:pt x="7937354" y="5193402"/>
                </a:lnTo>
                <a:close/>
                <a:moveTo>
                  <a:pt x="5173732" y="5133967"/>
                </a:moveTo>
                <a:lnTo>
                  <a:pt x="5173732" y="5365310"/>
                </a:lnTo>
                <a:lnTo>
                  <a:pt x="5881478" y="5365310"/>
                </a:lnTo>
                <a:lnTo>
                  <a:pt x="5881478" y="5237294"/>
                </a:lnTo>
                <a:lnTo>
                  <a:pt x="5331010" y="5237294"/>
                </a:lnTo>
                <a:lnTo>
                  <a:pt x="5331010" y="5133967"/>
                </a:lnTo>
                <a:close/>
                <a:moveTo>
                  <a:pt x="5128012" y="4961145"/>
                </a:moveTo>
                <a:lnTo>
                  <a:pt x="5128012" y="5088247"/>
                </a:lnTo>
                <a:lnTo>
                  <a:pt x="5445309" y="5088247"/>
                </a:lnTo>
                <a:lnTo>
                  <a:pt x="5445309" y="5194317"/>
                </a:lnTo>
                <a:lnTo>
                  <a:pt x="5600757" y="5194317"/>
                </a:lnTo>
                <a:lnTo>
                  <a:pt x="5600757" y="5088247"/>
                </a:lnTo>
                <a:lnTo>
                  <a:pt x="5918054" y="5088247"/>
                </a:lnTo>
                <a:lnTo>
                  <a:pt x="5918054" y="4961145"/>
                </a:lnTo>
                <a:close/>
                <a:moveTo>
                  <a:pt x="6452064" y="4746261"/>
                </a:moveTo>
                <a:lnTo>
                  <a:pt x="6597453" y="4746261"/>
                </a:lnTo>
                <a:lnTo>
                  <a:pt x="6597453" y="5185173"/>
                </a:lnTo>
                <a:lnTo>
                  <a:pt x="6452064" y="5185173"/>
                </a:lnTo>
                <a:close/>
                <a:moveTo>
                  <a:pt x="3636931" y="4735288"/>
                </a:moveTo>
                <a:cubicBezTo>
                  <a:pt x="3696062" y="4735288"/>
                  <a:pt x="3725628" y="4812098"/>
                  <a:pt x="3725628" y="4965717"/>
                </a:cubicBezTo>
                <a:cubicBezTo>
                  <a:pt x="3725628" y="5119336"/>
                  <a:pt x="3696062" y="5196146"/>
                  <a:pt x="3636931" y="5196146"/>
                </a:cubicBezTo>
                <a:cubicBezTo>
                  <a:pt x="3577190" y="5196146"/>
                  <a:pt x="3547320" y="5119336"/>
                  <a:pt x="3547320" y="4965717"/>
                </a:cubicBezTo>
                <a:cubicBezTo>
                  <a:pt x="3547320" y="4812098"/>
                  <a:pt x="3577190" y="4735288"/>
                  <a:pt x="3636931" y="4735288"/>
                </a:cubicBezTo>
                <a:close/>
                <a:moveTo>
                  <a:pt x="5523033" y="4690483"/>
                </a:moveTo>
                <a:cubicBezTo>
                  <a:pt x="5582164" y="4690483"/>
                  <a:pt x="5629256" y="4695664"/>
                  <a:pt x="5664308" y="4706027"/>
                </a:cubicBezTo>
                <a:cubicBezTo>
                  <a:pt x="5699360" y="4716391"/>
                  <a:pt x="5716886" y="4730716"/>
                  <a:pt x="5716886" y="4749004"/>
                </a:cubicBezTo>
                <a:cubicBezTo>
                  <a:pt x="5716886" y="4767902"/>
                  <a:pt x="5699513" y="4782380"/>
                  <a:pt x="5664765" y="4792438"/>
                </a:cubicBezTo>
                <a:cubicBezTo>
                  <a:pt x="5630018" y="4802497"/>
                  <a:pt x="5582774" y="4807526"/>
                  <a:pt x="5523033" y="4807526"/>
                </a:cubicBezTo>
                <a:cubicBezTo>
                  <a:pt x="5463293" y="4807526"/>
                  <a:pt x="5416048" y="4802497"/>
                  <a:pt x="5381302" y="4792438"/>
                </a:cubicBezTo>
                <a:cubicBezTo>
                  <a:pt x="5346554" y="4782380"/>
                  <a:pt x="5329181" y="4767902"/>
                  <a:pt x="5329181" y="4749004"/>
                </a:cubicBezTo>
                <a:cubicBezTo>
                  <a:pt x="5329181" y="4730716"/>
                  <a:pt x="5346706" y="4716391"/>
                  <a:pt x="5381758" y="4706027"/>
                </a:cubicBezTo>
                <a:cubicBezTo>
                  <a:pt x="5416810" y="4695664"/>
                  <a:pt x="5463902" y="4690483"/>
                  <a:pt x="5523033" y="4690483"/>
                </a:cubicBezTo>
                <a:close/>
                <a:moveTo>
                  <a:pt x="8054702" y="4602700"/>
                </a:moveTo>
                <a:lnTo>
                  <a:pt x="8054702" y="5328734"/>
                </a:lnTo>
                <a:lnTo>
                  <a:pt x="8357368" y="5328734"/>
                </a:lnTo>
                <a:cubicBezTo>
                  <a:pt x="8395772" y="5328734"/>
                  <a:pt x="8433264" y="5325381"/>
                  <a:pt x="8469839" y="5318675"/>
                </a:cubicBezTo>
                <a:cubicBezTo>
                  <a:pt x="8506416" y="5311970"/>
                  <a:pt x="8536286" y="5302826"/>
                  <a:pt x="8559450" y="5291243"/>
                </a:cubicBezTo>
                <a:lnTo>
                  <a:pt x="8559450" y="5149511"/>
                </a:lnTo>
                <a:cubicBezTo>
                  <a:pt x="8535676" y="5161094"/>
                  <a:pt x="8505348" y="5170238"/>
                  <a:pt x="8468468" y="5176943"/>
                </a:cubicBezTo>
                <a:cubicBezTo>
                  <a:pt x="8431587" y="5183649"/>
                  <a:pt x="8394554" y="5187002"/>
                  <a:pt x="8357368" y="5187002"/>
                </a:cubicBezTo>
                <a:lnTo>
                  <a:pt x="8209236" y="5187002"/>
                </a:lnTo>
                <a:lnTo>
                  <a:pt x="8209236" y="5033383"/>
                </a:lnTo>
                <a:lnTo>
                  <a:pt x="8467096" y="5033383"/>
                </a:lnTo>
                <a:lnTo>
                  <a:pt x="8467096" y="4892565"/>
                </a:lnTo>
                <a:lnTo>
                  <a:pt x="8209236" y="4892565"/>
                </a:lnTo>
                <a:lnTo>
                  <a:pt x="8209236" y="4744432"/>
                </a:lnTo>
                <a:lnTo>
                  <a:pt x="8503672" y="4744432"/>
                </a:lnTo>
                <a:lnTo>
                  <a:pt x="8503672" y="4602700"/>
                </a:lnTo>
                <a:close/>
                <a:moveTo>
                  <a:pt x="6297530" y="4602700"/>
                </a:moveTo>
                <a:lnTo>
                  <a:pt x="6297530" y="5328734"/>
                </a:lnTo>
                <a:lnTo>
                  <a:pt x="6751987" y="5328734"/>
                </a:lnTo>
                <a:lnTo>
                  <a:pt x="6751987" y="4602700"/>
                </a:lnTo>
                <a:close/>
                <a:moveTo>
                  <a:pt x="4280974" y="4602700"/>
                </a:moveTo>
                <a:lnTo>
                  <a:pt x="4280974" y="4741689"/>
                </a:lnTo>
                <a:lnTo>
                  <a:pt x="4545235" y="4741689"/>
                </a:lnTo>
                <a:lnTo>
                  <a:pt x="4545235" y="4895308"/>
                </a:lnTo>
                <a:lnTo>
                  <a:pt x="4282802" y="4895308"/>
                </a:lnTo>
                <a:lnTo>
                  <a:pt x="4282802" y="5328734"/>
                </a:lnTo>
                <a:lnTo>
                  <a:pt x="4572667" y="5328734"/>
                </a:lnTo>
                <a:cubicBezTo>
                  <a:pt x="4611682" y="5328734"/>
                  <a:pt x="4650695" y="5325686"/>
                  <a:pt x="4689710" y="5319590"/>
                </a:cubicBezTo>
                <a:cubicBezTo>
                  <a:pt x="4728725" y="5313494"/>
                  <a:pt x="4759814" y="5305264"/>
                  <a:pt x="4782979" y="5294901"/>
                </a:cubicBezTo>
                <a:lnTo>
                  <a:pt x="4782979" y="5157741"/>
                </a:lnTo>
                <a:cubicBezTo>
                  <a:pt x="4759204" y="5167494"/>
                  <a:pt x="4728877" y="5175267"/>
                  <a:pt x="4691996" y="5181058"/>
                </a:cubicBezTo>
                <a:cubicBezTo>
                  <a:pt x="4655115" y="5186849"/>
                  <a:pt x="4618082" y="5189745"/>
                  <a:pt x="4580897" y="5189745"/>
                </a:cubicBezTo>
                <a:lnTo>
                  <a:pt x="4436421" y="5189745"/>
                </a:lnTo>
                <a:lnTo>
                  <a:pt x="4436421" y="5032468"/>
                </a:lnTo>
                <a:lnTo>
                  <a:pt x="4697026" y="5032468"/>
                </a:lnTo>
                <a:lnTo>
                  <a:pt x="4697026" y="4602700"/>
                </a:lnTo>
                <a:close/>
                <a:moveTo>
                  <a:pt x="8628030" y="4584412"/>
                </a:moveTo>
                <a:lnTo>
                  <a:pt x="8628030" y="4873362"/>
                </a:lnTo>
                <a:lnTo>
                  <a:pt x="8516474" y="4873362"/>
                </a:lnTo>
                <a:lnTo>
                  <a:pt x="8516474" y="5017838"/>
                </a:lnTo>
                <a:lnTo>
                  <a:pt x="8628030" y="5017838"/>
                </a:lnTo>
                <a:lnTo>
                  <a:pt x="8628030" y="5365310"/>
                </a:lnTo>
                <a:lnTo>
                  <a:pt x="8782564" y="5365310"/>
                </a:lnTo>
                <a:lnTo>
                  <a:pt x="8782564" y="4584412"/>
                </a:lnTo>
                <a:close/>
                <a:moveTo>
                  <a:pt x="6849828" y="4584412"/>
                </a:moveTo>
                <a:lnTo>
                  <a:pt x="6849828" y="5365310"/>
                </a:lnTo>
                <a:lnTo>
                  <a:pt x="7004361" y="5365310"/>
                </a:lnTo>
                <a:lnTo>
                  <a:pt x="7004361" y="5019667"/>
                </a:lnTo>
                <a:lnTo>
                  <a:pt x="7095801" y="5019667"/>
                </a:lnTo>
                <a:lnTo>
                  <a:pt x="7095801" y="4869705"/>
                </a:lnTo>
                <a:lnTo>
                  <a:pt x="7004361" y="4869705"/>
                </a:lnTo>
                <a:lnTo>
                  <a:pt x="7004361" y="4584412"/>
                </a:lnTo>
                <a:close/>
                <a:moveTo>
                  <a:pt x="4857959" y="4584412"/>
                </a:moveTo>
                <a:lnTo>
                  <a:pt x="4857959" y="4729802"/>
                </a:lnTo>
                <a:lnTo>
                  <a:pt x="4744574" y="4729802"/>
                </a:lnTo>
                <a:lnTo>
                  <a:pt x="4744574" y="4874277"/>
                </a:lnTo>
                <a:lnTo>
                  <a:pt x="4857959" y="4874277"/>
                </a:lnTo>
                <a:lnTo>
                  <a:pt x="4857959" y="4960231"/>
                </a:lnTo>
                <a:lnTo>
                  <a:pt x="4744574" y="4960231"/>
                </a:lnTo>
                <a:lnTo>
                  <a:pt x="4744574" y="5104706"/>
                </a:lnTo>
                <a:lnTo>
                  <a:pt x="4857959" y="5104706"/>
                </a:lnTo>
                <a:lnTo>
                  <a:pt x="4857959" y="5365310"/>
                </a:lnTo>
                <a:lnTo>
                  <a:pt x="5010664" y="5365310"/>
                </a:lnTo>
                <a:lnTo>
                  <a:pt x="5010664" y="4584412"/>
                </a:lnTo>
                <a:close/>
                <a:moveTo>
                  <a:pt x="3979831" y="4584412"/>
                </a:moveTo>
                <a:lnTo>
                  <a:pt x="3979831" y="4878849"/>
                </a:lnTo>
                <a:lnTo>
                  <a:pt x="3874675" y="4878849"/>
                </a:lnTo>
                <a:cubicBezTo>
                  <a:pt x="3864921" y="4783142"/>
                  <a:pt x="3839318" y="4711666"/>
                  <a:pt x="3797865" y="4664422"/>
                </a:cubicBezTo>
                <a:cubicBezTo>
                  <a:pt x="3756412" y="4617178"/>
                  <a:pt x="3702768" y="4593556"/>
                  <a:pt x="3636931" y="4593556"/>
                </a:cubicBezTo>
                <a:cubicBezTo>
                  <a:pt x="3561341" y="4593556"/>
                  <a:pt x="3502057" y="4624493"/>
                  <a:pt x="3459080" y="4686368"/>
                </a:cubicBezTo>
                <a:cubicBezTo>
                  <a:pt x="3416103" y="4748242"/>
                  <a:pt x="3394615" y="4841359"/>
                  <a:pt x="3394615" y="4965717"/>
                </a:cubicBezTo>
                <a:cubicBezTo>
                  <a:pt x="3394615" y="5090075"/>
                  <a:pt x="3416103" y="5183192"/>
                  <a:pt x="3459080" y="5245066"/>
                </a:cubicBezTo>
                <a:cubicBezTo>
                  <a:pt x="3502057" y="5306941"/>
                  <a:pt x="3561341" y="5337878"/>
                  <a:pt x="3636931" y="5337878"/>
                </a:cubicBezTo>
                <a:cubicBezTo>
                  <a:pt x="3706425" y="5337878"/>
                  <a:pt x="3762051" y="5311817"/>
                  <a:pt x="3803809" y="5259697"/>
                </a:cubicBezTo>
                <a:cubicBezTo>
                  <a:pt x="3845567" y="5207576"/>
                  <a:pt x="3869798" y="5128785"/>
                  <a:pt x="3876504" y="5023324"/>
                </a:cubicBezTo>
                <a:lnTo>
                  <a:pt x="3979831" y="5023324"/>
                </a:lnTo>
                <a:lnTo>
                  <a:pt x="3979831" y="5365310"/>
                </a:lnTo>
                <a:lnTo>
                  <a:pt x="4134365" y="5365310"/>
                </a:lnTo>
                <a:lnTo>
                  <a:pt x="4134365" y="4584412"/>
                </a:lnTo>
                <a:close/>
                <a:moveTo>
                  <a:pt x="7491127" y="4581669"/>
                </a:moveTo>
                <a:cubicBezTo>
                  <a:pt x="7481983" y="4649944"/>
                  <a:pt x="7461256" y="4711057"/>
                  <a:pt x="7428948" y="4765006"/>
                </a:cubicBezTo>
                <a:cubicBezTo>
                  <a:pt x="7396639" y="4818956"/>
                  <a:pt x="7357167" y="4861018"/>
                  <a:pt x="7310533" y="4891193"/>
                </a:cubicBezTo>
                <a:cubicBezTo>
                  <a:pt x="7263898" y="4921368"/>
                  <a:pt x="7214673" y="4936456"/>
                  <a:pt x="7162858" y="4936456"/>
                </a:cubicBezTo>
                <a:lnTo>
                  <a:pt x="7162858" y="5082760"/>
                </a:lnTo>
                <a:cubicBezTo>
                  <a:pt x="7236009" y="5082151"/>
                  <a:pt x="7305047" y="5064015"/>
                  <a:pt x="7369969" y="5028353"/>
                </a:cubicBezTo>
                <a:cubicBezTo>
                  <a:pt x="7434892" y="4992692"/>
                  <a:pt x="7490517" y="4943771"/>
                  <a:pt x="7536847" y="4881592"/>
                </a:cubicBezTo>
                <a:lnTo>
                  <a:pt x="7856887" y="5086418"/>
                </a:lnTo>
                <a:lnTo>
                  <a:pt x="7938268" y="4961145"/>
                </a:lnTo>
                <a:lnTo>
                  <a:pt x="7605427" y="4760891"/>
                </a:lnTo>
                <a:cubicBezTo>
                  <a:pt x="7626763" y="4711514"/>
                  <a:pt x="7641088" y="4660002"/>
                  <a:pt x="7648403" y="4606358"/>
                </a:cubicBezTo>
                <a:close/>
                <a:moveTo>
                  <a:pt x="5523033" y="4571610"/>
                </a:moveTo>
                <a:cubicBezTo>
                  <a:pt x="5415134" y="4571610"/>
                  <a:pt x="5328418" y="4586546"/>
                  <a:pt x="5262887" y="4616416"/>
                </a:cubicBezTo>
                <a:cubicBezTo>
                  <a:pt x="5197355" y="4646286"/>
                  <a:pt x="5164588" y="4690483"/>
                  <a:pt x="5164588" y="4749004"/>
                </a:cubicBezTo>
                <a:cubicBezTo>
                  <a:pt x="5164588" y="4807526"/>
                  <a:pt x="5197355" y="4851722"/>
                  <a:pt x="5262887" y="4881592"/>
                </a:cubicBezTo>
                <a:cubicBezTo>
                  <a:pt x="5328418" y="4911462"/>
                  <a:pt x="5415134" y="4926398"/>
                  <a:pt x="5523033" y="4926398"/>
                </a:cubicBezTo>
                <a:cubicBezTo>
                  <a:pt x="5630932" y="4926398"/>
                  <a:pt x="5717648" y="4911462"/>
                  <a:pt x="5783180" y="4881592"/>
                </a:cubicBezTo>
                <a:cubicBezTo>
                  <a:pt x="5848712" y="4851722"/>
                  <a:pt x="5881478" y="4807526"/>
                  <a:pt x="5881478" y="4749004"/>
                </a:cubicBezTo>
                <a:cubicBezTo>
                  <a:pt x="5881478" y="4690483"/>
                  <a:pt x="5848712" y="4646286"/>
                  <a:pt x="5783180" y="4616416"/>
                </a:cubicBezTo>
                <a:cubicBezTo>
                  <a:pt x="5717648" y="4586546"/>
                  <a:pt x="5630932" y="4571610"/>
                  <a:pt x="5523033" y="4571610"/>
                </a:cubicBezTo>
                <a:close/>
                <a:moveTo>
                  <a:pt x="6488639" y="4091627"/>
                </a:moveTo>
                <a:lnTo>
                  <a:pt x="6874516" y="4091627"/>
                </a:lnTo>
                <a:lnTo>
                  <a:pt x="6874516" y="4147405"/>
                </a:lnTo>
                <a:lnTo>
                  <a:pt x="6488639" y="4147405"/>
                </a:lnTo>
                <a:close/>
                <a:moveTo>
                  <a:pt x="7193032" y="4038592"/>
                </a:moveTo>
                <a:lnTo>
                  <a:pt x="7193032" y="4269935"/>
                </a:lnTo>
                <a:lnTo>
                  <a:pt x="7900778" y="4269935"/>
                </a:lnTo>
                <a:lnTo>
                  <a:pt x="7900778" y="4141919"/>
                </a:lnTo>
                <a:lnTo>
                  <a:pt x="7350309" y="4141919"/>
                </a:lnTo>
                <a:lnTo>
                  <a:pt x="7350309" y="4038592"/>
                </a:lnTo>
                <a:close/>
                <a:moveTo>
                  <a:pt x="5183257" y="4038592"/>
                </a:moveTo>
                <a:lnTo>
                  <a:pt x="5183257" y="4269935"/>
                </a:lnTo>
                <a:lnTo>
                  <a:pt x="5891003" y="4269935"/>
                </a:lnTo>
                <a:lnTo>
                  <a:pt x="5891003" y="4141919"/>
                </a:lnTo>
                <a:lnTo>
                  <a:pt x="5340534" y="4141919"/>
                </a:lnTo>
                <a:lnTo>
                  <a:pt x="5340534" y="4038592"/>
                </a:lnTo>
                <a:close/>
                <a:moveTo>
                  <a:pt x="4819022" y="3924292"/>
                </a:moveTo>
                <a:cubicBezTo>
                  <a:pt x="4796466" y="3934045"/>
                  <a:pt x="4767205" y="3941208"/>
                  <a:pt x="4731239" y="3945780"/>
                </a:cubicBezTo>
                <a:cubicBezTo>
                  <a:pt x="4695273" y="3950352"/>
                  <a:pt x="4657172" y="3952638"/>
                  <a:pt x="4616939" y="3952638"/>
                </a:cubicBezTo>
                <a:lnTo>
                  <a:pt x="4261237" y="3952638"/>
                </a:lnTo>
                <a:lnTo>
                  <a:pt x="4261237" y="4091627"/>
                </a:lnTo>
                <a:lnTo>
                  <a:pt x="4453261" y="4091627"/>
                </a:lnTo>
                <a:lnTo>
                  <a:pt x="4453261" y="4269935"/>
                </a:lnTo>
                <a:lnTo>
                  <a:pt x="4607795" y="4269935"/>
                </a:lnTo>
                <a:lnTo>
                  <a:pt x="4607795" y="4091627"/>
                </a:lnTo>
                <a:lnTo>
                  <a:pt x="4614196" y="4091627"/>
                </a:lnTo>
                <a:cubicBezTo>
                  <a:pt x="4707465" y="4091627"/>
                  <a:pt x="4775740" y="4082178"/>
                  <a:pt x="4819022" y="4063280"/>
                </a:cubicBezTo>
                <a:close/>
                <a:moveTo>
                  <a:pt x="6336849" y="3920634"/>
                </a:moveTo>
                <a:lnTo>
                  <a:pt x="6336849" y="4269935"/>
                </a:lnTo>
                <a:lnTo>
                  <a:pt x="7026307" y="4269935"/>
                </a:lnTo>
                <a:lnTo>
                  <a:pt x="7026307" y="3920634"/>
                </a:lnTo>
                <a:lnTo>
                  <a:pt x="6874516" y="3920634"/>
                </a:lnTo>
                <a:lnTo>
                  <a:pt x="6874516" y="3971840"/>
                </a:lnTo>
                <a:lnTo>
                  <a:pt x="6488639" y="3971840"/>
                </a:lnTo>
                <a:lnTo>
                  <a:pt x="6488639" y="3920634"/>
                </a:lnTo>
                <a:close/>
                <a:moveTo>
                  <a:pt x="7147313" y="3865770"/>
                </a:moveTo>
                <a:lnTo>
                  <a:pt x="7147313" y="3992872"/>
                </a:lnTo>
                <a:lnTo>
                  <a:pt x="7464609" y="3992872"/>
                </a:lnTo>
                <a:lnTo>
                  <a:pt x="7464609" y="4098942"/>
                </a:lnTo>
                <a:lnTo>
                  <a:pt x="7620057" y="4098942"/>
                </a:lnTo>
                <a:lnTo>
                  <a:pt x="7620057" y="3992872"/>
                </a:lnTo>
                <a:lnTo>
                  <a:pt x="7937354" y="3992872"/>
                </a:lnTo>
                <a:lnTo>
                  <a:pt x="7937354" y="3865770"/>
                </a:lnTo>
                <a:close/>
                <a:moveTo>
                  <a:pt x="5137537" y="3865770"/>
                </a:moveTo>
                <a:lnTo>
                  <a:pt x="5137537" y="3992872"/>
                </a:lnTo>
                <a:lnTo>
                  <a:pt x="5454834" y="3992872"/>
                </a:lnTo>
                <a:lnTo>
                  <a:pt x="5454834" y="4098942"/>
                </a:lnTo>
                <a:lnTo>
                  <a:pt x="5610282" y="4098942"/>
                </a:lnTo>
                <a:lnTo>
                  <a:pt x="5610282" y="3992872"/>
                </a:lnTo>
                <a:lnTo>
                  <a:pt x="5927579" y="3992872"/>
                </a:lnTo>
                <a:lnTo>
                  <a:pt x="5927579" y="3865770"/>
                </a:lnTo>
                <a:close/>
                <a:moveTo>
                  <a:pt x="6526130" y="3614310"/>
                </a:moveTo>
                <a:cubicBezTo>
                  <a:pt x="6556610" y="3614310"/>
                  <a:pt x="6580994" y="3621320"/>
                  <a:pt x="6599282" y="3635341"/>
                </a:cubicBezTo>
                <a:cubicBezTo>
                  <a:pt x="6617570" y="3649362"/>
                  <a:pt x="6626714" y="3667955"/>
                  <a:pt x="6626714" y="3691119"/>
                </a:cubicBezTo>
                <a:cubicBezTo>
                  <a:pt x="6626714" y="3714284"/>
                  <a:pt x="6617570" y="3732877"/>
                  <a:pt x="6599282" y="3746898"/>
                </a:cubicBezTo>
                <a:cubicBezTo>
                  <a:pt x="6580994" y="3760919"/>
                  <a:pt x="6556610" y="3767929"/>
                  <a:pt x="6526130" y="3767929"/>
                </a:cubicBezTo>
                <a:cubicBezTo>
                  <a:pt x="6495650" y="3767929"/>
                  <a:pt x="6471266" y="3760919"/>
                  <a:pt x="6452978" y="3746898"/>
                </a:cubicBezTo>
                <a:cubicBezTo>
                  <a:pt x="6434690" y="3732877"/>
                  <a:pt x="6425546" y="3714284"/>
                  <a:pt x="6425546" y="3691119"/>
                </a:cubicBezTo>
                <a:cubicBezTo>
                  <a:pt x="6425546" y="3667955"/>
                  <a:pt x="6434690" y="3649362"/>
                  <a:pt x="6452978" y="3635341"/>
                </a:cubicBezTo>
                <a:cubicBezTo>
                  <a:pt x="6471266" y="3621320"/>
                  <a:pt x="6495650" y="3614310"/>
                  <a:pt x="6526130" y="3614310"/>
                </a:cubicBezTo>
                <a:close/>
                <a:moveTo>
                  <a:pt x="7348481" y="3610652"/>
                </a:moveTo>
                <a:lnTo>
                  <a:pt x="7736186" y="3610652"/>
                </a:lnTo>
                <a:lnTo>
                  <a:pt x="7736186" y="3698435"/>
                </a:lnTo>
                <a:lnTo>
                  <a:pt x="7348481" y="3698435"/>
                </a:lnTo>
                <a:close/>
                <a:moveTo>
                  <a:pt x="5532558" y="3595108"/>
                </a:moveTo>
                <a:cubicBezTo>
                  <a:pt x="5591690" y="3595108"/>
                  <a:pt x="5638781" y="3600289"/>
                  <a:pt x="5673833" y="3610652"/>
                </a:cubicBezTo>
                <a:cubicBezTo>
                  <a:pt x="5708885" y="3621016"/>
                  <a:pt x="5726411" y="3635341"/>
                  <a:pt x="5726411" y="3653629"/>
                </a:cubicBezTo>
                <a:cubicBezTo>
                  <a:pt x="5726411" y="3672527"/>
                  <a:pt x="5709038" y="3687005"/>
                  <a:pt x="5674290" y="3697063"/>
                </a:cubicBezTo>
                <a:cubicBezTo>
                  <a:pt x="5639543" y="3707122"/>
                  <a:pt x="5592299" y="3712151"/>
                  <a:pt x="5532558" y="3712151"/>
                </a:cubicBezTo>
                <a:cubicBezTo>
                  <a:pt x="5472817" y="3712151"/>
                  <a:pt x="5425574" y="3707122"/>
                  <a:pt x="5390826" y="3697063"/>
                </a:cubicBezTo>
                <a:cubicBezTo>
                  <a:pt x="5356079" y="3687005"/>
                  <a:pt x="5338706" y="3672527"/>
                  <a:pt x="5338706" y="3653629"/>
                </a:cubicBezTo>
                <a:cubicBezTo>
                  <a:pt x="5338706" y="3635341"/>
                  <a:pt x="5356231" y="3621016"/>
                  <a:pt x="5391283" y="3610652"/>
                </a:cubicBezTo>
                <a:cubicBezTo>
                  <a:pt x="5426335" y="3600289"/>
                  <a:pt x="5473427" y="3595108"/>
                  <a:pt x="5532558" y="3595108"/>
                </a:cubicBezTo>
                <a:close/>
                <a:moveTo>
                  <a:pt x="4472464" y="3496352"/>
                </a:moveTo>
                <a:cubicBezTo>
                  <a:pt x="4470635" y="3541463"/>
                  <a:pt x="4461643" y="3584287"/>
                  <a:pt x="4445489" y="3624826"/>
                </a:cubicBezTo>
                <a:cubicBezTo>
                  <a:pt x="4429334" y="3665364"/>
                  <a:pt x="4406779" y="3698587"/>
                  <a:pt x="4377824" y="3724495"/>
                </a:cubicBezTo>
                <a:cubicBezTo>
                  <a:pt x="4348867" y="3750403"/>
                  <a:pt x="4316101" y="3765186"/>
                  <a:pt x="4279525" y="3768843"/>
                </a:cubicBezTo>
                <a:lnTo>
                  <a:pt x="4279525" y="3908747"/>
                </a:lnTo>
                <a:cubicBezTo>
                  <a:pt x="4332560" y="3908137"/>
                  <a:pt x="4381024" y="3895945"/>
                  <a:pt x="4424915" y="3872171"/>
                </a:cubicBezTo>
                <a:cubicBezTo>
                  <a:pt x="4468807" y="3848396"/>
                  <a:pt x="4506601" y="3815783"/>
                  <a:pt x="4538300" y="3774330"/>
                </a:cubicBezTo>
                <a:lnTo>
                  <a:pt x="4729411" y="3902346"/>
                </a:lnTo>
                <a:lnTo>
                  <a:pt x="4814449" y="3786217"/>
                </a:lnTo>
                <a:lnTo>
                  <a:pt x="4603223" y="3652715"/>
                </a:lnTo>
                <a:cubicBezTo>
                  <a:pt x="4619682" y="3603337"/>
                  <a:pt x="4627912" y="3554264"/>
                  <a:pt x="4627912" y="3505496"/>
                </a:cubicBezTo>
                <a:close/>
                <a:moveTo>
                  <a:pt x="6526130" y="3489951"/>
                </a:moveTo>
                <a:cubicBezTo>
                  <a:pt x="6476143" y="3489951"/>
                  <a:pt x="6431947" y="3498334"/>
                  <a:pt x="6393542" y="3515097"/>
                </a:cubicBezTo>
                <a:cubicBezTo>
                  <a:pt x="6355137" y="3531861"/>
                  <a:pt x="6325267" y="3555331"/>
                  <a:pt x="6303931" y="3585506"/>
                </a:cubicBezTo>
                <a:cubicBezTo>
                  <a:pt x="6282595" y="3615682"/>
                  <a:pt x="6271927" y="3650886"/>
                  <a:pt x="6271927" y="3691119"/>
                </a:cubicBezTo>
                <a:cubicBezTo>
                  <a:pt x="6271927" y="3731353"/>
                  <a:pt x="6282595" y="3766710"/>
                  <a:pt x="6303931" y="3797190"/>
                </a:cubicBezTo>
                <a:cubicBezTo>
                  <a:pt x="6325267" y="3827670"/>
                  <a:pt x="6355137" y="3851140"/>
                  <a:pt x="6393542" y="3867599"/>
                </a:cubicBezTo>
                <a:cubicBezTo>
                  <a:pt x="6431947" y="3884058"/>
                  <a:pt x="6476143" y="3892287"/>
                  <a:pt x="6526130" y="3892287"/>
                </a:cubicBezTo>
                <a:cubicBezTo>
                  <a:pt x="6576117" y="3892287"/>
                  <a:pt x="6620313" y="3884058"/>
                  <a:pt x="6658718" y="3867599"/>
                </a:cubicBezTo>
                <a:cubicBezTo>
                  <a:pt x="6697123" y="3851140"/>
                  <a:pt x="6726993" y="3827670"/>
                  <a:pt x="6748329" y="3797190"/>
                </a:cubicBezTo>
                <a:cubicBezTo>
                  <a:pt x="6769665" y="3766710"/>
                  <a:pt x="6780333" y="3731353"/>
                  <a:pt x="6780333" y="3691119"/>
                </a:cubicBezTo>
                <a:cubicBezTo>
                  <a:pt x="6780333" y="3650886"/>
                  <a:pt x="6769665" y="3615682"/>
                  <a:pt x="6748329" y="3585506"/>
                </a:cubicBezTo>
                <a:cubicBezTo>
                  <a:pt x="6726993" y="3555331"/>
                  <a:pt x="6697123" y="3531861"/>
                  <a:pt x="6658718" y="3515097"/>
                </a:cubicBezTo>
                <a:cubicBezTo>
                  <a:pt x="6620313" y="3498334"/>
                  <a:pt x="6576117" y="3489951"/>
                  <a:pt x="6526130" y="3489951"/>
                </a:cubicBezTo>
                <a:close/>
                <a:moveTo>
                  <a:pt x="7194861" y="3489037"/>
                </a:moveTo>
                <a:lnTo>
                  <a:pt x="7194861" y="3820050"/>
                </a:lnTo>
                <a:lnTo>
                  <a:pt x="7889805" y="3820050"/>
                </a:lnTo>
                <a:lnTo>
                  <a:pt x="7889805" y="3489037"/>
                </a:lnTo>
                <a:close/>
                <a:moveTo>
                  <a:pt x="6871773" y="3489037"/>
                </a:moveTo>
                <a:lnTo>
                  <a:pt x="6871773" y="3893202"/>
                </a:lnTo>
                <a:lnTo>
                  <a:pt x="7026307" y="3893202"/>
                </a:lnTo>
                <a:lnTo>
                  <a:pt x="7026307" y="3489037"/>
                </a:lnTo>
                <a:close/>
                <a:moveTo>
                  <a:pt x="4863827" y="3489037"/>
                </a:moveTo>
                <a:lnTo>
                  <a:pt x="4863827" y="4269935"/>
                </a:lnTo>
                <a:lnTo>
                  <a:pt x="5018360" y="4269935"/>
                </a:lnTo>
                <a:lnTo>
                  <a:pt x="5018360" y="3489037"/>
                </a:lnTo>
                <a:close/>
                <a:moveTo>
                  <a:pt x="5532558" y="3476235"/>
                </a:moveTo>
                <a:cubicBezTo>
                  <a:pt x="5424659" y="3476235"/>
                  <a:pt x="5337944" y="3491171"/>
                  <a:pt x="5272411" y="3521041"/>
                </a:cubicBezTo>
                <a:cubicBezTo>
                  <a:pt x="5206879" y="3550912"/>
                  <a:pt x="5174113" y="3595108"/>
                  <a:pt x="5174113" y="3653629"/>
                </a:cubicBezTo>
                <a:cubicBezTo>
                  <a:pt x="5174113" y="3712151"/>
                  <a:pt x="5206879" y="3756347"/>
                  <a:pt x="5272411" y="3786217"/>
                </a:cubicBezTo>
                <a:cubicBezTo>
                  <a:pt x="5337944" y="3816087"/>
                  <a:pt x="5424659" y="3831023"/>
                  <a:pt x="5532558" y="3831023"/>
                </a:cubicBezTo>
                <a:cubicBezTo>
                  <a:pt x="5640457" y="3831023"/>
                  <a:pt x="5727173" y="3816087"/>
                  <a:pt x="5792705" y="3786217"/>
                </a:cubicBezTo>
                <a:cubicBezTo>
                  <a:pt x="5858237" y="3756347"/>
                  <a:pt x="5891003" y="3712151"/>
                  <a:pt x="5891003" y="3653629"/>
                </a:cubicBezTo>
                <a:cubicBezTo>
                  <a:pt x="5891003" y="3595108"/>
                  <a:pt x="5858237" y="3550912"/>
                  <a:pt x="5792705" y="3521041"/>
                </a:cubicBezTo>
                <a:cubicBezTo>
                  <a:pt x="5727173" y="3491171"/>
                  <a:pt x="5640457" y="3476235"/>
                  <a:pt x="5532558" y="3476235"/>
                </a:cubicBezTo>
                <a:close/>
                <a:moveTo>
                  <a:pt x="7234333" y="2961124"/>
                </a:moveTo>
                <a:lnTo>
                  <a:pt x="7614723" y="2961124"/>
                </a:lnTo>
                <a:lnTo>
                  <a:pt x="7614723" y="3037933"/>
                </a:lnTo>
                <a:lnTo>
                  <a:pt x="7234333" y="3037933"/>
                </a:lnTo>
                <a:close/>
                <a:moveTo>
                  <a:pt x="7079799" y="2834022"/>
                </a:moveTo>
                <a:lnTo>
                  <a:pt x="7079799" y="3165035"/>
                </a:lnTo>
                <a:lnTo>
                  <a:pt x="7769257" y="3165035"/>
                </a:lnTo>
                <a:lnTo>
                  <a:pt x="7769257" y="2834022"/>
                </a:lnTo>
                <a:close/>
                <a:moveTo>
                  <a:pt x="4574343" y="2546900"/>
                </a:moveTo>
                <a:lnTo>
                  <a:pt x="4727962" y="2546900"/>
                </a:lnTo>
                <a:lnTo>
                  <a:pt x="4727962" y="2983984"/>
                </a:lnTo>
                <a:lnTo>
                  <a:pt x="4574343" y="2983984"/>
                </a:lnTo>
                <a:close/>
                <a:moveTo>
                  <a:pt x="7269080" y="2510324"/>
                </a:moveTo>
                <a:cubicBezTo>
                  <a:pt x="7299560" y="2510324"/>
                  <a:pt x="7323944" y="2517640"/>
                  <a:pt x="7342232" y="2532270"/>
                </a:cubicBezTo>
                <a:cubicBezTo>
                  <a:pt x="7360520" y="2546900"/>
                  <a:pt x="7369664" y="2566408"/>
                  <a:pt x="7369664" y="2590792"/>
                </a:cubicBezTo>
                <a:cubicBezTo>
                  <a:pt x="7369664" y="2615176"/>
                  <a:pt x="7360520" y="2634683"/>
                  <a:pt x="7342232" y="2649313"/>
                </a:cubicBezTo>
                <a:cubicBezTo>
                  <a:pt x="7323944" y="2663944"/>
                  <a:pt x="7299560" y="2671259"/>
                  <a:pt x="7269080" y="2671259"/>
                </a:cubicBezTo>
                <a:cubicBezTo>
                  <a:pt x="7238600" y="2671259"/>
                  <a:pt x="7214216" y="2663944"/>
                  <a:pt x="7195928" y="2649313"/>
                </a:cubicBezTo>
                <a:cubicBezTo>
                  <a:pt x="7177640" y="2634683"/>
                  <a:pt x="7168496" y="2615176"/>
                  <a:pt x="7168496" y="2590792"/>
                </a:cubicBezTo>
                <a:cubicBezTo>
                  <a:pt x="7168496" y="2566408"/>
                  <a:pt x="7177640" y="2546900"/>
                  <a:pt x="7195928" y="2532270"/>
                </a:cubicBezTo>
                <a:cubicBezTo>
                  <a:pt x="7214216" y="2517640"/>
                  <a:pt x="7238600" y="2510324"/>
                  <a:pt x="7269080" y="2510324"/>
                </a:cubicBezTo>
                <a:close/>
                <a:moveTo>
                  <a:pt x="4419810" y="2402425"/>
                </a:moveTo>
                <a:lnTo>
                  <a:pt x="4419810" y="3128459"/>
                </a:lnTo>
                <a:lnTo>
                  <a:pt x="4882496" y="3128459"/>
                </a:lnTo>
                <a:lnTo>
                  <a:pt x="4882496" y="2402425"/>
                </a:lnTo>
                <a:close/>
                <a:moveTo>
                  <a:pt x="5296110" y="2397853"/>
                </a:moveTo>
                <a:lnTo>
                  <a:pt x="5296110" y="3128459"/>
                </a:lnTo>
                <a:lnTo>
                  <a:pt x="5618893" y="3128459"/>
                </a:lnTo>
                <a:cubicBezTo>
                  <a:pt x="5657298" y="3128459"/>
                  <a:pt x="5694788" y="3125106"/>
                  <a:pt x="5731364" y="3118400"/>
                </a:cubicBezTo>
                <a:cubicBezTo>
                  <a:pt x="5767941" y="3111695"/>
                  <a:pt x="5797810" y="3102551"/>
                  <a:pt x="5820975" y="3090968"/>
                </a:cubicBezTo>
                <a:lnTo>
                  <a:pt x="5820975" y="2950151"/>
                </a:lnTo>
                <a:cubicBezTo>
                  <a:pt x="5797201" y="2961733"/>
                  <a:pt x="5766873" y="2970877"/>
                  <a:pt x="5729992" y="2977583"/>
                </a:cubicBezTo>
                <a:cubicBezTo>
                  <a:pt x="5693112" y="2984288"/>
                  <a:pt x="5656079" y="2987641"/>
                  <a:pt x="5618893" y="2987641"/>
                </a:cubicBezTo>
                <a:lnTo>
                  <a:pt x="5455215" y="2987641"/>
                </a:lnTo>
                <a:lnTo>
                  <a:pt x="5455215" y="2397853"/>
                </a:lnTo>
                <a:close/>
                <a:moveTo>
                  <a:pt x="6565602" y="2387795"/>
                </a:moveTo>
                <a:lnTo>
                  <a:pt x="6565602" y="2671259"/>
                </a:lnTo>
                <a:lnTo>
                  <a:pt x="6490621" y="2671259"/>
                </a:lnTo>
                <a:cubicBezTo>
                  <a:pt x="6491231" y="2663334"/>
                  <a:pt x="6491535" y="2651447"/>
                  <a:pt x="6491535" y="2635597"/>
                </a:cubicBezTo>
                <a:lnTo>
                  <a:pt x="6491535" y="2402425"/>
                </a:lnTo>
                <a:lnTo>
                  <a:pt x="6148635" y="2402425"/>
                </a:lnTo>
                <a:lnTo>
                  <a:pt x="6148635" y="2541414"/>
                </a:lnTo>
                <a:lnTo>
                  <a:pt x="6343402" y="2541414"/>
                </a:lnTo>
                <a:lnTo>
                  <a:pt x="6343402" y="2641084"/>
                </a:lnTo>
                <a:cubicBezTo>
                  <a:pt x="6343402" y="2748373"/>
                  <a:pt x="6326029" y="2831126"/>
                  <a:pt x="6291282" y="2889343"/>
                </a:cubicBezTo>
                <a:cubicBezTo>
                  <a:pt x="6256534" y="2947560"/>
                  <a:pt x="6208986" y="2979107"/>
                  <a:pt x="6148635" y="2983984"/>
                </a:cubicBezTo>
                <a:lnTo>
                  <a:pt x="6148635" y="3128459"/>
                </a:lnTo>
                <a:cubicBezTo>
                  <a:pt x="6198622" y="3127849"/>
                  <a:pt x="6245257" y="3115810"/>
                  <a:pt x="6288538" y="3092340"/>
                </a:cubicBezTo>
                <a:cubicBezTo>
                  <a:pt x="6331820" y="3068870"/>
                  <a:pt x="6369463" y="3033971"/>
                  <a:pt x="6401467" y="2987641"/>
                </a:cubicBezTo>
                <a:cubicBezTo>
                  <a:pt x="6433471" y="2941312"/>
                  <a:pt x="6457093" y="2884619"/>
                  <a:pt x="6472333" y="2817563"/>
                </a:cubicBezTo>
                <a:lnTo>
                  <a:pt x="6565602" y="2817563"/>
                </a:lnTo>
                <a:lnTo>
                  <a:pt x="6565602" y="3151319"/>
                </a:lnTo>
                <a:lnTo>
                  <a:pt x="6710077" y="3151319"/>
                </a:lnTo>
                <a:lnTo>
                  <a:pt x="6710077" y="2387795"/>
                </a:lnTo>
                <a:close/>
                <a:moveTo>
                  <a:pt x="7269080" y="2385052"/>
                </a:moveTo>
                <a:cubicBezTo>
                  <a:pt x="7219092" y="2385052"/>
                  <a:pt x="7174897" y="2393586"/>
                  <a:pt x="7136492" y="2410655"/>
                </a:cubicBezTo>
                <a:cubicBezTo>
                  <a:pt x="7098087" y="2427724"/>
                  <a:pt x="7068217" y="2451803"/>
                  <a:pt x="7046881" y="2482893"/>
                </a:cubicBezTo>
                <a:cubicBezTo>
                  <a:pt x="7025545" y="2513982"/>
                  <a:pt x="7014876" y="2549948"/>
                  <a:pt x="7014876" y="2590792"/>
                </a:cubicBezTo>
                <a:cubicBezTo>
                  <a:pt x="7014876" y="2631635"/>
                  <a:pt x="7025545" y="2667601"/>
                  <a:pt x="7046881" y="2698691"/>
                </a:cubicBezTo>
                <a:cubicBezTo>
                  <a:pt x="7068217" y="2729780"/>
                  <a:pt x="7098087" y="2753860"/>
                  <a:pt x="7136492" y="2770928"/>
                </a:cubicBezTo>
                <a:cubicBezTo>
                  <a:pt x="7174897" y="2787997"/>
                  <a:pt x="7219092" y="2796532"/>
                  <a:pt x="7269080" y="2796532"/>
                </a:cubicBezTo>
                <a:cubicBezTo>
                  <a:pt x="7319067" y="2796532"/>
                  <a:pt x="7363263" y="2787997"/>
                  <a:pt x="7401668" y="2770928"/>
                </a:cubicBezTo>
                <a:cubicBezTo>
                  <a:pt x="7440073" y="2753860"/>
                  <a:pt x="7469943" y="2729780"/>
                  <a:pt x="7491279" y="2698691"/>
                </a:cubicBezTo>
                <a:cubicBezTo>
                  <a:pt x="7512615" y="2667601"/>
                  <a:pt x="7523283" y="2631635"/>
                  <a:pt x="7523283" y="2590792"/>
                </a:cubicBezTo>
                <a:cubicBezTo>
                  <a:pt x="7523283" y="2549948"/>
                  <a:pt x="7512615" y="2513982"/>
                  <a:pt x="7491279" y="2482893"/>
                </a:cubicBezTo>
                <a:cubicBezTo>
                  <a:pt x="7469943" y="2451803"/>
                  <a:pt x="7440073" y="2427724"/>
                  <a:pt x="7401668" y="2410655"/>
                </a:cubicBezTo>
                <a:cubicBezTo>
                  <a:pt x="7363263" y="2393586"/>
                  <a:pt x="7319067" y="2385052"/>
                  <a:pt x="7269080" y="2385052"/>
                </a:cubicBezTo>
                <a:close/>
                <a:moveTo>
                  <a:pt x="7614723" y="2384137"/>
                </a:moveTo>
                <a:lnTo>
                  <a:pt x="7614723" y="2806590"/>
                </a:lnTo>
                <a:lnTo>
                  <a:pt x="7769257" y="2806590"/>
                </a:lnTo>
                <a:lnTo>
                  <a:pt x="7769257" y="2384137"/>
                </a:lnTo>
                <a:close/>
                <a:moveTo>
                  <a:pt x="6768598" y="2384137"/>
                </a:moveTo>
                <a:lnTo>
                  <a:pt x="6768598" y="3165035"/>
                </a:lnTo>
                <a:lnTo>
                  <a:pt x="6914902" y="3165035"/>
                </a:lnTo>
                <a:lnTo>
                  <a:pt x="6914902" y="2384137"/>
                </a:lnTo>
                <a:close/>
                <a:moveTo>
                  <a:pt x="5862123" y="2384137"/>
                </a:moveTo>
                <a:lnTo>
                  <a:pt x="5862123" y="3165035"/>
                </a:lnTo>
                <a:lnTo>
                  <a:pt x="6016657" y="3165035"/>
                </a:lnTo>
                <a:lnTo>
                  <a:pt x="6016657" y="2384137"/>
                </a:lnTo>
                <a:close/>
                <a:moveTo>
                  <a:pt x="4985823" y="2384137"/>
                </a:moveTo>
                <a:lnTo>
                  <a:pt x="4985823" y="3165035"/>
                </a:lnTo>
                <a:lnTo>
                  <a:pt x="5140357" y="3165035"/>
                </a:lnTo>
                <a:lnTo>
                  <a:pt x="5140357" y="2384137"/>
                </a:lnTo>
                <a:close/>
                <a:moveTo>
                  <a:pt x="4823212" y="1764250"/>
                </a:moveTo>
                <a:lnTo>
                  <a:pt x="4823212" y="1905068"/>
                </a:lnTo>
                <a:lnTo>
                  <a:pt x="4988719" y="1905068"/>
                </a:lnTo>
                <a:lnTo>
                  <a:pt x="4988719" y="2087948"/>
                </a:lnTo>
                <a:lnTo>
                  <a:pt x="5142338" y="2087948"/>
                </a:lnTo>
                <a:lnTo>
                  <a:pt x="5142338" y="1905068"/>
                </a:lnTo>
                <a:lnTo>
                  <a:pt x="5294128" y="1905068"/>
                </a:lnTo>
                <a:lnTo>
                  <a:pt x="5294128" y="2087948"/>
                </a:lnTo>
                <a:lnTo>
                  <a:pt x="5447748" y="2087948"/>
                </a:lnTo>
                <a:lnTo>
                  <a:pt x="5447748" y="1905068"/>
                </a:lnTo>
                <a:lnTo>
                  <a:pt x="5613254" y="1905068"/>
                </a:lnTo>
                <a:lnTo>
                  <a:pt x="5613254" y="1764250"/>
                </a:lnTo>
                <a:close/>
                <a:moveTo>
                  <a:pt x="5218234" y="1422265"/>
                </a:moveTo>
                <a:cubicBezTo>
                  <a:pt x="5276145" y="1422265"/>
                  <a:pt x="5323389" y="1429275"/>
                  <a:pt x="5359965" y="1443296"/>
                </a:cubicBezTo>
                <a:cubicBezTo>
                  <a:pt x="5396541" y="1457317"/>
                  <a:pt x="5414829" y="1476824"/>
                  <a:pt x="5414829" y="1501818"/>
                </a:cubicBezTo>
                <a:cubicBezTo>
                  <a:pt x="5414829" y="1526811"/>
                  <a:pt x="5396541" y="1546318"/>
                  <a:pt x="5359965" y="1560339"/>
                </a:cubicBezTo>
                <a:cubicBezTo>
                  <a:pt x="5323389" y="1574360"/>
                  <a:pt x="5276145" y="1581370"/>
                  <a:pt x="5218234" y="1581370"/>
                </a:cubicBezTo>
                <a:cubicBezTo>
                  <a:pt x="5160321" y="1581370"/>
                  <a:pt x="5113078" y="1574360"/>
                  <a:pt x="5076501" y="1560339"/>
                </a:cubicBezTo>
                <a:cubicBezTo>
                  <a:pt x="5039925" y="1546318"/>
                  <a:pt x="5021637" y="1526811"/>
                  <a:pt x="5021637" y="1501818"/>
                </a:cubicBezTo>
                <a:cubicBezTo>
                  <a:pt x="5021637" y="1476824"/>
                  <a:pt x="5039925" y="1457317"/>
                  <a:pt x="5076501" y="1443296"/>
                </a:cubicBezTo>
                <a:cubicBezTo>
                  <a:pt x="5113078" y="1429275"/>
                  <a:pt x="5160321" y="1422265"/>
                  <a:pt x="5218234" y="1422265"/>
                </a:cubicBezTo>
                <a:close/>
                <a:moveTo>
                  <a:pt x="6610559" y="1307050"/>
                </a:moveTo>
                <a:lnTo>
                  <a:pt x="6610559" y="2033084"/>
                </a:lnTo>
                <a:lnTo>
                  <a:pt x="6932429" y="2033084"/>
                </a:lnTo>
                <a:cubicBezTo>
                  <a:pt x="6970833" y="2033084"/>
                  <a:pt x="7008324" y="2029731"/>
                  <a:pt x="7044900" y="2023026"/>
                </a:cubicBezTo>
                <a:cubicBezTo>
                  <a:pt x="7081476" y="2016320"/>
                  <a:pt x="7111346" y="2007176"/>
                  <a:pt x="7134511" y="1995594"/>
                </a:cubicBezTo>
                <a:lnTo>
                  <a:pt x="7134511" y="1853862"/>
                </a:lnTo>
                <a:cubicBezTo>
                  <a:pt x="7110736" y="1865444"/>
                  <a:pt x="7080409" y="1874588"/>
                  <a:pt x="7043528" y="1881294"/>
                </a:cubicBezTo>
                <a:cubicBezTo>
                  <a:pt x="7006647" y="1887999"/>
                  <a:pt x="6969614" y="1891352"/>
                  <a:pt x="6932429" y="1891352"/>
                </a:cubicBezTo>
                <a:lnTo>
                  <a:pt x="6765093" y="1891352"/>
                </a:lnTo>
                <a:lnTo>
                  <a:pt x="6765093" y="1737733"/>
                </a:lnTo>
                <a:lnTo>
                  <a:pt x="7059530" y="1737733"/>
                </a:lnTo>
                <a:lnTo>
                  <a:pt x="7059530" y="1596915"/>
                </a:lnTo>
                <a:lnTo>
                  <a:pt x="6765093" y="1596915"/>
                </a:lnTo>
                <a:lnTo>
                  <a:pt x="6765093" y="1448782"/>
                </a:lnTo>
                <a:lnTo>
                  <a:pt x="7073246" y="1448782"/>
                </a:lnTo>
                <a:lnTo>
                  <a:pt x="7073246" y="1307050"/>
                </a:lnTo>
                <a:close/>
                <a:moveTo>
                  <a:pt x="5734260" y="1302479"/>
                </a:moveTo>
                <a:lnTo>
                  <a:pt x="5734260" y="2033084"/>
                </a:lnTo>
                <a:lnTo>
                  <a:pt x="6057044" y="2033084"/>
                </a:lnTo>
                <a:cubicBezTo>
                  <a:pt x="6095448" y="2033084"/>
                  <a:pt x="6132938" y="2029731"/>
                  <a:pt x="6169514" y="2023026"/>
                </a:cubicBezTo>
                <a:cubicBezTo>
                  <a:pt x="6206090" y="2016320"/>
                  <a:pt x="6235961" y="2007176"/>
                  <a:pt x="6259126" y="1995594"/>
                </a:cubicBezTo>
                <a:lnTo>
                  <a:pt x="6259126" y="1854776"/>
                </a:lnTo>
                <a:cubicBezTo>
                  <a:pt x="6235351" y="1866358"/>
                  <a:pt x="6205023" y="1875502"/>
                  <a:pt x="6168143" y="1882208"/>
                </a:cubicBezTo>
                <a:cubicBezTo>
                  <a:pt x="6131262" y="1888913"/>
                  <a:pt x="6094229" y="1892266"/>
                  <a:pt x="6057044" y="1892266"/>
                </a:cubicBezTo>
                <a:lnTo>
                  <a:pt x="5893365" y="1892266"/>
                </a:lnTo>
                <a:lnTo>
                  <a:pt x="5893365" y="1302479"/>
                </a:lnTo>
                <a:close/>
                <a:moveTo>
                  <a:pt x="7176573" y="1288762"/>
                </a:moveTo>
                <a:lnTo>
                  <a:pt x="7176573" y="2069660"/>
                </a:lnTo>
                <a:lnTo>
                  <a:pt x="7331107" y="2069660"/>
                </a:lnTo>
                <a:lnTo>
                  <a:pt x="7331107" y="1288762"/>
                </a:lnTo>
                <a:close/>
                <a:moveTo>
                  <a:pt x="6300273" y="1288762"/>
                </a:moveTo>
                <a:lnTo>
                  <a:pt x="6300273" y="2069660"/>
                </a:lnTo>
                <a:lnTo>
                  <a:pt x="6454807" y="2069660"/>
                </a:lnTo>
                <a:lnTo>
                  <a:pt x="6454807" y="1288762"/>
                </a:lnTo>
                <a:close/>
                <a:moveTo>
                  <a:pt x="5218234" y="1286019"/>
                </a:moveTo>
                <a:cubicBezTo>
                  <a:pt x="5146300" y="1286019"/>
                  <a:pt x="5083207" y="1294858"/>
                  <a:pt x="5028952" y="1312537"/>
                </a:cubicBezTo>
                <a:cubicBezTo>
                  <a:pt x="4974698" y="1330215"/>
                  <a:pt x="4932788" y="1355209"/>
                  <a:pt x="4903222" y="1387518"/>
                </a:cubicBezTo>
                <a:cubicBezTo>
                  <a:pt x="4873657" y="1419826"/>
                  <a:pt x="4858874" y="1457926"/>
                  <a:pt x="4858874" y="1501818"/>
                </a:cubicBezTo>
                <a:cubicBezTo>
                  <a:pt x="4858874" y="1545709"/>
                  <a:pt x="4873657" y="1583809"/>
                  <a:pt x="4903222" y="1616118"/>
                </a:cubicBezTo>
                <a:cubicBezTo>
                  <a:pt x="4932788" y="1648426"/>
                  <a:pt x="4974698" y="1673420"/>
                  <a:pt x="5028952" y="1691098"/>
                </a:cubicBezTo>
                <a:cubicBezTo>
                  <a:pt x="5083207" y="1708777"/>
                  <a:pt x="5146300" y="1717616"/>
                  <a:pt x="5218234" y="1717616"/>
                </a:cubicBezTo>
                <a:cubicBezTo>
                  <a:pt x="5290166" y="1717616"/>
                  <a:pt x="5353260" y="1708777"/>
                  <a:pt x="5407514" y="1691098"/>
                </a:cubicBezTo>
                <a:cubicBezTo>
                  <a:pt x="5461768" y="1673420"/>
                  <a:pt x="5503679" y="1648426"/>
                  <a:pt x="5533244" y="1616118"/>
                </a:cubicBezTo>
                <a:cubicBezTo>
                  <a:pt x="5562810" y="1583809"/>
                  <a:pt x="5577592" y="1545709"/>
                  <a:pt x="5577592" y="1501818"/>
                </a:cubicBezTo>
                <a:cubicBezTo>
                  <a:pt x="5577592" y="1457926"/>
                  <a:pt x="5562810" y="1419826"/>
                  <a:pt x="5533244" y="1387518"/>
                </a:cubicBezTo>
                <a:cubicBezTo>
                  <a:pt x="5503679" y="1355209"/>
                  <a:pt x="5461768" y="1330215"/>
                  <a:pt x="5407514" y="1312537"/>
                </a:cubicBezTo>
                <a:cubicBezTo>
                  <a:pt x="5353260" y="1294858"/>
                  <a:pt x="5290166" y="1286019"/>
                  <a:pt x="5218234" y="128601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169CCC"/>
              </a:gs>
              <a:gs pos="100000">
                <a:srgbClr val="26BC8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gradFill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0885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36165-9B06-D28C-FD11-6B30C749CC38}"/>
              </a:ext>
            </a:extLst>
          </p:cNvPr>
          <p:cNvSpPr txBox="1"/>
          <p:nvPr/>
        </p:nvSpPr>
        <p:spPr>
          <a:xfrm>
            <a:off x="1047623" y="1695225"/>
            <a:ext cx="10076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간단한 조작키를 쓰는</a:t>
            </a:r>
            <a:endParaRPr lang="en-US" altLang="ko-KR" sz="72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미니게임들</a:t>
            </a:r>
            <a:endParaRPr lang="en-US" altLang="ko-KR" sz="72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근데 전부 동시에 하세요</a:t>
            </a:r>
          </a:p>
        </p:txBody>
      </p:sp>
    </p:spTree>
    <p:extLst>
      <p:ext uri="{BB962C8B-B14F-4D97-AF65-F5344CB8AC3E}">
        <p14:creationId xmlns:p14="http://schemas.microsoft.com/office/powerpoint/2010/main" val="11853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85F40B-E5A4-783B-92A4-4F977C26D899}"/>
              </a:ext>
            </a:extLst>
          </p:cNvPr>
          <p:cNvGrpSpPr/>
          <p:nvPr/>
        </p:nvGrpSpPr>
        <p:grpSpPr>
          <a:xfrm>
            <a:off x="1479592" y="1369979"/>
            <a:ext cx="9232816" cy="5059694"/>
            <a:chOff x="714564" y="478395"/>
            <a:chExt cx="10762872" cy="58981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3173821-03B1-9630-5C2E-0971DB1FF271}"/>
                </a:ext>
              </a:extLst>
            </p:cNvPr>
            <p:cNvSpPr/>
            <p:nvPr/>
          </p:nvSpPr>
          <p:spPr>
            <a:xfrm>
              <a:off x="714564" y="478395"/>
              <a:ext cx="10762872" cy="58981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79DE78-8A4A-C0C7-F3C0-D82C310BC855}"/>
                </a:ext>
              </a:extLst>
            </p:cNvPr>
            <p:cNvSpPr txBox="1"/>
            <p:nvPr/>
          </p:nvSpPr>
          <p:spPr>
            <a:xfrm>
              <a:off x="5239128" y="696396"/>
              <a:ext cx="1713743" cy="358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버틴 시간</a:t>
              </a:r>
              <a:r>
                <a:rPr lang="en-US" altLang="ko-KR" sz="14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: 00s</a:t>
              </a:r>
              <a:endParaRPr lang="ko-KR" altLang="en-US" sz="1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B759DF-4D53-8FEA-33B7-1A3445862A12}"/>
                </a:ext>
              </a:extLst>
            </p:cNvPr>
            <p:cNvSpPr/>
            <p:nvPr/>
          </p:nvSpPr>
          <p:spPr>
            <a:xfrm>
              <a:off x="1186903" y="3667876"/>
              <a:ext cx="3154984" cy="21493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62B1DA-B0F0-9A00-E5DF-0E15648C5DCC}"/>
                </a:ext>
              </a:extLst>
            </p:cNvPr>
            <p:cNvSpPr/>
            <p:nvPr/>
          </p:nvSpPr>
          <p:spPr>
            <a:xfrm>
              <a:off x="1186903" y="1337468"/>
              <a:ext cx="3154984" cy="2149382"/>
            </a:xfrm>
            <a:prstGeom prst="rect">
              <a:avLst/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212094-25F3-550C-A80B-FA20F1B65132}"/>
                </a:ext>
              </a:extLst>
            </p:cNvPr>
            <p:cNvSpPr/>
            <p:nvPr/>
          </p:nvSpPr>
          <p:spPr>
            <a:xfrm>
              <a:off x="4518508" y="3667876"/>
              <a:ext cx="3154984" cy="214938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75D422-49F5-DA39-3DE0-8D5AA648C34E}"/>
                </a:ext>
              </a:extLst>
            </p:cNvPr>
            <p:cNvSpPr/>
            <p:nvPr/>
          </p:nvSpPr>
          <p:spPr>
            <a:xfrm>
              <a:off x="4518508" y="1337468"/>
              <a:ext cx="3154984" cy="21493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767A9E3-9132-2AF0-07B7-1425E9F77903}"/>
                </a:ext>
              </a:extLst>
            </p:cNvPr>
            <p:cNvSpPr/>
            <p:nvPr/>
          </p:nvSpPr>
          <p:spPr>
            <a:xfrm>
              <a:off x="7850113" y="3667876"/>
              <a:ext cx="3154984" cy="2149382"/>
            </a:xfrm>
            <a:prstGeom prst="rect">
              <a:avLst/>
            </a:prstGeom>
            <a:solidFill>
              <a:srgbClr val="B686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4515E7-C312-D318-2C2A-A9007A82E6D0}"/>
                </a:ext>
              </a:extLst>
            </p:cNvPr>
            <p:cNvSpPr/>
            <p:nvPr/>
          </p:nvSpPr>
          <p:spPr>
            <a:xfrm>
              <a:off x="7850113" y="1337468"/>
              <a:ext cx="3154984" cy="21493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A83AAFF-D0DC-AE4B-0377-675516B9F4E9}"/>
              </a:ext>
            </a:extLst>
          </p:cNvPr>
          <p:cNvSpPr txBox="1"/>
          <p:nvPr/>
        </p:nvSpPr>
        <p:spPr>
          <a:xfrm>
            <a:off x="3039925" y="282861"/>
            <a:ext cx="609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대강의 예상 모습</a:t>
            </a:r>
          </a:p>
        </p:txBody>
      </p:sp>
    </p:spTree>
    <p:extLst>
      <p:ext uri="{BB962C8B-B14F-4D97-AF65-F5344CB8AC3E}">
        <p14:creationId xmlns:p14="http://schemas.microsoft.com/office/powerpoint/2010/main" val="390763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85F40B-E5A4-783B-92A4-4F977C26D899}"/>
              </a:ext>
            </a:extLst>
          </p:cNvPr>
          <p:cNvGrpSpPr/>
          <p:nvPr/>
        </p:nvGrpSpPr>
        <p:grpSpPr>
          <a:xfrm>
            <a:off x="329022" y="1864768"/>
            <a:ext cx="6465394" cy="3531274"/>
            <a:chOff x="714564" y="478395"/>
            <a:chExt cx="10762872" cy="58981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3173821-03B1-9630-5C2E-0971DB1FF271}"/>
                </a:ext>
              </a:extLst>
            </p:cNvPr>
            <p:cNvSpPr/>
            <p:nvPr/>
          </p:nvSpPr>
          <p:spPr>
            <a:xfrm>
              <a:off x="714564" y="478395"/>
              <a:ext cx="10762872" cy="58981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79DE78-8A4A-C0C7-F3C0-D82C310BC855}"/>
                </a:ext>
              </a:extLst>
            </p:cNvPr>
            <p:cNvSpPr txBox="1"/>
            <p:nvPr/>
          </p:nvSpPr>
          <p:spPr>
            <a:xfrm>
              <a:off x="5239129" y="696397"/>
              <a:ext cx="1713744" cy="41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버틴 시간</a:t>
              </a:r>
              <a:r>
                <a:rPr lang="en-US" altLang="ko-KR" sz="10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: 00s</a:t>
              </a:r>
              <a:endParaRPr lang="ko-KR" altLang="en-US" sz="10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B759DF-4D53-8FEA-33B7-1A3445862A12}"/>
                </a:ext>
              </a:extLst>
            </p:cNvPr>
            <p:cNvSpPr/>
            <p:nvPr/>
          </p:nvSpPr>
          <p:spPr>
            <a:xfrm>
              <a:off x="1186903" y="3667876"/>
              <a:ext cx="3154984" cy="21493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62B1DA-B0F0-9A00-E5DF-0E15648C5DCC}"/>
                </a:ext>
              </a:extLst>
            </p:cNvPr>
            <p:cNvSpPr/>
            <p:nvPr/>
          </p:nvSpPr>
          <p:spPr>
            <a:xfrm>
              <a:off x="1186903" y="1337468"/>
              <a:ext cx="3154984" cy="2149382"/>
            </a:xfrm>
            <a:prstGeom prst="rect">
              <a:avLst/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212094-25F3-550C-A80B-FA20F1B65132}"/>
                </a:ext>
              </a:extLst>
            </p:cNvPr>
            <p:cNvSpPr/>
            <p:nvPr/>
          </p:nvSpPr>
          <p:spPr>
            <a:xfrm>
              <a:off x="4518508" y="3667876"/>
              <a:ext cx="3154984" cy="214938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75D422-49F5-DA39-3DE0-8D5AA648C34E}"/>
                </a:ext>
              </a:extLst>
            </p:cNvPr>
            <p:cNvSpPr/>
            <p:nvPr/>
          </p:nvSpPr>
          <p:spPr>
            <a:xfrm>
              <a:off x="4518508" y="1337468"/>
              <a:ext cx="3154984" cy="21493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767A9E3-9132-2AF0-07B7-1425E9F77903}"/>
                </a:ext>
              </a:extLst>
            </p:cNvPr>
            <p:cNvSpPr/>
            <p:nvPr/>
          </p:nvSpPr>
          <p:spPr>
            <a:xfrm>
              <a:off x="7850113" y="3667876"/>
              <a:ext cx="3154984" cy="2149382"/>
            </a:xfrm>
            <a:prstGeom prst="rect">
              <a:avLst/>
            </a:prstGeom>
            <a:solidFill>
              <a:srgbClr val="B686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4515E7-C312-D318-2C2A-A9007A82E6D0}"/>
                </a:ext>
              </a:extLst>
            </p:cNvPr>
            <p:cNvSpPr/>
            <p:nvPr/>
          </p:nvSpPr>
          <p:spPr>
            <a:xfrm>
              <a:off x="7850113" y="1337468"/>
              <a:ext cx="3154984" cy="21493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A83AAFF-D0DC-AE4B-0377-675516B9F4E9}"/>
              </a:ext>
            </a:extLst>
          </p:cNvPr>
          <p:cNvSpPr txBox="1"/>
          <p:nvPr/>
        </p:nvSpPr>
        <p:spPr>
          <a:xfrm>
            <a:off x="3039925" y="282861"/>
            <a:ext cx="609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대강의 예상 모습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FD282-77EB-1C31-79BE-090642C6CEB9}"/>
              </a:ext>
            </a:extLst>
          </p:cNvPr>
          <p:cNvSpPr txBox="1"/>
          <p:nvPr/>
        </p:nvSpPr>
        <p:spPr>
          <a:xfrm>
            <a:off x="6416861" y="1864768"/>
            <a:ext cx="60919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시간에 따라</a:t>
            </a:r>
            <a:endParaRPr lang="en-US" altLang="ko-KR" sz="4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4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하나하나 열리는</a:t>
            </a:r>
            <a:endParaRPr lang="en-US" altLang="ko-KR" sz="4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4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미니게임들</a:t>
            </a:r>
            <a:endParaRPr lang="en-US" altLang="ko-KR" sz="4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4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순서 랜덤으로 </a:t>
            </a:r>
            <a:endParaRPr lang="en-US" altLang="ko-KR" sz="4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4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하고싶다</a:t>
            </a:r>
          </a:p>
        </p:txBody>
      </p:sp>
    </p:spTree>
    <p:extLst>
      <p:ext uri="{BB962C8B-B14F-4D97-AF65-F5344CB8AC3E}">
        <p14:creationId xmlns:p14="http://schemas.microsoft.com/office/powerpoint/2010/main" val="224814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83AAFF-D0DC-AE4B-0377-675516B9F4E9}"/>
              </a:ext>
            </a:extLst>
          </p:cNvPr>
          <p:cNvSpPr txBox="1"/>
          <p:nvPr/>
        </p:nvSpPr>
        <p:spPr>
          <a:xfrm>
            <a:off x="3050018" y="278545"/>
            <a:ext cx="609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대강의 예상 모습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F039B-08F4-AE84-1843-96C882DA7DB0}"/>
              </a:ext>
            </a:extLst>
          </p:cNvPr>
          <p:cNvSpPr txBox="1"/>
          <p:nvPr/>
        </p:nvSpPr>
        <p:spPr>
          <a:xfrm>
            <a:off x="1689520" y="5504647"/>
            <a:ext cx="8812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화면 분할 ㄱㄴ</a:t>
            </a:r>
            <a:r>
              <a:rPr lang="en-US" altLang="ko-KR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54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173821-03B1-9630-5C2E-0971DB1FF271}"/>
              </a:ext>
            </a:extLst>
          </p:cNvPr>
          <p:cNvSpPr/>
          <p:nvPr/>
        </p:nvSpPr>
        <p:spPr>
          <a:xfrm>
            <a:off x="4105742" y="2266221"/>
            <a:ext cx="3980514" cy="2174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9DE78-8A4A-C0C7-F3C0-D82C310BC855}"/>
              </a:ext>
            </a:extLst>
          </p:cNvPr>
          <p:cNvSpPr txBox="1"/>
          <p:nvPr/>
        </p:nvSpPr>
        <p:spPr>
          <a:xfrm>
            <a:off x="5779096" y="2346577"/>
            <a:ext cx="633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버틴 시간</a:t>
            </a:r>
            <a:r>
              <a:rPr lang="en-US" altLang="ko-KR" sz="5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00s</a:t>
            </a:r>
            <a:endParaRPr lang="ko-KR" altLang="en-US" sz="50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62B1DA-B0F0-9A00-E5DF-0E15648C5DCC}"/>
              </a:ext>
            </a:extLst>
          </p:cNvPr>
          <p:cNvSpPr/>
          <p:nvPr/>
        </p:nvSpPr>
        <p:spPr>
          <a:xfrm>
            <a:off x="4278523" y="2582875"/>
            <a:ext cx="1817477" cy="1698453"/>
          </a:xfrm>
          <a:prstGeom prst="rect">
            <a:avLst/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A61DDA-B07B-96BA-D640-44822B6F5CB3}"/>
              </a:ext>
            </a:extLst>
          </p:cNvPr>
          <p:cNvSpPr/>
          <p:nvPr/>
        </p:nvSpPr>
        <p:spPr>
          <a:xfrm>
            <a:off x="6096000" y="2582875"/>
            <a:ext cx="1817477" cy="1698452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C97F4-2AC6-43DC-C88B-4C03467CD6A5}"/>
              </a:ext>
            </a:extLst>
          </p:cNvPr>
          <p:cNvSpPr/>
          <p:nvPr/>
        </p:nvSpPr>
        <p:spPr>
          <a:xfrm>
            <a:off x="59907" y="2266221"/>
            <a:ext cx="3980514" cy="2174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81DC50-8154-D7AB-5EB7-F76F55F6158E}"/>
              </a:ext>
            </a:extLst>
          </p:cNvPr>
          <p:cNvSpPr txBox="1"/>
          <p:nvPr/>
        </p:nvSpPr>
        <p:spPr>
          <a:xfrm>
            <a:off x="1733261" y="2346577"/>
            <a:ext cx="633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버틴 시간</a:t>
            </a:r>
            <a:r>
              <a:rPr lang="en-US" altLang="ko-KR" sz="5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00s</a:t>
            </a:r>
            <a:endParaRPr lang="ko-KR" altLang="en-US" sz="50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9725E7-DEFB-EFD8-EA35-DD5EF87E8C7C}"/>
              </a:ext>
            </a:extLst>
          </p:cNvPr>
          <p:cNvSpPr/>
          <p:nvPr/>
        </p:nvSpPr>
        <p:spPr>
          <a:xfrm>
            <a:off x="234596" y="2582876"/>
            <a:ext cx="3634951" cy="1698453"/>
          </a:xfrm>
          <a:prstGeom prst="rect">
            <a:avLst/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CF16AB-96AE-6D34-05EC-62D59A4F5EF7}"/>
              </a:ext>
            </a:extLst>
          </p:cNvPr>
          <p:cNvSpPr/>
          <p:nvPr/>
        </p:nvSpPr>
        <p:spPr>
          <a:xfrm>
            <a:off x="8151564" y="2266221"/>
            <a:ext cx="3980514" cy="2174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80750-368F-F5D4-8FF1-A7F20A2EE769}"/>
              </a:ext>
            </a:extLst>
          </p:cNvPr>
          <p:cNvSpPr txBox="1"/>
          <p:nvPr/>
        </p:nvSpPr>
        <p:spPr>
          <a:xfrm>
            <a:off x="9824918" y="2346577"/>
            <a:ext cx="633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버틴 시간</a:t>
            </a:r>
            <a:r>
              <a:rPr lang="en-US" altLang="ko-KR" sz="5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00s</a:t>
            </a:r>
            <a:endParaRPr lang="ko-KR" altLang="en-US" sz="50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4E1314-E70C-BC7C-9D47-9338B5F0C4FB}"/>
              </a:ext>
            </a:extLst>
          </p:cNvPr>
          <p:cNvSpPr/>
          <p:nvPr/>
        </p:nvSpPr>
        <p:spPr>
          <a:xfrm>
            <a:off x="9996755" y="3429000"/>
            <a:ext cx="1960650" cy="849226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C7C4ACD-9C2A-611B-D712-1134D6EA74E7}"/>
              </a:ext>
            </a:extLst>
          </p:cNvPr>
          <p:cNvSpPr/>
          <p:nvPr/>
        </p:nvSpPr>
        <p:spPr>
          <a:xfrm>
            <a:off x="8324345" y="2579773"/>
            <a:ext cx="1671464" cy="1698453"/>
          </a:xfrm>
          <a:prstGeom prst="rect">
            <a:avLst/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32C91F5-A7C0-CB65-8B00-9C998B3C36A5}"/>
              </a:ext>
            </a:extLst>
          </p:cNvPr>
          <p:cNvSpPr/>
          <p:nvPr/>
        </p:nvSpPr>
        <p:spPr>
          <a:xfrm>
            <a:off x="9997700" y="2579773"/>
            <a:ext cx="1960651" cy="84922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5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173821-03B1-9630-5C2E-0971DB1FF271}"/>
              </a:ext>
            </a:extLst>
          </p:cNvPr>
          <p:cNvSpPr/>
          <p:nvPr/>
        </p:nvSpPr>
        <p:spPr>
          <a:xfrm>
            <a:off x="2863303" y="1459041"/>
            <a:ext cx="6465394" cy="35312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9DE78-8A4A-C0C7-F3C0-D82C310BC855}"/>
              </a:ext>
            </a:extLst>
          </p:cNvPr>
          <p:cNvSpPr txBox="1"/>
          <p:nvPr/>
        </p:nvSpPr>
        <p:spPr>
          <a:xfrm>
            <a:off x="5581267" y="1589560"/>
            <a:ext cx="102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버틴 시간</a:t>
            </a:r>
            <a:r>
              <a:rPr lang="en-US" altLang="ko-KR" sz="10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00s</a:t>
            </a:r>
            <a:endParaRPr lang="ko-KR" altLang="en-US" sz="100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62B1DA-B0F0-9A00-E5DF-0E15648C5DCC}"/>
              </a:ext>
            </a:extLst>
          </p:cNvPr>
          <p:cNvSpPr/>
          <p:nvPr/>
        </p:nvSpPr>
        <p:spPr>
          <a:xfrm>
            <a:off x="3147043" y="1973373"/>
            <a:ext cx="1895239" cy="1286847"/>
          </a:xfrm>
          <a:prstGeom prst="rect">
            <a:avLst/>
          </a:prstGeom>
          <a:solidFill>
            <a:srgbClr val="FF8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3AAFF-D0DC-AE4B-0377-675516B9F4E9}"/>
              </a:ext>
            </a:extLst>
          </p:cNvPr>
          <p:cNvSpPr txBox="1"/>
          <p:nvPr/>
        </p:nvSpPr>
        <p:spPr>
          <a:xfrm>
            <a:off x="3050018" y="278545"/>
            <a:ext cx="609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대강의 예상 모습 </a:t>
            </a:r>
            <a:r>
              <a:rPr lang="en-US" altLang="ko-KR" sz="5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endParaRPr lang="ko-KR" altLang="en-US" sz="54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F039B-08F4-AE84-1843-96C882DA7DB0}"/>
              </a:ext>
            </a:extLst>
          </p:cNvPr>
          <p:cNvSpPr txBox="1"/>
          <p:nvPr/>
        </p:nvSpPr>
        <p:spPr>
          <a:xfrm>
            <a:off x="1689508" y="5358001"/>
            <a:ext cx="88129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번은 안될거 같으니</a:t>
            </a:r>
            <a:endParaRPr lang="en-US" altLang="ko-KR" sz="44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44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셔터처럼 닫혀있다가 나오기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C4F12F0-85EB-9221-4D22-91DD5D1D3E23}"/>
              </a:ext>
            </a:extLst>
          </p:cNvPr>
          <p:cNvGrpSpPr/>
          <p:nvPr/>
        </p:nvGrpSpPr>
        <p:grpSpPr>
          <a:xfrm>
            <a:off x="5148375" y="1973373"/>
            <a:ext cx="1895245" cy="1286847"/>
            <a:chOff x="5148375" y="1973373"/>
            <a:chExt cx="1895245" cy="128684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75D422-49F5-DA39-3DE0-8D5AA648C34E}"/>
                </a:ext>
              </a:extLst>
            </p:cNvPr>
            <p:cNvSpPr/>
            <p:nvPr/>
          </p:nvSpPr>
          <p:spPr>
            <a:xfrm>
              <a:off x="5148381" y="1973373"/>
              <a:ext cx="1895239" cy="12868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619AD9-268A-CC3C-62B0-216668C49AE5}"/>
                </a:ext>
              </a:extLst>
            </p:cNvPr>
            <p:cNvSpPr/>
            <p:nvPr/>
          </p:nvSpPr>
          <p:spPr>
            <a:xfrm>
              <a:off x="5148379" y="2092947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5E8FB06-C1D4-3FE5-DF26-8048DB5AAF30}"/>
                </a:ext>
              </a:extLst>
            </p:cNvPr>
            <p:cNvSpPr/>
            <p:nvPr/>
          </p:nvSpPr>
          <p:spPr>
            <a:xfrm>
              <a:off x="5148378" y="2323315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DB3E086-0918-1679-7828-E0BA90989D2B}"/>
                </a:ext>
              </a:extLst>
            </p:cNvPr>
            <p:cNvSpPr/>
            <p:nvPr/>
          </p:nvSpPr>
          <p:spPr>
            <a:xfrm>
              <a:off x="5148377" y="2553683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6857F2-1CC8-CFE3-8778-159BB423A6DF}"/>
                </a:ext>
              </a:extLst>
            </p:cNvPr>
            <p:cNvSpPr/>
            <p:nvPr/>
          </p:nvSpPr>
          <p:spPr>
            <a:xfrm>
              <a:off x="5148376" y="2784051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904599C-FB74-73D1-6015-DA6D66B3F0D5}"/>
                </a:ext>
              </a:extLst>
            </p:cNvPr>
            <p:cNvSpPr/>
            <p:nvPr/>
          </p:nvSpPr>
          <p:spPr>
            <a:xfrm>
              <a:off x="5148375" y="3014419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8FEA4C-3952-7B2B-6F55-3BBA0CF7C9A8}"/>
              </a:ext>
            </a:extLst>
          </p:cNvPr>
          <p:cNvGrpSpPr/>
          <p:nvPr/>
        </p:nvGrpSpPr>
        <p:grpSpPr>
          <a:xfrm>
            <a:off x="3147037" y="3368601"/>
            <a:ext cx="1895245" cy="1286847"/>
            <a:chOff x="5148375" y="1973373"/>
            <a:chExt cx="1895245" cy="128684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2E5B351-1B4C-1EA6-C7BD-CFB974877498}"/>
                </a:ext>
              </a:extLst>
            </p:cNvPr>
            <p:cNvSpPr/>
            <p:nvPr/>
          </p:nvSpPr>
          <p:spPr>
            <a:xfrm>
              <a:off x="5148381" y="1973373"/>
              <a:ext cx="1895239" cy="12868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1A31B99-418A-2E0E-182C-638B0EE3B38F}"/>
                </a:ext>
              </a:extLst>
            </p:cNvPr>
            <p:cNvSpPr/>
            <p:nvPr/>
          </p:nvSpPr>
          <p:spPr>
            <a:xfrm>
              <a:off x="5148379" y="2092947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4CB66AD-7C3C-CC0E-EC4C-D1B11EF63570}"/>
                </a:ext>
              </a:extLst>
            </p:cNvPr>
            <p:cNvSpPr/>
            <p:nvPr/>
          </p:nvSpPr>
          <p:spPr>
            <a:xfrm>
              <a:off x="5148378" y="2323315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BE26D7-8DC8-06EE-F86C-BB5A4C33AC58}"/>
                </a:ext>
              </a:extLst>
            </p:cNvPr>
            <p:cNvSpPr/>
            <p:nvPr/>
          </p:nvSpPr>
          <p:spPr>
            <a:xfrm>
              <a:off x="5148377" y="2553683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8FC24D-2158-AA17-97A9-144143778927}"/>
                </a:ext>
              </a:extLst>
            </p:cNvPr>
            <p:cNvSpPr/>
            <p:nvPr/>
          </p:nvSpPr>
          <p:spPr>
            <a:xfrm>
              <a:off x="5148376" y="2784051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3D79E8A-50F4-BFAA-1EB4-8B7A947E52DF}"/>
                </a:ext>
              </a:extLst>
            </p:cNvPr>
            <p:cNvSpPr/>
            <p:nvPr/>
          </p:nvSpPr>
          <p:spPr>
            <a:xfrm>
              <a:off x="5148375" y="3014419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2ECAF60-A446-F0AA-BB13-52F1446979F3}"/>
              </a:ext>
            </a:extLst>
          </p:cNvPr>
          <p:cNvGrpSpPr/>
          <p:nvPr/>
        </p:nvGrpSpPr>
        <p:grpSpPr>
          <a:xfrm>
            <a:off x="5148369" y="3375532"/>
            <a:ext cx="1895245" cy="1286847"/>
            <a:chOff x="5148375" y="1973373"/>
            <a:chExt cx="1895245" cy="128684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6ACA327-1260-0929-75B3-C7EA0FF1CB16}"/>
                </a:ext>
              </a:extLst>
            </p:cNvPr>
            <p:cNvSpPr/>
            <p:nvPr/>
          </p:nvSpPr>
          <p:spPr>
            <a:xfrm>
              <a:off x="5148381" y="1973373"/>
              <a:ext cx="1895239" cy="12868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A360BB2-D209-9E31-4353-E58FE55FB9D6}"/>
                </a:ext>
              </a:extLst>
            </p:cNvPr>
            <p:cNvSpPr/>
            <p:nvPr/>
          </p:nvSpPr>
          <p:spPr>
            <a:xfrm>
              <a:off x="5148379" y="2092947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054C430-9F3E-F9FC-55FD-90AE834F61FF}"/>
                </a:ext>
              </a:extLst>
            </p:cNvPr>
            <p:cNvSpPr/>
            <p:nvPr/>
          </p:nvSpPr>
          <p:spPr>
            <a:xfrm>
              <a:off x="5148378" y="2323315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89D52DF-0148-A4EF-7F5F-950C166A01BE}"/>
                </a:ext>
              </a:extLst>
            </p:cNvPr>
            <p:cNvSpPr/>
            <p:nvPr/>
          </p:nvSpPr>
          <p:spPr>
            <a:xfrm>
              <a:off x="5148377" y="2553683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877837E-649C-6A31-D3B1-705D45EA2743}"/>
                </a:ext>
              </a:extLst>
            </p:cNvPr>
            <p:cNvSpPr/>
            <p:nvPr/>
          </p:nvSpPr>
          <p:spPr>
            <a:xfrm>
              <a:off x="5148376" y="2784051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2F5819-8816-4C79-225D-5BD738C69FFF}"/>
                </a:ext>
              </a:extLst>
            </p:cNvPr>
            <p:cNvSpPr/>
            <p:nvPr/>
          </p:nvSpPr>
          <p:spPr>
            <a:xfrm>
              <a:off x="5148375" y="3014419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D8502CF-8F32-B62A-8813-56E06BB162FC}"/>
              </a:ext>
            </a:extLst>
          </p:cNvPr>
          <p:cNvGrpSpPr/>
          <p:nvPr/>
        </p:nvGrpSpPr>
        <p:grpSpPr>
          <a:xfrm>
            <a:off x="7149707" y="1973372"/>
            <a:ext cx="1895245" cy="1286847"/>
            <a:chOff x="5148375" y="1973373"/>
            <a:chExt cx="1895245" cy="128684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FBAE7DB-2CED-0B1F-8C85-35E9DF65A1E6}"/>
                </a:ext>
              </a:extLst>
            </p:cNvPr>
            <p:cNvSpPr/>
            <p:nvPr/>
          </p:nvSpPr>
          <p:spPr>
            <a:xfrm>
              <a:off x="5148381" y="1973373"/>
              <a:ext cx="1895239" cy="12868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50CECD-E753-9239-3D2E-8B7CAA7CABE1}"/>
                </a:ext>
              </a:extLst>
            </p:cNvPr>
            <p:cNvSpPr/>
            <p:nvPr/>
          </p:nvSpPr>
          <p:spPr>
            <a:xfrm>
              <a:off x="5148379" y="2092947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ACD0CF-A3EF-D977-CA20-4A6CCAF7C33C}"/>
                </a:ext>
              </a:extLst>
            </p:cNvPr>
            <p:cNvSpPr/>
            <p:nvPr/>
          </p:nvSpPr>
          <p:spPr>
            <a:xfrm>
              <a:off x="5148378" y="2323315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77AB47-7BB2-F8F1-20DA-D45F6C73F1AC}"/>
                </a:ext>
              </a:extLst>
            </p:cNvPr>
            <p:cNvSpPr/>
            <p:nvPr/>
          </p:nvSpPr>
          <p:spPr>
            <a:xfrm>
              <a:off x="5148377" y="2553683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9191BD8-3753-B08A-883B-4B40D4CF6056}"/>
                </a:ext>
              </a:extLst>
            </p:cNvPr>
            <p:cNvSpPr/>
            <p:nvPr/>
          </p:nvSpPr>
          <p:spPr>
            <a:xfrm>
              <a:off x="5148376" y="2784051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E0D6DCA-8B5C-ED7D-A2DE-FD775D765565}"/>
                </a:ext>
              </a:extLst>
            </p:cNvPr>
            <p:cNvSpPr/>
            <p:nvPr/>
          </p:nvSpPr>
          <p:spPr>
            <a:xfrm>
              <a:off x="5148375" y="3014419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F6E2EF5-D8B0-80BF-6068-1B0CC46612AB}"/>
              </a:ext>
            </a:extLst>
          </p:cNvPr>
          <p:cNvGrpSpPr/>
          <p:nvPr/>
        </p:nvGrpSpPr>
        <p:grpSpPr>
          <a:xfrm>
            <a:off x="7149695" y="3381563"/>
            <a:ext cx="1895245" cy="1286847"/>
            <a:chOff x="5148375" y="1973373"/>
            <a:chExt cx="1895245" cy="128684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D2BAAC0-2891-3954-0DDB-F659C5BD37EB}"/>
                </a:ext>
              </a:extLst>
            </p:cNvPr>
            <p:cNvSpPr/>
            <p:nvPr/>
          </p:nvSpPr>
          <p:spPr>
            <a:xfrm>
              <a:off x="5148381" y="1973373"/>
              <a:ext cx="1895239" cy="12868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6B275A0-CADC-FFB7-6DF1-A4D7CE04A952}"/>
                </a:ext>
              </a:extLst>
            </p:cNvPr>
            <p:cNvSpPr/>
            <p:nvPr/>
          </p:nvSpPr>
          <p:spPr>
            <a:xfrm>
              <a:off x="5148379" y="2092947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28D356E-6D23-1372-2F0F-64CFD92FEBF9}"/>
                </a:ext>
              </a:extLst>
            </p:cNvPr>
            <p:cNvSpPr/>
            <p:nvPr/>
          </p:nvSpPr>
          <p:spPr>
            <a:xfrm>
              <a:off x="5148378" y="2323315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168BEC2-6631-D59D-BFC3-BF2FAEF57B90}"/>
                </a:ext>
              </a:extLst>
            </p:cNvPr>
            <p:cNvSpPr/>
            <p:nvPr/>
          </p:nvSpPr>
          <p:spPr>
            <a:xfrm>
              <a:off x="5148377" y="2553683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2512E49-B16E-97E9-2C73-4350187DF208}"/>
                </a:ext>
              </a:extLst>
            </p:cNvPr>
            <p:cNvSpPr/>
            <p:nvPr/>
          </p:nvSpPr>
          <p:spPr>
            <a:xfrm>
              <a:off x="5148376" y="2784051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E1A9E2A-BFDE-D34C-7AE3-C76E412F6DE7}"/>
                </a:ext>
              </a:extLst>
            </p:cNvPr>
            <p:cNvSpPr/>
            <p:nvPr/>
          </p:nvSpPr>
          <p:spPr>
            <a:xfrm>
              <a:off x="5148375" y="3014419"/>
              <a:ext cx="1895239" cy="1044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06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89D37-9EE0-3058-2968-1ADABC4A27B4}"/>
              </a:ext>
            </a:extLst>
          </p:cNvPr>
          <p:cNvSpPr txBox="1"/>
          <p:nvPr/>
        </p:nvSpPr>
        <p:spPr>
          <a:xfrm>
            <a:off x="1047623" y="605211"/>
            <a:ext cx="10076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재미를 위하여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2DB29-8B62-1275-6BBB-ADFC8039F346}"/>
              </a:ext>
            </a:extLst>
          </p:cNvPr>
          <p:cNvSpPr txBox="1"/>
          <p:nvPr/>
        </p:nvSpPr>
        <p:spPr>
          <a:xfrm>
            <a:off x="1057716" y="2665134"/>
            <a:ext cx="10076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ctr">
              <a:buAutoNum type="arabicPeriod"/>
            </a:pPr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멀티태스킹</a:t>
            </a:r>
            <a:endParaRPr lang="en-US" altLang="ko-KR" sz="6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143000" indent="-1143000" algn="ctr">
              <a:buAutoNum type="arabicPeriod"/>
            </a:pPr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기록과 난이도</a:t>
            </a:r>
            <a:endParaRPr lang="en-US" altLang="ko-KR" sz="6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143000" indent="-1143000" algn="ctr">
              <a:buAutoNum type="arabicPeriod"/>
            </a:pPr>
            <a:r>
              <a:rPr lang="ko-KR" altLang="en-US" sz="6000">
                <a:gradFill flip="none" rotWithShape="1">
                  <a:gsLst>
                    <a:gs pos="0">
                      <a:srgbClr val="169CCC"/>
                    </a:gs>
                    <a:gs pos="100000">
                      <a:srgbClr val="26BC8E"/>
                    </a:gs>
                  </a:gsLst>
                  <a:lin ang="2700000" scaled="1"/>
                  <a:tileRect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효과음 등 사운드</a:t>
            </a:r>
            <a:endParaRPr lang="en-US" altLang="ko-KR" sz="6000">
              <a:gradFill flip="none" rotWithShape="1">
                <a:gsLst>
                  <a:gs pos="0">
                    <a:srgbClr val="169CCC"/>
                  </a:gs>
                  <a:gs pos="100000">
                    <a:srgbClr val="26BC8E"/>
                  </a:gs>
                </a:gsLst>
                <a:lin ang="2700000" scaled="1"/>
                <a:tileRect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36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225</Words>
  <Application>Microsoft Office PowerPoint</Application>
  <PresentationFormat>와이드스크린</PresentationFormat>
  <Paragraphs>77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G마켓 산스 TTF Bold</vt:lpstr>
      <vt:lpstr>G마켓 산스 TTF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문석</dc:creator>
  <cp:lastModifiedBy>강 문석</cp:lastModifiedBy>
  <cp:revision>53</cp:revision>
  <dcterms:created xsi:type="dcterms:W3CDTF">2023-01-14T03:57:34Z</dcterms:created>
  <dcterms:modified xsi:type="dcterms:W3CDTF">2023-01-20T15:46:22Z</dcterms:modified>
</cp:coreProperties>
</file>