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5e2ccbe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5e2ccb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5e2ccbe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5e2ccbe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5e2ccbe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5e2ccbe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5e2ccbe6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5e2ccbe6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7vABBy46v1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illian.com/films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45158" y="4819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Resurrection of a Clock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Hanyu Yao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hy2612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185200" y="1268825"/>
            <a:ext cx="67632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842325" y="1210400"/>
            <a:ext cx="6828900" cy="3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"creature" in this project is a sunken clock. After being salvaged, the clock "came back to life" and began to manipulate the flow of time.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waves in the landscape of the project is created by vertex.To have two waves, I created a sin wave and a cos wave.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Reference: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https://editor.p5js.org/stevenraysimon/sketches/HyTseadOg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https://www.youtube.com/watch?v=7vABBy46v1w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video shows the day and night cycle. The cycle is accelerated or decelerated according to the time flow </a:t>
            </a:r>
            <a:r>
              <a:rPr lang="en"/>
              <a:t>controlled</a:t>
            </a:r>
            <a:r>
              <a:rPr lang="en"/>
              <a:t> by the clock(and the clock is determined by the user).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88975"/>
            <a:ext cx="479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movement of the “creature” clock is simulated by rotating matters in its surroundings. I intended to achieve this by creating different rings rotating in different velocities.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http://lillian.com/films/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(The work I referred to is “Galaxy”)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855" y="1152475"/>
            <a:ext cx="3704824" cy="27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