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EE66-6259-41D0-81D1-22C46802E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415236"/>
            <a:ext cx="8825658" cy="1013764"/>
          </a:xfrm>
        </p:spPr>
        <p:txBody>
          <a:bodyPr/>
          <a:lstStyle/>
          <a:p>
            <a:pPr algn="ctr"/>
            <a:r>
              <a:rPr lang="en-US" sz="7000" b="1" u="sng" dirty="0"/>
              <a:t>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21C4F-086C-4E98-B1C1-D4F696662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50876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/>
              <a:t>Created by Hanzala</a:t>
            </a:r>
          </a:p>
        </p:txBody>
      </p:sp>
    </p:spTree>
    <p:extLst>
      <p:ext uri="{BB962C8B-B14F-4D97-AF65-F5344CB8AC3E}">
        <p14:creationId xmlns:p14="http://schemas.microsoft.com/office/powerpoint/2010/main" val="242916407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3B0F21-9A13-4E40-B558-850872100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807" y="3429000"/>
            <a:ext cx="8825658" cy="934251"/>
          </a:xfrm>
        </p:spPr>
        <p:txBody>
          <a:bodyPr/>
          <a:lstStyle/>
          <a:p>
            <a:pPr algn="ctr"/>
            <a:r>
              <a:rPr lang="en-US" b="1" u="sng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4578475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9CDF-F92A-42DE-9899-8782F02F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it does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6E3F-2A34-4C3D-81EB-3F8FC4B0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is, basically as the name suggests , a simple dictionary.</a:t>
            </a:r>
          </a:p>
          <a:p>
            <a:r>
              <a:rPr lang="en-US" dirty="0"/>
              <a:t>Like any dictionary, it allows a user to search the meaning of words.</a:t>
            </a:r>
          </a:p>
          <a:p>
            <a:r>
              <a:rPr lang="en-US" dirty="0"/>
              <a:t>It also has the option to add a word, if it is not present in dictionary.</a:t>
            </a:r>
          </a:p>
          <a:p>
            <a:r>
              <a:rPr lang="en-US" dirty="0"/>
              <a:t>It also allows user to delete  a word if user wants to manually re-add a better meaning of that deleted 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327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A1BA-4571-4CEB-9FA3-F6C9AFAD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Project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C64F-EA8E-43EC-9EC4-E7FD4B0B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Main.c file consisting of all code and formatting</a:t>
            </a:r>
          </a:p>
          <a:p>
            <a:r>
              <a:rPr lang="en-US" dirty="0"/>
              <a:t>File “dictionary.txt” that contains words with their meaning and sentences in a pattern.</a:t>
            </a:r>
          </a:p>
          <a:p>
            <a:r>
              <a:rPr lang="en-US" dirty="0"/>
              <a:t>Temporary file “replicate.txt” that is used in delete function to copy all words from dictionary.txt file except the word which is to be deleted.</a:t>
            </a:r>
          </a:p>
        </p:txBody>
      </p:sp>
    </p:spTree>
    <p:extLst>
      <p:ext uri="{BB962C8B-B14F-4D97-AF65-F5344CB8AC3E}">
        <p14:creationId xmlns:p14="http://schemas.microsoft.com/office/powerpoint/2010/main" val="18634090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5874-E0A0-4E93-92EA-D2A11265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 Concepts Used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1ECA-A00C-4846-B2E1-40C6FE6F3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7057"/>
          </a:xfrm>
        </p:spPr>
        <p:txBody>
          <a:bodyPr>
            <a:normAutofit/>
          </a:bodyPr>
          <a:lstStyle/>
          <a:p>
            <a:r>
              <a:rPr lang="en-US" dirty="0"/>
              <a:t>If-else Conditions, Switch Statements.</a:t>
            </a:r>
          </a:p>
          <a:p>
            <a:r>
              <a:rPr lang="en-US" dirty="0"/>
              <a:t>For loop , while loop , do while loop.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Function pass by reference </a:t>
            </a:r>
            <a:r>
              <a:rPr lang="en-US"/>
              <a:t>using pointers.</a:t>
            </a:r>
            <a:endParaRPr lang="en-US" dirty="0"/>
          </a:p>
          <a:p>
            <a:r>
              <a:rPr lang="en-US" dirty="0"/>
              <a:t>Recursions</a:t>
            </a:r>
          </a:p>
          <a:p>
            <a:r>
              <a:rPr lang="en-US" dirty="0"/>
              <a:t>1D – Array , Strings.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Dynamic Memory Allocation , calloc.</a:t>
            </a:r>
          </a:p>
          <a:p>
            <a:r>
              <a:rPr lang="en-US" dirty="0"/>
              <a:t>Filing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036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A149-EFC0-44AF-816C-007A8029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Main Menu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D484-A85E-4F53-9036-DD8786A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4 Options.</a:t>
            </a:r>
          </a:p>
          <a:p>
            <a:r>
              <a:rPr lang="en-US" dirty="0"/>
              <a:t>Uses Switch Statements to allow user to choose option.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3C98F-962A-4330-B208-C70F6F02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69" y="3630517"/>
            <a:ext cx="6446227" cy="22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454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C767-3987-4879-87FD-D670A612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1. Search A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AD15-5599-4205-AE98-D25AAB4CF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1"/>
            <a:ext cx="8825659" cy="4277325"/>
          </a:xfrm>
        </p:spPr>
        <p:txBody>
          <a:bodyPr/>
          <a:lstStyle/>
          <a:p>
            <a:r>
              <a:rPr lang="en-US" dirty="0"/>
              <a:t>User searches a word, if the word exists in filing dictionary.txt , then the program shall display the word with its meaning.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word is not present in dictionary, It will ask user to add the word from main menu.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88103-4835-4E90-9ACA-DB5E86FC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24" y="5218722"/>
            <a:ext cx="7497221" cy="116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FBDF32-A596-4FCF-8FC5-1EAB8AA14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45" y="3081703"/>
            <a:ext cx="6335198" cy="11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909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25C7-006D-48E4-B578-241EB81B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2. Add A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C825-345D-4886-A5CA-4047F354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647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Words that are not present in dictionary can be added from here along with their meaning.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Due to append mode used in this option, It adds the word at end of file dictionary.txt.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F603F-B575-4ADB-94EF-58403DAB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367" y="3429000"/>
            <a:ext cx="6387265" cy="19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826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DD90-AA4E-44DB-B772-A1B23E57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3. Delete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8F9A-4535-42B1-9F9A-EFFC9D109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delete word with its meaning using this option.</a:t>
            </a:r>
          </a:p>
          <a:p>
            <a:r>
              <a:rPr lang="en-US" dirty="0"/>
              <a:t>With this option , user is able to delete words already stored in file dictionary.txt.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3BFAD-7F7B-4A0F-AD21-BB8C5DCA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28" y="3950321"/>
            <a:ext cx="7269944" cy="14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582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3F2C-74A8-404E-A5F0-31B39A0D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4. Exit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4C44-C8E3-4FD1-A979-BEB1DEA7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allows the user to break the while loop present in main menu to break out of this program.</a:t>
            </a:r>
          </a:p>
          <a:p>
            <a:r>
              <a:rPr lang="en-US" dirty="0"/>
              <a:t>In simple words, it exits the program.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30D91-E1BC-4039-91CC-759EE3F2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267" y="3942007"/>
            <a:ext cx="5841466" cy="10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6058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</TotalTime>
  <Words>366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Dictionary</vt:lpstr>
      <vt:lpstr>What it does ?</vt:lpstr>
      <vt:lpstr>Project Contents</vt:lpstr>
      <vt:lpstr>C Concepts Used In This Project</vt:lpstr>
      <vt:lpstr>Main Menu Of Project</vt:lpstr>
      <vt:lpstr>1. Search A Word</vt:lpstr>
      <vt:lpstr>2. Add A Word</vt:lpstr>
      <vt:lpstr>3. Delete Word</vt:lpstr>
      <vt:lpstr>4. Exit Dictionary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</dc:title>
  <dc:creator>Hanzala M</dc:creator>
  <cp:lastModifiedBy>Hanzala</cp:lastModifiedBy>
  <cp:revision>11</cp:revision>
  <dcterms:created xsi:type="dcterms:W3CDTF">2020-12-30T05:31:25Z</dcterms:created>
  <dcterms:modified xsi:type="dcterms:W3CDTF">2022-07-25T20:06:28Z</dcterms:modified>
</cp:coreProperties>
</file>