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2.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79" r:id="rId3"/>
    <p:sldId id="258" r:id="rId4"/>
    <p:sldId id="276" r:id="rId5"/>
    <p:sldId id="277" r:id="rId6"/>
    <p:sldId id="281" r:id="rId7"/>
    <p:sldId id="261" r:id="rId8"/>
    <p:sldId id="278" r:id="rId9"/>
    <p:sldId id="262" r:id="rId10"/>
    <p:sldId id="275" r:id="rId11"/>
    <p:sldId id="268" r:id="rId12"/>
    <p:sldId id="271" r:id="rId13"/>
    <p:sldId id="285" r:id="rId14"/>
    <p:sldId id="286" r:id="rId15"/>
    <p:sldId id="266" r:id="rId16"/>
    <p:sldId id="272" r:id="rId17"/>
    <p:sldId id="270" r:id="rId18"/>
    <p:sldId id="28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99CEE-DF32-47C6-853E-962244BFE9FB}" v="6" dt="2023-09-07T14:29:42.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78" d="100"/>
          <a:sy n="78" d="100"/>
        </p:scale>
        <p:origin x="9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than Pasha" userId="9daeb1420909b32c" providerId="LiveId" clId="{53399CEE-DF32-47C6-853E-962244BFE9FB}"/>
    <pc:docChg chg="undo custSel modSld sldOrd">
      <pc:chgData name="Sulthan Pasha" userId="9daeb1420909b32c" providerId="LiveId" clId="{53399CEE-DF32-47C6-853E-962244BFE9FB}" dt="2023-09-07T14:35:20.501" v="174" actId="9405"/>
      <pc:docMkLst>
        <pc:docMk/>
      </pc:docMkLst>
      <pc:sldChg chg="modSp mod">
        <pc:chgData name="Sulthan Pasha" userId="9daeb1420909b32c" providerId="LiveId" clId="{53399CEE-DF32-47C6-853E-962244BFE9FB}" dt="2023-09-07T14:09:17.927" v="0" actId="1076"/>
        <pc:sldMkLst>
          <pc:docMk/>
          <pc:sldMk cId="0" sldId="256"/>
        </pc:sldMkLst>
        <pc:picChg chg="mod">
          <ac:chgData name="Sulthan Pasha" userId="9daeb1420909b32c" providerId="LiveId" clId="{53399CEE-DF32-47C6-853E-962244BFE9FB}" dt="2023-09-07T14:09:17.927" v="0" actId="1076"/>
          <ac:picMkLst>
            <pc:docMk/>
            <pc:sldMk cId="0" sldId="256"/>
            <ac:picMk id="55" creationId="{00000000-0000-0000-0000-000000000000}"/>
          </ac:picMkLst>
        </pc:picChg>
      </pc:sldChg>
      <pc:sldChg chg="addSp delSp mod">
        <pc:chgData name="Sulthan Pasha" userId="9daeb1420909b32c" providerId="LiveId" clId="{53399CEE-DF32-47C6-853E-962244BFE9FB}" dt="2023-09-07T14:13:13.444" v="16" actId="9405"/>
        <pc:sldMkLst>
          <pc:docMk/>
          <pc:sldMk cId="2188153443" sldId="258"/>
        </pc:sldMkLst>
        <pc:inkChg chg="add">
          <ac:chgData name="Sulthan Pasha" userId="9daeb1420909b32c" providerId="LiveId" clId="{53399CEE-DF32-47C6-853E-962244BFE9FB}" dt="2023-09-07T14:11:19.765" v="1" actId="9405"/>
          <ac:inkMkLst>
            <pc:docMk/>
            <pc:sldMk cId="2188153443" sldId="258"/>
            <ac:inkMk id="2" creationId="{2EBDA86F-B18D-297C-C75B-9A5F6EFA0671}"/>
          </ac:inkMkLst>
        </pc:inkChg>
        <pc:inkChg chg="add">
          <ac:chgData name="Sulthan Pasha" userId="9daeb1420909b32c" providerId="LiveId" clId="{53399CEE-DF32-47C6-853E-962244BFE9FB}" dt="2023-09-07T14:11:22.546" v="2" actId="9405"/>
          <ac:inkMkLst>
            <pc:docMk/>
            <pc:sldMk cId="2188153443" sldId="258"/>
            <ac:inkMk id="6" creationId="{734E5D7F-CC46-ED87-79F5-12D49311368A}"/>
          </ac:inkMkLst>
        </pc:inkChg>
        <pc:inkChg chg="add">
          <ac:chgData name="Sulthan Pasha" userId="9daeb1420909b32c" providerId="LiveId" clId="{53399CEE-DF32-47C6-853E-962244BFE9FB}" dt="2023-09-07T14:11:27.143" v="3" actId="9405"/>
          <ac:inkMkLst>
            <pc:docMk/>
            <pc:sldMk cId="2188153443" sldId="258"/>
            <ac:inkMk id="7" creationId="{52C7A840-7892-EC30-7D78-0F6BBE7BA058}"/>
          </ac:inkMkLst>
        </pc:inkChg>
        <pc:inkChg chg="add del">
          <ac:chgData name="Sulthan Pasha" userId="9daeb1420909b32c" providerId="LiveId" clId="{53399CEE-DF32-47C6-853E-962244BFE9FB}" dt="2023-09-07T14:11:32.366" v="5" actId="9405"/>
          <ac:inkMkLst>
            <pc:docMk/>
            <pc:sldMk cId="2188153443" sldId="258"/>
            <ac:inkMk id="8" creationId="{0580F64F-2110-E068-46DD-4631FEDA9D1F}"/>
          </ac:inkMkLst>
        </pc:inkChg>
        <pc:inkChg chg="add">
          <ac:chgData name="Sulthan Pasha" userId="9daeb1420909b32c" providerId="LiveId" clId="{53399CEE-DF32-47C6-853E-962244BFE9FB}" dt="2023-09-07T14:11:36.524" v="6" actId="9405"/>
          <ac:inkMkLst>
            <pc:docMk/>
            <pc:sldMk cId="2188153443" sldId="258"/>
            <ac:inkMk id="9" creationId="{0175D9F9-BDB2-B21D-D2CE-3560B18225C9}"/>
          </ac:inkMkLst>
        </pc:inkChg>
        <pc:inkChg chg="add">
          <ac:chgData name="Sulthan Pasha" userId="9daeb1420909b32c" providerId="LiveId" clId="{53399CEE-DF32-47C6-853E-962244BFE9FB}" dt="2023-09-07T14:11:40.796" v="7" actId="9405"/>
          <ac:inkMkLst>
            <pc:docMk/>
            <pc:sldMk cId="2188153443" sldId="258"/>
            <ac:inkMk id="10" creationId="{962D2ABB-822C-6660-BE2A-280D0E90344C}"/>
          </ac:inkMkLst>
        </pc:inkChg>
        <pc:inkChg chg="add">
          <ac:chgData name="Sulthan Pasha" userId="9daeb1420909b32c" providerId="LiveId" clId="{53399CEE-DF32-47C6-853E-962244BFE9FB}" dt="2023-09-07T14:11:42.225" v="8" actId="9405"/>
          <ac:inkMkLst>
            <pc:docMk/>
            <pc:sldMk cId="2188153443" sldId="258"/>
            <ac:inkMk id="11" creationId="{94FC66E7-4603-0B62-2BEE-C9878BE3AE3D}"/>
          </ac:inkMkLst>
        </pc:inkChg>
        <pc:inkChg chg="add">
          <ac:chgData name="Sulthan Pasha" userId="9daeb1420909b32c" providerId="LiveId" clId="{53399CEE-DF32-47C6-853E-962244BFE9FB}" dt="2023-09-07T14:11:54.499" v="9" actId="9405"/>
          <ac:inkMkLst>
            <pc:docMk/>
            <pc:sldMk cId="2188153443" sldId="258"/>
            <ac:inkMk id="12" creationId="{7478F94B-A62C-A801-0E55-DD2826CE8989}"/>
          </ac:inkMkLst>
        </pc:inkChg>
        <pc:inkChg chg="add">
          <ac:chgData name="Sulthan Pasha" userId="9daeb1420909b32c" providerId="LiveId" clId="{53399CEE-DF32-47C6-853E-962244BFE9FB}" dt="2023-09-07T14:12:03.386" v="10" actId="9405"/>
          <ac:inkMkLst>
            <pc:docMk/>
            <pc:sldMk cId="2188153443" sldId="258"/>
            <ac:inkMk id="13" creationId="{C0148297-2EF3-9EE5-CC4B-B6CA3BC5F6A2}"/>
          </ac:inkMkLst>
        </pc:inkChg>
        <pc:inkChg chg="add">
          <ac:chgData name="Sulthan Pasha" userId="9daeb1420909b32c" providerId="LiveId" clId="{53399CEE-DF32-47C6-853E-962244BFE9FB}" dt="2023-09-07T14:12:07.258" v="11" actId="9405"/>
          <ac:inkMkLst>
            <pc:docMk/>
            <pc:sldMk cId="2188153443" sldId="258"/>
            <ac:inkMk id="14" creationId="{F81ED240-C936-70ED-6C33-83871D8EAAFB}"/>
          </ac:inkMkLst>
        </pc:inkChg>
        <pc:inkChg chg="add">
          <ac:chgData name="Sulthan Pasha" userId="9daeb1420909b32c" providerId="LiveId" clId="{53399CEE-DF32-47C6-853E-962244BFE9FB}" dt="2023-09-07T14:12:20.194" v="12" actId="9405"/>
          <ac:inkMkLst>
            <pc:docMk/>
            <pc:sldMk cId="2188153443" sldId="258"/>
            <ac:inkMk id="15" creationId="{3ADA369D-FACC-7B61-35EA-A4B358556299}"/>
          </ac:inkMkLst>
        </pc:inkChg>
        <pc:inkChg chg="add">
          <ac:chgData name="Sulthan Pasha" userId="9daeb1420909b32c" providerId="LiveId" clId="{53399CEE-DF32-47C6-853E-962244BFE9FB}" dt="2023-09-07T14:12:33.796" v="13" actId="9405"/>
          <ac:inkMkLst>
            <pc:docMk/>
            <pc:sldMk cId="2188153443" sldId="258"/>
            <ac:inkMk id="16" creationId="{1D30BE4B-4175-E6D2-E8A3-052C335E3054}"/>
          </ac:inkMkLst>
        </pc:inkChg>
        <pc:inkChg chg="add">
          <ac:chgData name="Sulthan Pasha" userId="9daeb1420909b32c" providerId="LiveId" clId="{53399CEE-DF32-47C6-853E-962244BFE9FB}" dt="2023-09-07T14:12:51.246" v="14" actId="9405"/>
          <ac:inkMkLst>
            <pc:docMk/>
            <pc:sldMk cId="2188153443" sldId="258"/>
            <ac:inkMk id="17" creationId="{D453AE15-5030-0860-6B82-98FE81A45193}"/>
          </ac:inkMkLst>
        </pc:inkChg>
        <pc:inkChg chg="add">
          <ac:chgData name="Sulthan Pasha" userId="9daeb1420909b32c" providerId="LiveId" clId="{53399CEE-DF32-47C6-853E-962244BFE9FB}" dt="2023-09-07T14:12:59.136" v="15" actId="9405"/>
          <ac:inkMkLst>
            <pc:docMk/>
            <pc:sldMk cId="2188153443" sldId="258"/>
            <ac:inkMk id="18" creationId="{06104F87-2070-E77D-4B77-A9F3A9A02DB5}"/>
          </ac:inkMkLst>
        </pc:inkChg>
        <pc:inkChg chg="add">
          <ac:chgData name="Sulthan Pasha" userId="9daeb1420909b32c" providerId="LiveId" clId="{53399CEE-DF32-47C6-853E-962244BFE9FB}" dt="2023-09-07T14:13:13.444" v="16" actId="9405"/>
          <ac:inkMkLst>
            <pc:docMk/>
            <pc:sldMk cId="2188153443" sldId="258"/>
            <ac:inkMk id="19" creationId="{D18502E4-B4A8-9FE5-F44C-DE0858A2FC23}"/>
          </ac:inkMkLst>
        </pc:inkChg>
      </pc:sldChg>
      <pc:sldChg chg="addSp mod">
        <pc:chgData name="Sulthan Pasha" userId="9daeb1420909b32c" providerId="LiveId" clId="{53399CEE-DF32-47C6-853E-962244BFE9FB}" dt="2023-09-07T14:19:12.571" v="40" actId="9405"/>
        <pc:sldMkLst>
          <pc:docMk/>
          <pc:sldMk cId="1291638745" sldId="261"/>
        </pc:sldMkLst>
        <pc:inkChg chg="add">
          <ac:chgData name="Sulthan Pasha" userId="9daeb1420909b32c" providerId="LiveId" clId="{53399CEE-DF32-47C6-853E-962244BFE9FB}" dt="2023-09-07T14:19:04.449" v="39" actId="9405"/>
          <ac:inkMkLst>
            <pc:docMk/>
            <pc:sldMk cId="1291638745" sldId="261"/>
            <ac:inkMk id="5" creationId="{FB8EEFBF-5FBD-346F-1B0C-5D44A6F77577}"/>
          </ac:inkMkLst>
        </pc:inkChg>
        <pc:inkChg chg="add">
          <ac:chgData name="Sulthan Pasha" userId="9daeb1420909b32c" providerId="LiveId" clId="{53399CEE-DF32-47C6-853E-962244BFE9FB}" dt="2023-09-07T14:19:12.571" v="40" actId="9405"/>
          <ac:inkMkLst>
            <pc:docMk/>
            <pc:sldMk cId="1291638745" sldId="261"/>
            <ac:inkMk id="6" creationId="{A6210E1D-6B26-AE94-72CD-9B350611928A}"/>
          </ac:inkMkLst>
        </pc:inkChg>
      </pc:sldChg>
      <pc:sldChg chg="addSp delSp mod">
        <pc:chgData name="Sulthan Pasha" userId="9daeb1420909b32c" providerId="LiveId" clId="{53399CEE-DF32-47C6-853E-962244BFE9FB}" dt="2023-09-07T14:22:47.095" v="66" actId="9405"/>
        <pc:sldMkLst>
          <pc:docMk/>
          <pc:sldMk cId="2681814752" sldId="262"/>
        </pc:sldMkLst>
        <pc:inkChg chg="add del">
          <ac:chgData name="Sulthan Pasha" userId="9daeb1420909b32c" providerId="LiveId" clId="{53399CEE-DF32-47C6-853E-962244BFE9FB}" dt="2023-09-07T14:21:45.689" v="53"/>
          <ac:inkMkLst>
            <pc:docMk/>
            <pc:sldMk cId="2681814752" sldId="262"/>
            <ac:inkMk id="5" creationId="{2A1D6F1A-2B37-069E-B683-141B7A9DECBE}"/>
          </ac:inkMkLst>
        </pc:inkChg>
        <pc:inkChg chg="add">
          <ac:chgData name="Sulthan Pasha" userId="9daeb1420909b32c" providerId="LiveId" clId="{53399CEE-DF32-47C6-853E-962244BFE9FB}" dt="2023-09-07T14:21:19.960" v="46" actId="9405"/>
          <ac:inkMkLst>
            <pc:docMk/>
            <pc:sldMk cId="2681814752" sldId="262"/>
            <ac:inkMk id="6" creationId="{4DCEBBC2-65FF-C71C-4783-D94B50B53216}"/>
          </ac:inkMkLst>
        </pc:inkChg>
        <pc:inkChg chg="add">
          <ac:chgData name="Sulthan Pasha" userId="9daeb1420909b32c" providerId="LiveId" clId="{53399CEE-DF32-47C6-853E-962244BFE9FB}" dt="2023-09-07T14:21:21.804" v="47" actId="9405"/>
          <ac:inkMkLst>
            <pc:docMk/>
            <pc:sldMk cId="2681814752" sldId="262"/>
            <ac:inkMk id="7" creationId="{0FB655A6-1B05-4FA8-5CDB-10D184147F8A}"/>
          </ac:inkMkLst>
        </pc:inkChg>
        <pc:inkChg chg="add">
          <ac:chgData name="Sulthan Pasha" userId="9daeb1420909b32c" providerId="LiveId" clId="{53399CEE-DF32-47C6-853E-962244BFE9FB}" dt="2023-09-07T14:21:24.184" v="48" actId="9405"/>
          <ac:inkMkLst>
            <pc:docMk/>
            <pc:sldMk cId="2681814752" sldId="262"/>
            <ac:inkMk id="8" creationId="{D13C266C-48F6-2B85-0637-FAF97B6FE810}"/>
          </ac:inkMkLst>
        </pc:inkChg>
        <pc:inkChg chg="add">
          <ac:chgData name="Sulthan Pasha" userId="9daeb1420909b32c" providerId="LiveId" clId="{53399CEE-DF32-47C6-853E-962244BFE9FB}" dt="2023-09-07T14:21:29.125" v="49" actId="9405"/>
          <ac:inkMkLst>
            <pc:docMk/>
            <pc:sldMk cId="2681814752" sldId="262"/>
            <ac:inkMk id="9" creationId="{C61CFA87-696E-D8C7-F76A-2303C02D9510}"/>
          </ac:inkMkLst>
        </pc:inkChg>
        <pc:inkChg chg="add">
          <ac:chgData name="Sulthan Pasha" userId="9daeb1420909b32c" providerId="LiveId" clId="{53399CEE-DF32-47C6-853E-962244BFE9FB}" dt="2023-09-07T14:21:33.354" v="50" actId="9405"/>
          <ac:inkMkLst>
            <pc:docMk/>
            <pc:sldMk cId="2681814752" sldId="262"/>
            <ac:inkMk id="10" creationId="{A8256951-D278-3CFB-3B50-459081E3F7BB}"/>
          </ac:inkMkLst>
        </pc:inkChg>
        <pc:inkChg chg="add del">
          <ac:chgData name="Sulthan Pasha" userId="9daeb1420909b32c" providerId="LiveId" clId="{53399CEE-DF32-47C6-853E-962244BFE9FB}" dt="2023-09-07T14:21:50.013" v="55"/>
          <ac:inkMkLst>
            <pc:docMk/>
            <pc:sldMk cId="2681814752" sldId="262"/>
            <ac:inkMk id="11" creationId="{0788200B-F431-F398-1CBA-FCD2EF0C1618}"/>
          </ac:inkMkLst>
        </pc:inkChg>
        <pc:inkChg chg="add">
          <ac:chgData name="Sulthan Pasha" userId="9daeb1420909b32c" providerId="LiveId" clId="{53399CEE-DF32-47C6-853E-962244BFE9FB}" dt="2023-09-07T14:21:42.603" v="52" actId="9405"/>
          <ac:inkMkLst>
            <pc:docMk/>
            <pc:sldMk cId="2681814752" sldId="262"/>
            <ac:inkMk id="12" creationId="{09E9E846-D3BD-8C56-34BC-2879518A62DC}"/>
          </ac:inkMkLst>
        </pc:inkChg>
        <pc:inkChg chg="add">
          <ac:chgData name="Sulthan Pasha" userId="9daeb1420909b32c" providerId="LiveId" clId="{53399CEE-DF32-47C6-853E-962244BFE9FB}" dt="2023-09-07T14:22:01.693" v="56" actId="9405"/>
          <ac:inkMkLst>
            <pc:docMk/>
            <pc:sldMk cId="2681814752" sldId="262"/>
            <ac:inkMk id="13" creationId="{9F1BFBC2-C6C4-6C50-97BF-E415FF2E1ABA}"/>
          </ac:inkMkLst>
        </pc:inkChg>
        <pc:inkChg chg="add">
          <ac:chgData name="Sulthan Pasha" userId="9daeb1420909b32c" providerId="LiveId" clId="{53399CEE-DF32-47C6-853E-962244BFE9FB}" dt="2023-09-07T14:22:06.756" v="57" actId="9405"/>
          <ac:inkMkLst>
            <pc:docMk/>
            <pc:sldMk cId="2681814752" sldId="262"/>
            <ac:inkMk id="14" creationId="{C178BC29-294F-4CDC-8A38-B41CB15F0415}"/>
          </ac:inkMkLst>
        </pc:inkChg>
        <pc:inkChg chg="add">
          <ac:chgData name="Sulthan Pasha" userId="9daeb1420909b32c" providerId="LiveId" clId="{53399CEE-DF32-47C6-853E-962244BFE9FB}" dt="2023-09-07T14:22:12.345" v="58" actId="9405"/>
          <ac:inkMkLst>
            <pc:docMk/>
            <pc:sldMk cId="2681814752" sldId="262"/>
            <ac:inkMk id="15" creationId="{BB378B2A-219A-46EF-E671-2D19779DE0E8}"/>
          </ac:inkMkLst>
        </pc:inkChg>
        <pc:inkChg chg="add">
          <ac:chgData name="Sulthan Pasha" userId="9daeb1420909b32c" providerId="LiveId" clId="{53399CEE-DF32-47C6-853E-962244BFE9FB}" dt="2023-09-07T14:22:19.117" v="59" actId="9405"/>
          <ac:inkMkLst>
            <pc:docMk/>
            <pc:sldMk cId="2681814752" sldId="262"/>
            <ac:inkMk id="16" creationId="{0564077D-E131-5FB3-5958-72CCB20CD89D}"/>
          </ac:inkMkLst>
        </pc:inkChg>
        <pc:inkChg chg="add">
          <ac:chgData name="Sulthan Pasha" userId="9daeb1420909b32c" providerId="LiveId" clId="{53399CEE-DF32-47C6-853E-962244BFE9FB}" dt="2023-09-07T14:22:25.134" v="60" actId="9405"/>
          <ac:inkMkLst>
            <pc:docMk/>
            <pc:sldMk cId="2681814752" sldId="262"/>
            <ac:inkMk id="17" creationId="{75D370DE-0616-8535-0ABB-41096B6A42BB}"/>
          </ac:inkMkLst>
        </pc:inkChg>
        <pc:inkChg chg="add">
          <ac:chgData name="Sulthan Pasha" userId="9daeb1420909b32c" providerId="LiveId" clId="{53399CEE-DF32-47C6-853E-962244BFE9FB}" dt="2023-09-07T14:22:30.108" v="61" actId="9405"/>
          <ac:inkMkLst>
            <pc:docMk/>
            <pc:sldMk cId="2681814752" sldId="262"/>
            <ac:inkMk id="18" creationId="{213F76C2-0DD6-8181-43F2-8230BBF0D1E3}"/>
          </ac:inkMkLst>
        </pc:inkChg>
        <pc:inkChg chg="add">
          <ac:chgData name="Sulthan Pasha" userId="9daeb1420909b32c" providerId="LiveId" clId="{53399CEE-DF32-47C6-853E-962244BFE9FB}" dt="2023-09-07T14:22:34.980" v="62" actId="9405"/>
          <ac:inkMkLst>
            <pc:docMk/>
            <pc:sldMk cId="2681814752" sldId="262"/>
            <ac:inkMk id="19" creationId="{9B3F0FC1-84F6-59FF-9F4D-E399957B6124}"/>
          </ac:inkMkLst>
        </pc:inkChg>
        <pc:inkChg chg="add">
          <ac:chgData name="Sulthan Pasha" userId="9daeb1420909b32c" providerId="LiveId" clId="{53399CEE-DF32-47C6-853E-962244BFE9FB}" dt="2023-09-07T14:22:39.169" v="63" actId="9405"/>
          <ac:inkMkLst>
            <pc:docMk/>
            <pc:sldMk cId="2681814752" sldId="262"/>
            <ac:inkMk id="20" creationId="{D2DB11A8-5A32-A67F-7B17-207A00E8A4D7}"/>
          </ac:inkMkLst>
        </pc:inkChg>
        <pc:inkChg chg="add">
          <ac:chgData name="Sulthan Pasha" userId="9daeb1420909b32c" providerId="LiveId" clId="{53399CEE-DF32-47C6-853E-962244BFE9FB}" dt="2023-09-07T14:22:42.213" v="64" actId="9405"/>
          <ac:inkMkLst>
            <pc:docMk/>
            <pc:sldMk cId="2681814752" sldId="262"/>
            <ac:inkMk id="21" creationId="{42D8A1B8-DB98-A21C-BD4A-93595616E214}"/>
          </ac:inkMkLst>
        </pc:inkChg>
        <pc:inkChg chg="add">
          <ac:chgData name="Sulthan Pasha" userId="9daeb1420909b32c" providerId="LiveId" clId="{53399CEE-DF32-47C6-853E-962244BFE9FB}" dt="2023-09-07T14:22:44.463" v="65" actId="9405"/>
          <ac:inkMkLst>
            <pc:docMk/>
            <pc:sldMk cId="2681814752" sldId="262"/>
            <ac:inkMk id="22" creationId="{EF645C45-EC00-9DCC-4016-3115BEE91DBA}"/>
          </ac:inkMkLst>
        </pc:inkChg>
        <pc:inkChg chg="add">
          <ac:chgData name="Sulthan Pasha" userId="9daeb1420909b32c" providerId="LiveId" clId="{53399CEE-DF32-47C6-853E-962244BFE9FB}" dt="2023-09-07T14:22:47.095" v="66" actId="9405"/>
          <ac:inkMkLst>
            <pc:docMk/>
            <pc:sldMk cId="2681814752" sldId="262"/>
            <ac:inkMk id="23" creationId="{F22DC895-D4B7-2EDB-276C-FC91582B047F}"/>
          </ac:inkMkLst>
        </pc:inkChg>
      </pc:sldChg>
      <pc:sldChg chg="ord">
        <pc:chgData name="Sulthan Pasha" userId="9daeb1420909b32c" providerId="LiveId" clId="{53399CEE-DF32-47C6-853E-962244BFE9FB}" dt="2023-09-07T14:32:08.599" v="141"/>
        <pc:sldMkLst>
          <pc:docMk/>
          <pc:sldMk cId="1931357666" sldId="266"/>
        </pc:sldMkLst>
      </pc:sldChg>
      <pc:sldChg chg="addSp delSp mod">
        <pc:chgData name="Sulthan Pasha" userId="9daeb1420909b32c" providerId="LiveId" clId="{53399CEE-DF32-47C6-853E-962244BFE9FB}" dt="2023-09-07T14:35:20.501" v="174" actId="9405"/>
        <pc:sldMkLst>
          <pc:docMk/>
          <pc:sldMk cId="193747168" sldId="270"/>
        </pc:sldMkLst>
        <pc:inkChg chg="add">
          <ac:chgData name="Sulthan Pasha" userId="9daeb1420909b32c" providerId="LiveId" clId="{53399CEE-DF32-47C6-853E-962244BFE9FB}" dt="2023-09-07T14:34:26.635" v="165" actId="9405"/>
          <ac:inkMkLst>
            <pc:docMk/>
            <pc:sldMk cId="193747168" sldId="270"/>
            <ac:inkMk id="5" creationId="{591716F7-C133-4E00-56DD-98B4B52C7BCA}"/>
          </ac:inkMkLst>
        </pc:inkChg>
        <pc:inkChg chg="add del">
          <ac:chgData name="Sulthan Pasha" userId="9daeb1420909b32c" providerId="LiveId" clId="{53399CEE-DF32-47C6-853E-962244BFE9FB}" dt="2023-09-07T14:34:36.493" v="167" actId="9405"/>
          <ac:inkMkLst>
            <pc:docMk/>
            <pc:sldMk cId="193747168" sldId="270"/>
            <ac:inkMk id="6" creationId="{473ECE08-C241-D772-4547-53EFA56DEBA8}"/>
          </ac:inkMkLst>
        </pc:inkChg>
        <pc:inkChg chg="add">
          <ac:chgData name="Sulthan Pasha" userId="9daeb1420909b32c" providerId="LiveId" clId="{53399CEE-DF32-47C6-853E-962244BFE9FB}" dt="2023-09-07T14:34:42.839" v="168" actId="9405"/>
          <ac:inkMkLst>
            <pc:docMk/>
            <pc:sldMk cId="193747168" sldId="270"/>
            <ac:inkMk id="7" creationId="{BBE63BB3-4522-EBCC-FE13-685DA3F5BF27}"/>
          </ac:inkMkLst>
        </pc:inkChg>
        <pc:inkChg chg="add">
          <ac:chgData name="Sulthan Pasha" userId="9daeb1420909b32c" providerId="LiveId" clId="{53399CEE-DF32-47C6-853E-962244BFE9FB}" dt="2023-09-07T14:34:43.166" v="169" actId="9405"/>
          <ac:inkMkLst>
            <pc:docMk/>
            <pc:sldMk cId="193747168" sldId="270"/>
            <ac:inkMk id="8" creationId="{DE938802-CD2C-8C97-BE94-56CF775F5197}"/>
          </ac:inkMkLst>
        </pc:inkChg>
        <pc:inkChg chg="add">
          <ac:chgData name="Sulthan Pasha" userId="9daeb1420909b32c" providerId="LiveId" clId="{53399CEE-DF32-47C6-853E-962244BFE9FB}" dt="2023-09-07T14:34:45.755" v="170" actId="9405"/>
          <ac:inkMkLst>
            <pc:docMk/>
            <pc:sldMk cId="193747168" sldId="270"/>
            <ac:inkMk id="9" creationId="{31EA7AA4-2C6D-FCA4-2F03-C6496C671317}"/>
          </ac:inkMkLst>
        </pc:inkChg>
        <pc:inkChg chg="add">
          <ac:chgData name="Sulthan Pasha" userId="9daeb1420909b32c" providerId="LiveId" clId="{53399CEE-DF32-47C6-853E-962244BFE9FB}" dt="2023-09-07T14:35:00.901" v="171" actId="9405"/>
          <ac:inkMkLst>
            <pc:docMk/>
            <pc:sldMk cId="193747168" sldId="270"/>
            <ac:inkMk id="10" creationId="{B232DAF2-92A2-9361-2D4A-2D97DD18F091}"/>
          </ac:inkMkLst>
        </pc:inkChg>
        <pc:inkChg chg="add del">
          <ac:chgData name="Sulthan Pasha" userId="9daeb1420909b32c" providerId="LiveId" clId="{53399CEE-DF32-47C6-853E-962244BFE9FB}" dt="2023-09-07T14:35:15.261" v="173" actId="9405"/>
          <ac:inkMkLst>
            <pc:docMk/>
            <pc:sldMk cId="193747168" sldId="270"/>
            <ac:inkMk id="11" creationId="{EC052B5E-E8C3-9990-FCCC-0CB6A1DCF15B}"/>
          </ac:inkMkLst>
        </pc:inkChg>
        <pc:inkChg chg="add">
          <ac:chgData name="Sulthan Pasha" userId="9daeb1420909b32c" providerId="LiveId" clId="{53399CEE-DF32-47C6-853E-962244BFE9FB}" dt="2023-09-07T14:35:20.501" v="174" actId="9405"/>
          <ac:inkMkLst>
            <pc:docMk/>
            <pc:sldMk cId="193747168" sldId="270"/>
            <ac:inkMk id="12" creationId="{379B4B63-22A0-122C-391C-95D306A2CE41}"/>
          </ac:inkMkLst>
        </pc:inkChg>
      </pc:sldChg>
      <pc:sldChg chg="addSp delSp mod">
        <pc:chgData name="Sulthan Pasha" userId="9daeb1420909b32c" providerId="LiveId" clId="{53399CEE-DF32-47C6-853E-962244BFE9FB}" dt="2023-09-07T14:26:41.764" v="93" actId="9405"/>
        <pc:sldMkLst>
          <pc:docMk/>
          <pc:sldMk cId="554953574" sldId="271"/>
        </pc:sldMkLst>
        <pc:inkChg chg="add">
          <ac:chgData name="Sulthan Pasha" userId="9daeb1420909b32c" providerId="LiveId" clId="{53399CEE-DF32-47C6-853E-962244BFE9FB}" dt="2023-09-07T14:23:37.285" v="67" actId="9405"/>
          <ac:inkMkLst>
            <pc:docMk/>
            <pc:sldMk cId="554953574" sldId="271"/>
            <ac:inkMk id="5" creationId="{23A13179-23DB-AC78-977F-2DE9E487FB2D}"/>
          </ac:inkMkLst>
        </pc:inkChg>
        <pc:inkChg chg="add del">
          <ac:chgData name="Sulthan Pasha" userId="9daeb1420909b32c" providerId="LiveId" clId="{53399CEE-DF32-47C6-853E-962244BFE9FB}" dt="2023-09-07T14:23:51.048" v="69" actId="9405"/>
          <ac:inkMkLst>
            <pc:docMk/>
            <pc:sldMk cId="554953574" sldId="271"/>
            <ac:inkMk id="6" creationId="{080D73D8-FEAF-A158-0EAB-C4966FBEB3DB}"/>
          </ac:inkMkLst>
        </pc:inkChg>
        <pc:inkChg chg="add">
          <ac:chgData name="Sulthan Pasha" userId="9daeb1420909b32c" providerId="LiveId" clId="{53399CEE-DF32-47C6-853E-962244BFE9FB}" dt="2023-09-07T14:23:55.842" v="70" actId="9405"/>
          <ac:inkMkLst>
            <pc:docMk/>
            <pc:sldMk cId="554953574" sldId="271"/>
            <ac:inkMk id="7" creationId="{72130055-4AD8-FE0D-0F31-1B33E675C286}"/>
          </ac:inkMkLst>
        </pc:inkChg>
        <pc:inkChg chg="add del">
          <ac:chgData name="Sulthan Pasha" userId="9daeb1420909b32c" providerId="LiveId" clId="{53399CEE-DF32-47C6-853E-962244BFE9FB}" dt="2023-09-07T14:24:02.937" v="72" actId="9405"/>
          <ac:inkMkLst>
            <pc:docMk/>
            <pc:sldMk cId="554953574" sldId="271"/>
            <ac:inkMk id="8" creationId="{032F8408-AB8A-9117-3171-BA7FFA8FD0B9}"/>
          </ac:inkMkLst>
        </pc:inkChg>
        <pc:inkChg chg="add">
          <ac:chgData name="Sulthan Pasha" userId="9daeb1420909b32c" providerId="LiveId" clId="{53399CEE-DF32-47C6-853E-962244BFE9FB}" dt="2023-09-07T14:24:09.769" v="73" actId="9405"/>
          <ac:inkMkLst>
            <pc:docMk/>
            <pc:sldMk cId="554953574" sldId="271"/>
            <ac:inkMk id="9" creationId="{909104CE-C357-26CD-6ACD-4980CD7B0DBC}"/>
          </ac:inkMkLst>
        </pc:inkChg>
        <pc:inkChg chg="add">
          <ac:chgData name="Sulthan Pasha" userId="9daeb1420909b32c" providerId="LiveId" clId="{53399CEE-DF32-47C6-853E-962244BFE9FB}" dt="2023-09-07T14:24:14.210" v="74" actId="9405"/>
          <ac:inkMkLst>
            <pc:docMk/>
            <pc:sldMk cId="554953574" sldId="271"/>
            <ac:inkMk id="10" creationId="{AF2EBF72-95E5-9A3A-4ACA-50B00DAEFFFA}"/>
          </ac:inkMkLst>
        </pc:inkChg>
        <pc:inkChg chg="add">
          <ac:chgData name="Sulthan Pasha" userId="9daeb1420909b32c" providerId="LiveId" clId="{53399CEE-DF32-47C6-853E-962244BFE9FB}" dt="2023-09-07T14:24:18.066" v="75" actId="9405"/>
          <ac:inkMkLst>
            <pc:docMk/>
            <pc:sldMk cId="554953574" sldId="271"/>
            <ac:inkMk id="11" creationId="{DE04DD03-96F4-F31F-D2B5-5BE1621A93B0}"/>
          </ac:inkMkLst>
        </pc:inkChg>
        <pc:inkChg chg="add">
          <ac:chgData name="Sulthan Pasha" userId="9daeb1420909b32c" providerId="LiveId" clId="{53399CEE-DF32-47C6-853E-962244BFE9FB}" dt="2023-09-07T14:24:18.851" v="76" actId="9405"/>
          <ac:inkMkLst>
            <pc:docMk/>
            <pc:sldMk cId="554953574" sldId="271"/>
            <ac:inkMk id="12" creationId="{BB793014-7165-38DA-E9C8-0C94B71A47DC}"/>
          </ac:inkMkLst>
        </pc:inkChg>
        <pc:inkChg chg="add">
          <ac:chgData name="Sulthan Pasha" userId="9daeb1420909b32c" providerId="LiveId" clId="{53399CEE-DF32-47C6-853E-962244BFE9FB}" dt="2023-09-07T14:24:46.029" v="77" actId="9405"/>
          <ac:inkMkLst>
            <pc:docMk/>
            <pc:sldMk cId="554953574" sldId="271"/>
            <ac:inkMk id="13" creationId="{2B92BE07-F00D-4DB4-866A-B3F634CE93ED}"/>
          </ac:inkMkLst>
        </pc:inkChg>
        <pc:inkChg chg="add">
          <ac:chgData name="Sulthan Pasha" userId="9daeb1420909b32c" providerId="LiveId" clId="{53399CEE-DF32-47C6-853E-962244BFE9FB}" dt="2023-09-07T14:25:45.434" v="78" actId="9405"/>
          <ac:inkMkLst>
            <pc:docMk/>
            <pc:sldMk cId="554953574" sldId="271"/>
            <ac:inkMk id="14" creationId="{11D04EAE-EA27-42EE-9845-450357EF7176}"/>
          </ac:inkMkLst>
        </pc:inkChg>
        <pc:inkChg chg="add del">
          <ac:chgData name="Sulthan Pasha" userId="9daeb1420909b32c" providerId="LiveId" clId="{53399CEE-DF32-47C6-853E-962244BFE9FB}" dt="2023-09-07T14:26:23.513" v="89"/>
          <ac:inkMkLst>
            <pc:docMk/>
            <pc:sldMk cId="554953574" sldId="271"/>
            <ac:inkMk id="15" creationId="{029AC11A-949B-1A6B-D1F8-407079F8B6AD}"/>
          </ac:inkMkLst>
        </pc:inkChg>
        <pc:inkChg chg="add">
          <ac:chgData name="Sulthan Pasha" userId="9daeb1420909b32c" providerId="LiveId" clId="{53399CEE-DF32-47C6-853E-962244BFE9FB}" dt="2023-09-07T14:25:59.111" v="80" actId="9405"/>
          <ac:inkMkLst>
            <pc:docMk/>
            <pc:sldMk cId="554953574" sldId="271"/>
            <ac:inkMk id="16" creationId="{B0EB531D-5687-49D5-DBAC-40452BE9B102}"/>
          </ac:inkMkLst>
        </pc:inkChg>
        <pc:inkChg chg="add del">
          <ac:chgData name="Sulthan Pasha" userId="9daeb1420909b32c" providerId="LiveId" clId="{53399CEE-DF32-47C6-853E-962244BFE9FB}" dt="2023-09-07T14:26:20.003" v="88" actId="9405"/>
          <ac:inkMkLst>
            <pc:docMk/>
            <pc:sldMk cId="554953574" sldId="271"/>
            <ac:inkMk id="17" creationId="{A19A04D3-7382-F0E5-EA1C-9908F1827137}"/>
          </ac:inkMkLst>
        </pc:inkChg>
        <pc:inkChg chg="add del">
          <ac:chgData name="Sulthan Pasha" userId="9daeb1420909b32c" providerId="LiveId" clId="{53399CEE-DF32-47C6-853E-962244BFE9FB}" dt="2023-09-07T14:26:07.405" v="83" actId="9405"/>
          <ac:inkMkLst>
            <pc:docMk/>
            <pc:sldMk cId="554953574" sldId="271"/>
            <ac:inkMk id="18" creationId="{8A1FBE74-79E8-98A4-E7FA-72F2A527F167}"/>
          </ac:inkMkLst>
        </pc:inkChg>
        <pc:inkChg chg="add del">
          <ac:chgData name="Sulthan Pasha" userId="9daeb1420909b32c" providerId="LiveId" clId="{53399CEE-DF32-47C6-853E-962244BFE9FB}" dt="2023-09-07T14:26:19.452" v="87" actId="9405"/>
          <ac:inkMkLst>
            <pc:docMk/>
            <pc:sldMk cId="554953574" sldId="271"/>
            <ac:inkMk id="19" creationId="{0BE2D84F-CC9C-725D-86AE-67C2FE9A2F25}"/>
          </ac:inkMkLst>
        </pc:inkChg>
        <pc:inkChg chg="add del">
          <ac:chgData name="Sulthan Pasha" userId="9daeb1420909b32c" providerId="LiveId" clId="{53399CEE-DF32-47C6-853E-962244BFE9FB}" dt="2023-09-07T14:26:15.930" v="86" actId="9405"/>
          <ac:inkMkLst>
            <pc:docMk/>
            <pc:sldMk cId="554953574" sldId="271"/>
            <ac:inkMk id="20" creationId="{A70BEB00-DD20-B224-EC5F-5D86F19DB52C}"/>
          </ac:inkMkLst>
        </pc:inkChg>
        <pc:inkChg chg="add">
          <ac:chgData name="Sulthan Pasha" userId="9daeb1420909b32c" providerId="LiveId" clId="{53399CEE-DF32-47C6-853E-962244BFE9FB}" dt="2023-09-07T14:26:27.121" v="90" actId="9405"/>
          <ac:inkMkLst>
            <pc:docMk/>
            <pc:sldMk cId="554953574" sldId="271"/>
            <ac:inkMk id="21" creationId="{1E4D9041-0255-CF6A-D307-56A15EA31911}"/>
          </ac:inkMkLst>
        </pc:inkChg>
        <pc:inkChg chg="add del">
          <ac:chgData name="Sulthan Pasha" userId="9daeb1420909b32c" providerId="LiveId" clId="{53399CEE-DF32-47C6-853E-962244BFE9FB}" dt="2023-09-07T14:26:35.692" v="92" actId="9405"/>
          <ac:inkMkLst>
            <pc:docMk/>
            <pc:sldMk cId="554953574" sldId="271"/>
            <ac:inkMk id="22" creationId="{FEF0243B-BCD6-D017-BC4E-0D7CE908974A}"/>
          </ac:inkMkLst>
        </pc:inkChg>
        <pc:inkChg chg="add">
          <ac:chgData name="Sulthan Pasha" userId="9daeb1420909b32c" providerId="LiveId" clId="{53399CEE-DF32-47C6-853E-962244BFE9FB}" dt="2023-09-07T14:26:41.764" v="93" actId="9405"/>
          <ac:inkMkLst>
            <pc:docMk/>
            <pc:sldMk cId="554953574" sldId="271"/>
            <ac:inkMk id="23" creationId="{C6490732-066F-9A67-9395-4ABC3E9D413E}"/>
          </ac:inkMkLst>
        </pc:inkChg>
      </pc:sldChg>
      <pc:sldChg chg="addSp delSp mod">
        <pc:chgData name="Sulthan Pasha" userId="9daeb1420909b32c" providerId="LiveId" clId="{53399CEE-DF32-47C6-853E-962244BFE9FB}" dt="2023-09-07T14:34:09.770" v="164" actId="9405"/>
        <pc:sldMkLst>
          <pc:docMk/>
          <pc:sldMk cId="4042462741" sldId="272"/>
        </pc:sldMkLst>
        <pc:inkChg chg="add">
          <ac:chgData name="Sulthan Pasha" userId="9daeb1420909b32c" providerId="LiveId" clId="{53399CEE-DF32-47C6-853E-962244BFE9FB}" dt="2023-09-07T14:32:22.618" v="142" actId="9405"/>
          <ac:inkMkLst>
            <pc:docMk/>
            <pc:sldMk cId="4042462741" sldId="272"/>
            <ac:inkMk id="5" creationId="{771DC839-77B1-4FDC-A19C-0AF4B491474C}"/>
          </ac:inkMkLst>
        </pc:inkChg>
        <pc:inkChg chg="add">
          <ac:chgData name="Sulthan Pasha" userId="9daeb1420909b32c" providerId="LiveId" clId="{53399CEE-DF32-47C6-853E-962244BFE9FB}" dt="2023-09-07T14:32:27.453" v="143" actId="9405"/>
          <ac:inkMkLst>
            <pc:docMk/>
            <pc:sldMk cId="4042462741" sldId="272"/>
            <ac:inkMk id="6" creationId="{5082AA49-7930-699D-9ABA-A0E554C82928}"/>
          </ac:inkMkLst>
        </pc:inkChg>
        <pc:inkChg chg="add">
          <ac:chgData name="Sulthan Pasha" userId="9daeb1420909b32c" providerId="LiveId" clId="{53399CEE-DF32-47C6-853E-962244BFE9FB}" dt="2023-09-07T14:32:37.983" v="144" actId="9405"/>
          <ac:inkMkLst>
            <pc:docMk/>
            <pc:sldMk cId="4042462741" sldId="272"/>
            <ac:inkMk id="7" creationId="{585F98A3-4F44-9848-7893-7A82CA597F2E}"/>
          </ac:inkMkLst>
        </pc:inkChg>
        <pc:inkChg chg="add">
          <ac:chgData name="Sulthan Pasha" userId="9daeb1420909b32c" providerId="LiveId" clId="{53399CEE-DF32-47C6-853E-962244BFE9FB}" dt="2023-09-07T14:32:40.103" v="145" actId="9405"/>
          <ac:inkMkLst>
            <pc:docMk/>
            <pc:sldMk cId="4042462741" sldId="272"/>
            <ac:inkMk id="8" creationId="{100AFCE7-966C-0610-ED25-50E891F59B0D}"/>
          </ac:inkMkLst>
        </pc:inkChg>
        <pc:inkChg chg="add">
          <ac:chgData name="Sulthan Pasha" userId="9daeb1420909b32c" providerId="LiveId" clId="{53399CEE-DF32-47C6-853E-962244BFE9FB}" dt="2023-09-07T14:32:44.338" v="146" actId="9405"/>
          <ac:inkMkLst>
            <pc:docMk/>
            <pc:sldMk cId="4042462741" sldId="272"/>
            <ac:inkMk id="9" creationId="{9947734E-8237-33D7-24C2-37FEFB385407}"/>
          </ac:inkMkLst>
        </pc:inkChg>
        <pc:inkChg chg="add">
          <ac:chgData name="Sulthan Pasha" userId="9daeb1420909b32c" providerId="LiveId" clId="{53399CEE-DF32-47C6-853E-962244BFE9FB}" dt="2023-09-07T14:32:49.246" v="147" actId="9405"/>
          <ac:inkMkLst>
            <pc:docMk/>
            <pc:sldMk cId="4042462741" sldId="272"/>
            <ac:inkMk id="10" creationId="{E5E3E981-014C-0827-777C-00F09CF1EE30}"/>
          </ac:inkMkLst>
        </pc:inkChg>
        <pc:inkChg chg="add">
          <ac:chgData name="Sulthan Pasha" userId="9daeb1420909b32c" providerId="LiveId" clId="{53399CEE-DF32-47C6-853E-962244BFE9FB}" dt="2023-09-07T14:32:53.228" v="148" actId="9405"/>
          <ac:inkMkLst>
            <pc:docMk/>
            <pc:sldMk cId="4042462741" sldId="272"/>
            <ac:inkMk id="11" creationId="{69E4208A-44F8-4952-5815-047C0DBAABD7}"/>
          </ac:inkMkLst>
        </pc:inkChg>
        <pc:inkChg chg="add">
          <ac:chgData name="Sulthan Pasha" userId="9daeb1420909b32c" providerId="LiveId" clId="{53399CEE-DF32-47C6-853E-962244BFE9FB}" dt="2023-09-07T14:33:04.134" v="149" actId="9405"/>
          <ac:inkMkLst>
            <pc:docMk/>
            <pc:sldMk cId="4042462741" sldId="272"/>
            <ac:inkMk id="12" creationId="{58763D79-57DA-19D3-9299-E436E1AD2E28}"/>
          </ac:inkMkLst>
        </pc:inkChg>
        <pc:inkChg chg="add">
          <ac:chgData name="Sulthan Pasha" userId="9daeb1420909b32c" providerId="LiveId" clId="{53399CEE-DF32-47C6-853E-962244BFE9FB}" dt="2023-09-07T14:33:08.625" v="150" actId="9405"/>
          <ac:inkMkLst>
            <pc:docMk/>
            <pc:sldMk cId="4042462741" sldId="272"/>
            <ac:inkMk id="13" creationId="{8004B09B-D937-7485-7321-78CC7F0666CD}"/>
          </ac:inkMkLst>
        </pc:inkChg>
        <pc:inkChg chg="add del">
          <ac:chgData name="Sulthan Pasha" userId="9daeb1420909b32c" providerId="LiveId" clId="{53399CEE-DF32-47C6-853E-962244BFE9FB}" dt="2023-09-07T14:33:14.896" v="152" actId="9405"/>
          <ac:inkMkLst>
            <pc:docMk/>
            <pc:sldMk cId="4042462741" sldId="272"/>
            <ac:inkMk id="14" creationId="{DD0E94B5-DAA6-4072-1926-72D0DCF91D11}"/>
          </ac:inkMkLst>
        </pc:inkChg>
        <pc:inkChg chg="add">
          <ac:chgData name="Sulthan Pasha" userId="9daeb1420909b32c" providerId="LiveId" clId="{53399CEE-DF32-47C6-853E-962244BFE9FB}" dt="2023-09-07T14:33:20.948" v="153" actId="9405"/>
          <ac:inkMkLst>
            <pc:docMk/>
            <pc:sldMk cId="4042462741" sldId="272"/>
            <ac:inkMk id="15" creationId="{F1896DF7-C0C9-5D12-1B65-0D0811A96FAA}"/>
          </ac:inkMkLst>
        </pc:inkChg>
        <pc:inkChg chg="add del">
          <ac:chgData name="Sulthan Pasha" userId="9daeb1420909b32c" providerId="LiveId" clId="{53399CEE-DF32-47C6-853E-962244BFE9FB}" dt="2023-09-07T14:33:33.379" v="155" actId="9405"/>
          <ac:inkMkLst>
            <pc:docMk/>
            <pc:sldMk cId="4042462741" sldId="272"/>
            <ac:inkMk id="16" creationId="{17824410-DCCF-78EA-B19B-6518C456BEA2}"/>
          </ac:inkMkLst>
        </pc:inkChg>
        <pc:inkChg chg="add del">
          <ac:chgData name="Sulthan Pasha" userId="9daeb1420909b32c" providerId="LiveId" clId="{53399CEE-DF32-47C6-853E-962244BFE9FB}" dt="2023-09-07T14:33:49.987" v="159" actId="9405"/>
          <ac:inkMkLst>
            <pc:docMk/>
            <pc:sldMk cId="4042462741" sldId="272"/>
            <ac:inkMk id="17" creationId="{944C1E71-AF5C-6F90-88A7-02EA37DFE519}"/>
          </ac:inkMkLst>
        </pc:inkChg>
        <pc:inkChg chg="add del">
          <ac:chgData name="Sulthan Pasha" userId="9daeb1420909b32c" providerId="LiveId" clId="{53399CEE-DF32-47C6-853E-962244BFE9FB}" dt="2023-09-07T14:33:46.156" v="158" actId="9405"/>
          <ac:inkMkLst>
            <pc:docMk/>
            <pc:sldMk cId="4042462741" sldId="272"/>
            <ac:inkMk id="18" creationId="{B25D1330-FF96-AB70-D1CF-B390ABB1B105}"/>
          </ac:inkMkLst>
        </pc:inkChg>
        <pc:inkChg chg="add">
          <ac:chgData name="Sulthan Pasha" userId="9daeb1420909b32c" providerId="LiveId" clId="{53399CEE-DF32-47C6-853E-962244BFE9FB}" dt="2023-09-07T14:33:58.994" v="160" actId="9405"/>
          <ac:inkMkLst>
            <pc:docMk/>
            <pc:sldMk cId="4042462741" sldId="272"/>
            <ac:inkMk id="19" creationId="{E5940B2A-E967-507D-0CDF-6F5ACDE1F3A9}"/>
          </ac:inkMkLst>
        </pc:inkChg>
        <pc:inkChg chg="add del">
          <ac:chgData name="Sulthan Pasha" userId="9daeb1420909b32c" providerId="LiveId" clId="{53399CEE-DF32-47C6-853E-962244BFE9FB}" dt="2023-09-07T14:34:09.770" v="164" actId="9405"/>
          <ac:inkMkLst>
            <pc:docMk/>
            <pc:sldMk cId="4042462741" sldId="272"/>
            <ac:inkMk id="20" creationId="{870ECBDB-7BD8-5933-594D-7F941F5B5FF0}"/>
          </ac:inkMkLst>
        </pc:inkChg>
        <pc:inkChg chg="add del">
          <ac:chgData name="Sulthan Pasha" userId="9daeb1420909b32c" providerId="LiveId" clId="{53399CEE-DF32-47C6-853E-962244BFE9FB}" dt="2023-09-07T14:34:09.157" v="163" actId="9405"/>
          <ac:inkMkLst>
            <pc:docMk/>
            <pc:sldMk cId="4042462741" sldId="272"/>
            <ac:inkMk id="21" creationId="{299BA461-524B-A561-FFF8-D53C6D6CA755}"/>
          </ac:inkMkLst>
        </pc:inkChg>
      </pc:sldChg>
      <pc:sldChg chg="addSp delSp mod">
        <pc:chgData name="Sulthan Pasha" userId="9daeb1420909b32c" providerId="LiveId" clId="{53399CEE-DF32-47C6-853E-962244BFE9FB}" dt="2023-09-07T14:15:57.616" v="25" actId="9405"/>
        <pc:sldMkLst>
          <pc:docMk/>
          <pc:sldMk cId="3348502372" sldId="276"/>
        </pc:sldMkLst>
        <pc:inkChg chg="add del">
          <ac:chgData name="Sulthan Pasha" userId="9daeb1420909b32c" providerId="LiveId" clId="{53399CEE-DF32-47C6-853E-962244BFE9FB}" dt="2023-09-07T14:14:20.122" v="18" actId="9405"/>
          <ac:inkMkLst>
            <pc:docMk/>
            <pc:sldMk cId="3348502372" sldId="276"/>
            <ac:inkMk id="5" creationId="{AC4A3648-F7F6-A366-F93E-7C9C9A78A70D}"/>
          </ac:inkMkLst>
        </pc:inkChg>
        <pc:inkChg chg="add">
          <ac:chgData name="Sulthan Pasha" userId="9daeb1420909b32c" providerId="LiveId" clId="{53399CEE-DF32-47C6-853E-962244BFE9FB}" dt="2023-09-07T14:14:33.808" v="19" actId="9405"/>
          <ac:inkMkLst>
            <pc:docMk/>
            <pc:sldMk cId="3348502372" sldId="276"/>
            <ac:inkMk id="6" creationId="{20F0D712-35AA-4DA7-F97F-B56ACA06F783}"/>
          </ac:inkMkLst>
        </pc:inkChg>
        <pc:inkChg chg="add del">
          <ac:chgData name="Sulthan Pasha" userId="9daeb1420909b32c" providerId="LiveId" clId="{53399CEE-DF32-47C6-853E-962244BFE9FB}" dt="2023-09-07T14:15:57.616" v="25" actId="9405"/>
          <ac:inkMkLst>
            <pc:docMk/>
            <pc:sldMk cId="3348502372" sldId="276"/>
            <ac:inkMk id="7" creationId="{A2F17D2C-3540-2C9E-E695-1EEECF41C6B5}"/>
          </ac:inkMkLst>
        </pc:inkChg>
        <pc:inkChg chg="add del">
          <ac:chgData name="Sulthan Pasha" userId="9daeb1420909b32c" providerId="LiveId" clId="{53399CEE-DF32-47C6-853E-962244BFE9FB}" dt="2023-09-07T14:15:37.847" v="22" actId="9405"/>
          <ac:inkMkLst>
            <pc:docMk/>
            <pc:sldMk cId="3348502372" sldId="276"/>
            <ac:inkMk id="8" creationId="{FACACDA1-04A8-1BAE-75AB-54389AC8E14D}"/>
          </ac:inkMkLst>
        </pc:inkChg>
        <pc:inkChg chg="add del">
          <ac:chgData name="Sulthan Pasha" userId="9daeb1420909b32c" providerId="LiveId" clId="{53399CEE-DF32-47C6-853E-962244BFE9FB}" dt="2023-09-07T14:15:56.326" v="24" actId="9405"/>
          <ac:inkMkLst>
            <pc:docMk/>
            <pc:sldMk cId="3348502372" sldId="276"/>
            <ac:inkMk id="9" creationId="{CB5906AA-8272-1201-49EE-93C6163BC1F2}"/>
          </ac:inkMkLst>
        </pc:inkChg>
      </pc:sldChg>
      <pc:sldChg chg="addSp delSp mod">
        <pc:chgData name="Sulthan Pasha" userId="9daeb1420909b32c" providerId="LiveId" clId="{53399CEE-DF32-47C6-853E-962244BFE9FB}" dt="2023-09-07T14:17:39.565" v="38" actId="9405"/>
        <pc:sldMkLst>
          <pc:docMk/>
          <pc:sldMk cId="2394825351" sldId="277"/>
        </pc:sldMkLst>
        <pc:inkChg chg="add del">
          <ac:chgData name="Sulthan Pasha" userId="9daeb1420909b32c" providerId="LiveId" clId="{53399CEE-DF32-47C6-853E-962244BFE9FB}" dt="2023-09-07T14:16:27.720" v="27" actId="9405"/>
          <ac:inkMkLst>
            <pc:docMk/>
            <pc:sldMk cId="2394825351" sldId="277"/>
            <ac:inkMk id="5" creationId="{E4B62181-2310-654D-5E47-88003E294585}"/>
          </ac:inkMkLst>
        </pc:inkChg>
        <pc:inkChg chg="add">
          <ac:chgData name="Sulthan Pasha" userId="9daeb1420909b32c" providerId="LiveId" clId="{53399CEE-DF32-47C6-853E-962244BFE9FB}" dt="2023-09-07T14:16:38.027" v="28" actId="9405"/>
          <ac:inkMkLst>
            <pc:docMk/>
            <pc:sldMk cId="2394825351" sldId="277"/>
            <ac:inkMk id="6" creationId="{AB540AE8-7EFF-7C7D-C3C6-9EB571551558}"/>
          </ac:inkMkLst>
        </pc:inkChg>
        <pc:inkChg chg="add">
          <ac:chgData name="Sulthan Pasha" userId="9daeb1420909b32c" providerId="LiveId" clId="{53399CEE-DF32-47C6-853E-962244BFE9FB}" dt="2023-09-07T14:16:49.029" v="29" actId="9405"/>
          <ac:inkMkLst>
            <pc:docMk/>
            <pc:sldMk cId="2394825351" sldId="277"/>
            <ac:inkMk id="7" creationId="{CA5421EB-F3BC-1C34-D8DB-19CDED524431}"/>
          </ac:inkMkLst>
        </pc:inkChg>
        <pc:inkChg chg="add">
          <ac:chgData name="Sulthan Pasha" userId="9daeb1420909b32c" providerId="LiveId" clId="{53399CEE-DF32-47C6-853E-962244BFE9FB}" dt="2023-09-07T14:16:52.815" v="30" actId="9405"/>
          <ac:inkMkLst>
            <pc:docMk/>
            <pc:sldMk cId="2394825351" sldId="277"/>
            <ac:inkMk id="8" creationId="{9B2BE860-008C-69A7-5B40-481C44BCBCAF}"/>
          </ac:inkMkLst>
        </pc:inkChg>
        <pc:inkChg chg="add">
          <ac:chgData name="Sulthan Pasha" userId="9daeb1420909b32c" providerId="LiveId" clId="{53399CEE-DF32-47C6-853E-962244BFE9FB}" dt="2023-09-07T14:16:55.760" v="31" actId="9405"/>
          <ac:inkMkLst>
            <pc:docMk/>
            <pc:sldMk cId="2394825351" sldId="277"/>
            <ac:inkMk id="9" creationId="{B556D71D-9F1F-0E36-2610-3B99A19ADE46}"/>
          </ac:inkMkLst>
        </pc:inkChg>
        <pc:inkChg chg="add del">
          <ac:chgData name="Sulthan Pasha" userId="9daeb1420909b32c" providerId="LiveId" clId="{53399CEE-DF32-47C6-853E-962244BFE9FB}" dt="2023-09-07T14:17:05.007" v="33" actId="9405"/>
          <ac:inkMkLst>
            <pc:docMk/>
            <pc:sldMk cId="2394825351" sldId="277"/>
            <ac:inkMk id="10" creationId="{A52D314B-2958-7E2F-FF59-13F84F5E9D7A}"/>
          </ac:inkMkLst>
        </pc:inkChg>
        <pc:inkChg chg="add del">
          <ac:chgData name="Sulthan Pasha" userId="9daeb1420909b32c" providerId="LiveId" clId="{53399CEE-DF32-47C6-853E-962244BFE9FB}" dt="2023-09-07T14:17:13.943" v="35" actId="9405"/>
          <ac:inkMkLst>
            <pc:docMk/>
            <pc:sldMk cId="2394825351" sldId="277"/>
            <ac:inkMk id="11" creationId="{5381ABDF-E2C9-A6CD-160D-40CE949F449E}"/>
          </ac:inkMkLst>
        </pc:inkChg>
        <pc:inkChg chg="add">
          <ac:chgData name="Sulthan Pasha" userId="9daeb1420909b32c" providerId="LiveId" clId="{53399CEE-DF32-47C6-853E-962244BFE9FB}" dt="2023-09-07T14:17:18.526" v="36" actId="9405"/>
          <ac:inkMkLst>
            <pc:docMk/>
            <pc:sldMk cId="2394825351" sldId="277"/>
            <ac:inkMk id="12" creationId="{8831F314-7FE0-FC99-A7DA-49F7A4647922}"/>
          </ac:inkMkLst>
        </pc:inkChg>
        <pc:inkChg chg="add">
          <ac:chgData name="Sulthan Pasha" userId="9daeb1420909b32c" providerId="LiveId" clId="{53399CEE-DF32-47C6-853E-962244BFE9FB}" dt="2023-09-07T14:17:29.226" v="37" actId="9405"/>
          <ac:inkMkLst>
            <pc:docMk/>
            <pc:sldMk cId="2394825351" sldId="277"/>
            <ac:inkMk id="13" creationId="{37F9F908-323E-2042-977B-7E92DD8BA809}"/>
          </ac:inkMkLst>
        </pc:inkChg>
        <pc:inkChg chg="add">
          <ac:chgData name="Sulthan Pasha" userId="9daeb1420909b32c" providerId="LiveId" clId="{53399CEE-DF32-47C6-853E-962244BFE9FB}" dt="2023-09-07T14:17:39.565" v="38" actId="9405"/>
          <ac:inkMkLst>
            <pc:docMk/>
            <pc:sldMk cId="2394825351" sldId="277"/>
            <ac:inkMk id="14" creationId="{C3A4DF80-C735-64A1-495D-F6E6B3DBEED5}"/>
          </ac:inkMkLst>
        </pc:inkChg>
      </pc:sldChg>
      <pc:sldChg chg="addSp delSp mod">
        <pc:chgData name="Sulthan Pasha" userId="9daeb1420909b32c" providerId="LiveId" clId="{53399CEE-DF32-47C6-853E-962244BFE9FB}" dt="2023-09-07T14:20:48.160" v="44" actId="9405"/>
        <pc:sldMkLst>
          <pc:docMk/>
          <pc:sldMk cId="3996777667" sldId="278"/>
        </pc:sldMkLst>
        <pc:inkChg chg="add del">
          <ac:chgData name="Sulthan Pasha" userId="9daeb1420909b32c" providerId="LiveId" clId="{53399CEE-DF32-47C6-853E-962244BFE9FB}" dt="2023-09-07T14:20:43.171" v="42" actId="9405"/>
          <ac:inkMkLst>
            <pc:docMk/>
            <pc:sldMk cId="3996777667" sldId="278"/>
            <ac:inkMk id="5" creationId="{ECC87BA3-7B46-6F50-AF6B-8787079DC093}"/>
          </ac:inkMkLst>
        </pc:inkChg>
        <pc:inkChg chg="add del">
          <ac:chgData name="Sulthan Pasha" userId="9daeb1420909b32c" providerId="LiveId" clId="{53399CEE-DF32-47C6-853E-962244BFE9FB}" dt="2023-09-07T14:20:48.160" v="44" actId="9405"/>
          <ac:inkMkLst>
            <pc:docMk/>
            <pc:sldMk cId="3996777667" sldId="278"/>
            <ac:inkMk id="6" creationId="{D9BF41EA-910A-5FEB-ED79-5D1EC41C5EC7}"/>
          </ac:inkMkLst>
        </pc:inkChg>
      </pc:sldChg>
      <pc:sldChg chg="addSp delSp modSp mod">
        <pc:chgData name="Sulthan Pasha" userId="9daeb1420909b32c" providerId="LiveId" clId="{53399CEE-DF32-47C6-853E-962244BFE9FB}" dt="2023-09-07T14:30:37.378" v="133" actId="9405"/>
        <pc:sldMkLst>
          <pc:docMk/>
          <pc:sldMk cId="460009720" sldId="285"/>
        </pc:sldMkLst>
        <pc:grpChg chg="mod">
          <ac:chgData name="Sulthan Pasha" userId="9daeb1420909b32c" providerId="LiveId" clId="{53399CEE-DF32-47C6-853E-962244BFE9FB}" dt="2023-09-07T14:29:42.834" v="121"/>
          <ac:grpSpMkLst>
            <pc:docMk/>
            <pc:sldMk cId="460009720" sldId="285"/>
            <ac:grpSpMk id="24" creationId="{3BF1BB80-92DB-4B27-9623-46D026DE47DA}"/>
          </ac:grpSpMkLst>
        </pc:grpChg>
        <pc:inkChg chg="add">
          <ac:chgData name="Sulthan Pasha" userId="9daeb1420909b32c" providerId="LiveId" clId="{53399CEE-DF32-47C6-853E-962244BFE9FB}" dt="2023-09-07T14:27:22.751" v="94" actId="9405"/>
          <ac:inkMkLst>
            <pc:docMk/>
            <pc:sldMk cId="460009720" sldId="285"/>
            <ac:inkMk id="5" creationId="{1615266F-8E01-0789-DEDC-A7EF0EE74A62}"/>
          </ac:inkMkLst>
        </pc:inkChg>
        <pc:inkChg chg="add">
          <ac:chgData name="Sulthan Pasha" userId="9daeb1420909b32c" providerId="LiveId" clId="{53399CEE-DF32-47C6-853E-962244BFE9FB}" dt="2023-09-07T14:27:28.078" v="95" actId="9405"/>
          <ac:inkMkLst>
            <pc:docMk/>
            <pc:sldMk cId="460009720" sldId="285"/>
            <ac:inkMk id="6" creationId="{F3E7E760-6951-524F-70DA-1A9E57429D9D}"/>
          </ac:inkMkLst>
        </pc:inkChg>
        <pc:inkChg chg="add del">
          <ac:chgData name="Sulthan Pasha" userId="9daeb1420909b32c" providerId="LiveId" clId="{53399CEE-DF32-47C6-853E-962244BFE9FB}" dt="2023-09-07T14:27:33.484" v="97" actId="9405"/>
          <ac:inkMkLst>
            <pc:docMk/>
            <pc:sldMk cId="460009720" sldId="285"/>
            <ac:inkMk id="7" creationId="{46A5025B-C7AA-271B-13E3-2EEAA3ADDC4A}"/>
          </ac:inkMkLst>
        </pc:inkChg>
        <pc:inkChg chg="add del">
          <ac:chgData name="Sulthan Pasha" userId="9daeb1420909b32c" providerId="LiveId" clId="{53399CEE-DF32-47C6-853E-962244BFE9FB}" dt="2023-09-07T14:27:37.427" v="99" actId="9405"/>
          <ac:inkMkLst>
            <pc:docMk/>
            <pc:sldMk cId="460009720" sldId="285"/>
            <ac:inkMk id="8" creationId="{5AB17728-6362-0507-B537-B2CE86732EC3}"/>
          </ac:inkMkLst>
        </pc:inkChg>
        <pc:inkChg chg="add">
          <ac:chgData name="Sulthan Pasha" userId="9daeb1420909b32c" providerId="LiveId" clId="{53399CEE-DF32-47C6-853E-962244BFE9FB}" dt="2023-09-07T14:27:43.580" v="100" actId="9405"/>
          <ac:inkMkLst>
            <pc:docMk/>
            <pc:sldMk cId="460009720" sldId="285"/>
            <ac:inkMk id="9" creationId="{5582B73A-5673-C98D-5D02-834EA767C4A5}"/>
          </ac:inkMkLst>
        </pc:inkChg>
        <pc:inkChg chg="add">
          <ac:chgData name="Sulthan Pasha" userId="9daeb1420909b32c" providerId="LiveId" clId="{53399CEE-DF32-47C6-853E-962244BFE9FB}" dt="2023-09-07T14:27:49.154" v="101" actId="9405"/>
          <ac:inkMkLst>
            <pc:docMk/>
            <pc:sldMk cId="460009720" sldId="285"/>
            <ac:inkMk id="10" creationId="{6BC75944-2E68-8132-A73E-F4A4908EFF25}"/>
          </ac:inkMkLst>
        </pc:inkChg>
        <pc:inkChg chg="add">
          <ac:chgData name="Sulthan Pasha" userId="9daeb1420909b32c" providerId="LiveId" clId="{53399CEE-DF32-47C6-853E-962244BFE9FB}" dt="2023-09-07T14:28:16.303" v="102" actId="9405"/>
          <ac:inkMkLst>
            <pc:docMk/>
            <pc:sldMk cId="460009720" sldId="285"/>
            <ac:inkMk id="11" creationId="{9F5598A6-6ED4-A60C-02EB-4FE13FFCE8DF}"/>
          </ac:inkMkLst>
        </pc:inkChg>
        <pc:inkChg chg="add">
          <ac:chgData name="Sulthan Pasha" userId="9daeb1420909b32c" providerId="LiveId" clId="{53399CEE-DF32-47C6-853E-962244BFE9FB}" dt="2023-09-07T14:28:32.540" v="103" actId="9405"/>
          <ac:inkMkLst>
            <pc:docMk/>
            <pc:sldMk cId="460009720" sldId="285"/>
            <ac:inkMk id="12" creationId="{A92A3ED9-5343-D90C-34FE-7360FEA36FB5}"/>
          </ac:inkMkLst>
        </pc:inkChg>
        <pc:inkChg chg="add del">
          <ac:chgData name="Sulthan Pasha" userId="9daeb1420909b32c" providerId="LiveId" clId="{53399CEE-DF32-47C6-853E-962244BFE9FB}" dt="2023-09-07T14:28:50.707" v="105" actId="9405"/>
          <ac:inkMkLst>
            <pc:docMk/>
            <pc:sldMk cId="460009720" sldId="285"/>
            <ac:inkMk id="13" creationId="{267146B1-5BC1-FDEC-806F-742DED8AB0C0}"/>
          </ac:inkMkLst>
        </pc:inkChg>
        <pc:inkChg chg="add del">
          <ac:chgData name="Sulthan Pasha" userId="9daeb1420909b32c" providerId="LiveId" clId="{53399CEE-DF32-47C6-853E-962244BFE9FB}" dt="2023-09-07T14:28:56.045" v="107" actId="9405"/>
          <ac:inkMkLst>
            <pc:docMk/>
            <pc:sldMk cId="460009720" sldId="285"/>
            <ac:inkMk id="14" creationId="{D73A44C8-99E3-1313-F7F5-537A82C1EDD6}"/>
          </ac:inkMkLst>
        </pc:inkChg>
        <pc:inkChg chg="add del">
          <ac:chgData name="Sulthan Pasha" userId="9daeb1420909b32c" providerId="LiveId" clId="{53399CEE-DF32-47C6-853E-962244BFE9FB}" dt="2023-09-07T14:29:48.359" v="127" actId="9405"/>
          <ac:inkMkLst>
            <pc:docMk/>
            <pc:sldMk cId="460009720" sldId="285"/>
            <ac:inkMk id="15" creationId="{D2F4B454-DA6A-B008-BA57-7068F0CD46FA}"/>
          </ac:inkMkLst>
        </pc:inkChg>
        <pc:inkChg chg="add del">
          <ac:chgData name="Sulthan Pasha" userId="9daeb1420909b32c" providerId="LiveId" clId="{53399CEE-DF32-47C6-853E-962244BFE9FB}" dt="2023-09-07T14:29:47.745" v="126" actId="9405"/>
          <ac:inkMkLst>
            <pc:docMk/>
            <pc:sldMk cId="460009720" sldId="285"/>
            <ac:inkMk id="16" creationId="{9DC2F93B-A692-AFD2-DD7A-E8C8C95EDA08}"/>
          </ac:inkMkLst>
        </pc:inkChg>
        <pc:inkChg chg="add del">
          <ac:chgData name="Sulthan Pasha" userId="9daeb1420909b32c" providerId="LiveId" clId="{53399CEE-DF32-47C6-853E-962244BFE9FB}" dt="2023-09-07T14:29:46.977" v="125" actId="9405"/>
          <ac:inkMkLst>
            <pc:docMk/>
            <pc:sldMk cId="460009720" sldId="285"/>
            <ac:inkMk id="17" creationId="{8B069690-74F1-1B0C-FAE3-5349DB728884}"/>
          </ac:inkMkLst>
        </pc:inkChg>
        <pc:inkChg chg="add del">
          <ac:chgData name="Sulthan Pasha" userId="9daeb1420909b32c" providerId="LiveId" clId="{53399CEE-DF32-47C6-853E-962244BFE9FB}" dt="2023-09-07T14:29:26.502" v="114" actId="9405"/>
          <ac:inkMkLst>
            <pc:docMk/>
            <pc:sldMk cId="460009720" sldId="285"/>
            <ac:inkMk id="18" creationId="{EBECF58F-ABDC-233D-CF39-C293A8297A34}"/>
          </ac:inkMkLst>
        </pc:inkChg>
        <pc:inkChg chg="add del">
          <ac:chgData name="Sulthan Pasha" userId="9daeb1420909b32c" providerId="LiveId" clId="{53399CEE-DF32-47C6-853E-962244BFE9FB}" dt="2023-09-07T14:29:25.729" v="113" actId="9405"/>
          <ac:inkMkLst>
            <pc:docMk/>
            <pc:sldMk cId="460009720" sldId="285"/>
            <ac:inkMk id="19" creationId="{682343F3-3743-07F8-494A-7A1E68FE6C37}"/>
          </ac:inkMkLst>
        </pc:inkChg>
        <pc:inkChg chg="add del">
          <ac:chgData name="Sulthan Pasha" userId="9daeb1420909b32c" providerId="LiveId" clId="{53399CEE-DF32-47C6-853E-962244BFE9FB}" dt="2023-09-07T14:29:44.274" v="124" actId="9405"/>
          <ac:inkMkLst>
            <pc:docMk/>
            <pc:sldMk cId="460009720" sldId="285"/>
            <ac:inkMk id="20" creationId="{A60C10C0-7ADC-6B57-B691-A6A01FB61E98}"/>
          </ac:inkMkLst>
        </pc:inkChg>
        <pc:inkChg chg="add del mod">
          <ac:chgData name="Sulthan Pasha" userId="9daeb1420909b32c" providerId="LiveId" clId="{53399CEE-DF32-47C6-853E-962244BFE9FB}" dt="2023-09-07T14:29:43.729" v="123" actId="9405"/>
          <ac:inkMkLst>
            <pc:docMk/>
            <pc:sldMk cId="460009720" sldId="285"/>
            <ac:inkMk id="21" creationId="{018992E7-B37B-923B-9CDC-A085A3D8293F}"/>
          </ac:inkMkLst>
        </pc:inkChg>
        <pc:inkChg chg="add del mod">
          <ac:chgData name="Sulthan Pasha" userId="9daeb1420909b32c" providerId="LiveId" clId="{53399CEE-DF32-47C6-853E-962244BFE9FB}" dt="2023-09-07T14:29:43.049" v="122" actId="9405"/>
          <ac:inkMkLst>
            <pc:docMk/>
            <pc:sldMk cId="460009720" sldId="285"/>
            <ac:inkMk id="22" creationId="{902A76DB-3C22-3B3A-9AFD-85C72386255A}"/>
          </ac:inkMkLst>
        </pc:inkChg>
        <pc:inkChg chg="add del mod">
          <ac:chgData name="Sulthan Pasha" userId="9daeb1420909b32c" providerId="LiveId" clId="{53399CEE-DF32-47C6-853E-962244BFE9FB}" dt="2023-09-07T14:29:42.834" v="121"/>
          <ac:inkMkLst>
            <pc:docMk/>
            <pc:sldMk cId="460009720" sldId="285"/>
            <ac:inkMk id="23" creationId="{BFCAC39A-82BC-0C21-7733-5727421989D8}"/>
          </ac:inkMkLst>
        </pc:inkChg>
        <pc:inkChg chg="add">
          <ac:chgData name="Sulthan Pasha" userId="9daeb1420909b32c" providerId="LiveId" clId="{53399CEE-DF32-47C6-853E-962244BFE9FB}" dt="2023-09-07T14:30:01.812" v="128" actId="9405"/>
          <ac:inkMkLst>
            <pc:docMk/>
            <pc:sldMk cId="460009720" sldId="285"/>
            <ac:inkMk id="25" creationId="{33A57DF7-D37D-C487-C0E8-70EF4DFE187E}"/>
          </ac:inkMkLst>
        </pc:inkChg>
        <pc:inkChg chg="add">
          <ac:chgData name="Sulthan Pasha" userId="9daeb1420909b32c" providerId="LiveId" clId="{53399CEE-DF32-47C6-853E-962244BFE9FB}" dt="2023-09-07T14:30:07.997" v="129" actId="9405"/>
          <ac:inkMkLst>
            <pc:docMk/>
            <pc:sldMk cId="460009720" sldId="285"/>
            <ac:inkMk id="26" creationId="{A99F12AD-4D99-F77A-B91C-00A726EED6DA}"/>
          </ac:inkMkLst>
        </pc:inkChg>
        <pc:inkChg chg="add">
          <ac:chgData name="Sulthan Pasha" userId="9daeb1420909b32c" providerId="LiveId" clId="{53399CEE-DF32-47C6-853E-962244BFE9FB}" dt="2023-09-07T14:30:18.106" v="130" actId="9405"/>
          <ac:inkMkLst>
            <pc:docMk/>
            <pc:sldMk cId="460009720" sldId="285"/>
            <ac:inkMk id="27" creationId="{155D52D7-7881-B6D8-938B-35A9D66B4A16}"/>
          </ac:inkMkLst>
        </pc:inkChg>
        <pc:inkChg chg="add">
          <ac:chgData name="Sulthan Pasha" userId="9daeb1420909b32c" providerId="LiveId" clId="{53399CEE-DF32-47C6-853E-962244BFE9FB}" dt="2023-09-07T14:30:29.306" v="131" actId="9405"/>
          <ac:inkMkLst>
            <pc:docMk/>
            <pc:sldMk cId="460009720" sldId="285"/>
            <ac:inkMk id="28" creationId="{BCE3D601-8CFA-4977-76CC-572E1F1EFEF3}"/>
          </ac:inkMkLst>
        </pc:inkChg>
        <pc:inkChg chg="add">
          <ac:chgData name="Sulthan Pasha" userId="9daeb1420909b32c" providerId="LiveId" clId="{53399CEE-DF32-47C6-853E-962244BFE9FB}" dt="2023-09-07T14:30:34.125" v="132" actId="9405"/>
          <ac:inkMkLst>
            <pc:docMk/>
            <pc:sldMk cId="460009720" sldId="285"/>
            <ac:inkMk id="29" creationId="{F13EF700-2EF4-B5F4-2728-430CFCEC46F4}"/>
          </ac:inkMkLst>
        </pc:inkChg>
        <pc:inkChg chg="add">
          <ac:chgData name="Sulthan Pasha" userId="9daeb1420909b32c" providerId="LiveId" clId="{53399CEE-DF32-47C6-853E-962244BFE9FB}" dt="2023-09-07T14:30:37.378" v="133" actId="9405"/>
          <ac:inkMkLst>
            <pc:docMk/>
            <pc:sldMk cId="460009720" sldId="285"/>
            <ac:inkMk id="30" creationId="{E3A2CFED-66C7-A844-1471-7DB595C444CA}"/>
          </ac:inkMkLst>
        </pc:inkChg>
      </pc:sldChg>
      <pc:sldChg chg="addSp mod">
        <pc:chgData name="Sulthan Pasha" userId="9daeb1420909b32c" providerId="LiveId" clId="{53399CEE-DF32-47C6-853E-962244BFE9FB}" dt="2023-09-07T14:31:51.450" v="137" actId="9405"/>
        <pc:sldMkLst>
          <pc:docMk/>
          <pc:sldMk cId="839468322" sldId="286"/>
        </pc:sldMkLst>
        <pc:inkChg chg="add">
          <ac:chgData name="Sulthan Pasha" userId="9daeb1420909b32c" providerId="LiveId" clId="{53399CEE-DF32-47C6-853E-962244BFE9FB}" dt="2023-09-07T14:31:00.738" v="134" actId="9405"/>
          <ac:inkMkLst>
            <pc:docMk/>
            <pc:sldMk cId="839468322" sldId="286"/>
            <ac:inkMk id="5" creationId="{63A0CFA5-0293-088A-0322-A573BB30B6A4}"/>
          </ac:inkMkLst>
        </pc:inkChg>
        <pc:inkChg chg="add">
          <ac:chgData name="Sulthan Pasha" userId="9daeb1420909b32c" providerId="LiveId" clId="{53399CEE-DF32-47C6-853E-962244BFE9FB}" dt="2023-09-07T14:31:05.057" v="135" actId="9405"/>
          <ac:inkMkLst>
            <pc:docMk/>
            <pc:sldMk cId="839468322" sldId="286"/>
            <ac:inkMk id="6" creationId="{0DF8408A-7ABD-B779-5609-8B3CAFEDB0AB}"/>
          </ac:inkMkLst>
        </pc:inkChg>
        <pc:inkChg chg="add">
          <ac:chgData name="Sulthan Pasha" userId="9daeb1420909b32c" providerId="LiveId" clId="{53399CEE-DF32-47C6-853E-962244BFE9FB}" dt="2023-09-07T14:31:10.527" v="136" actId="9405"/>
          <ac:inkMkLst>
            <pc:docMk/>
            <pc:sldMk cId="839468322" sldId="286"/>
            <ac:inkMk id="7" creationId="{8ED64BE2-9CA5-D4BA-9298-B2939DD54C0A}"/>
          </ac:inkMkLst>
        </pc:inkChg>
        <pc:inkChg chg="add">
          <ac:chgData name="Sulthan Pasha" userId="9daeb1420909b32c" providerId="LiveId" clId="{53399CEE-DF32-47C6-853E-962244BFE9FB}" dt="2023-09-07T14:31:51.450" v="137" actId="9405"/>
          <ac:inkMkLst>
            <pc:docMk/>
            <pc:sldMk cId="839468322" sldId="286"/>
            <ac:inkMk id="8" creationId="{3C9E9AE5-FCD2-B006-46C9-6B783AE70A3B}"/>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1:19.7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2:20.19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132 439,'411'15,"-315"-9,58 8,-2 6,64 13,-181-26,55 2,8 1,48 24,-34-7,336 40,-375-57,34 3,409-14,1-24,-202 9,-147 1,56-1,-201 15,0-1,27-7,-25 4,42-2,162 8,71-2,-123-23,-120 14,112-5,147 4,19-1,-156 11,169 4,-67 35,-105-9,13-15,-126-6,91-1,-192-17,-485-152,216 60,-4 22,229 62,1-3,-128-51,94 34,38 13,6 3,35 12,-44-20,68 25,-1 1,1 1,-1 0,-20-2,-9-1,-3-1,0 2,0 1,0 3,-50 5,5 8,53-7,-39 2,-49-8,-50 2,87 11,-7 0,-289-10,197-4,154 4,-48 8,-18 1,-17-11,71-2,0 3,-78 10,56-2,-1-3,-113-4,99-4,-96 12,148-6,0 1,1 2,-1 0,-33 15,35-12,0-1,-1-2,0 0,0-2,0-1,-1-2,-36-1,15 1,-59 9,61-5,-96 15,-51 5,146-22,-202 25,67 14,-36 6,163-39,-111 4,103-15,-45 2,109-1,0 0,0 0,0 0,0 1,0-1,0 0,0 1,0-1,1 1,-1 0,0-1,0 1,1 0,-1 0,0 0,1 1,-3 1,3-1,0 0,0 0,0 0,1 1,-1-1,1 0,-1 0,1 0,0 0,0 1,0-1,0 0,1 0,-1 0,1 4,36 152,-37-158,0 0,0 0,0 0,0 0,0 0,0 1,0-1,0 0,0 0,0 0,0 0,0 0,0 0,0 1,0-1,0 0,0 0,0 0,0 0,0 0,0 0,0 1,0-1,0 0,0 0,0 0,0 0,0 0,0 0,-1 0,1 0,0 1,0-1,0 0,0 0,0 0,0 0,0 0,0 0,-1 0,1 0,0 0,0 0,0 0,0 0,0 0,0 0,-1 0,1 0,-8-4,-7-10,15 13,-1 0,1 0,-1 0,0 0,0 0,1 1,-1-1,0 0,0 1,0-1,0 0,0 1,0-1,0 1,0-1,0 1,0 0,0-1,0 1,0 0,0 0,0 0,0 0,0 0,-1 0,1 0,0 0,0 0,0 0,0 1,0-1,0 1,0-1,0 0,0 1,0-1,0 1,0 0,-1 0,-4 4,1 0,0 0,-1 1,-6 10,8-12,-31 45,-50 91,-15 61,95-188,1 0,0 1,1-1,0 1,1 0,1 0,0 17,-3 22,4-51,0 0,0 0,0 0,0 0,0 0,1 0,-1 0,0 0,1 0,0 0,-1 0,1 0,0 0,0-1,0 1,0 0,0-1,1 1,-1-1,0 1,1-1,-1 1,1-1,-1 0,1 0,0 0,0 0,-1 0,1 0,4 1,5 1,0 0,0 0,1-1,14 1,-9-1,41 3,82-4,-84-2,-38 0,1-1,29-7,-29 5,1 1,24-2,72-7,-77 6,49-1,8 9,73-4,-94-9,-50 6,44-3,264 7,-158 2,-169-1,20 0,-24 0,-1 0,0-1,0 1,0 0,0 0,1-1,-1 1,0 0,0-1,0 1,0-1,0 1,0-1,0 0,0 0,1-1,-2 1,-1 1,0-1,0 0,1 0,-1 1,0-1,0 1,0-1,0 1,0-1,0 1,0-1,0 1,0 0,0 0,0-1,0 1,-2 0,1 0,-45-15,-54-25,93 37,-112-38,55 17,48 19,1-1,0 0,1-1,-20-12,21 11,1 1,-1 1,0 0,-30-7,-11-5,38 12,1 2,-1-1,0 2,-31-3,-70 5,91 1,19 0,0-1,0-1,0 1,0-1,1 0,-1-1,1 0,-8-4,5 2,-1 1,1 0,-18-4,2 4,2 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2:33.794"/>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2:51.244"/>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3457 200,'946'0,"-921"1,46 9,2 0,-17-8,-36-2,0 1,1 0,-1 2,0 0,28 9,-43-10,24 10,1-2,0-1,0-2,56 7,199-13,-131-3,363 2,-480-2,0-2,0-2,-1-1,61-20,-44 12,-31 10,0 1,42-2,19-2,177-41,318-50,-547 93,0 0,39-15,-15 4,-29 12,0 1,0 1,0 2,0 0,30 4,4-1,-18 0,0 3,0 1,0 2,75 25,25 2,18 5,-156-38,1-1,-1 1,0 0,0 0,0 1,0-1,-1 1,1 0,-1 0,1 0,-1 0,0 1,0-1,-1 1,1 0,-1-1,1 1,-1 1,-1-1,3 5,-3-3,0-1,0 1,0 0,-1-1,1 1,-2 0,1-1,-1 1,1-1,-2 1,1 0,0-1,-1 0,0 1,-5 8,3-7,0 0,0 0,0-1,0 0,-1 0,0 0,-1 0,1-1,-1 0,0 0,-1-1,1 1,-1-1,-13 6,9-5,0 1,0 1,1 0,-1 1,1 0,-9 11,-49 59,51-55,-2-1,0-1,-24 20,-5-3,-85 51,104-73,-1-1,-1-1,1-1,-55 13,34-16,0-2,-58 2,-102-7,185-3,-23-3,1-2,-54-12,53 7,-93-5,80 15,-117-8,24-5,-33-4,101 9,-168 5,132 5,-2070-2,2158-1,0-2,-62-12,-64-27,104 25,-96-26,-361-86,424 118,1 4,-140 7,98 2,94 0,-45 8,-19 1,-17 4,67-6,-8 1,24-4,-49 4,51-8,0 1,1 2,-1 1,-60 20,40-11,-79 12,-16 4,114-22,-1-1,1-2,-1-2,-70 1,64-4,-61 10,11-1,-15 3,95-11,0 1,0 0,0 1,0 0,1 0,0 1,-14 9,7-2,1 0,1 1,0 0,0 1,-19 26,30-36,1 0,0 0,1 1,-1-1,1 1,0 0,0 0,0-1,1 1,-1 1,1-1,0 0,1 0,-1 0,1 0,0 1,1-1,-1 0,1 0,0 0,0 0,1 0,-1 0,1 0,0 0,5 7,7 8,1 0,1-1,24 22,-2-2,-22-23,0-1,2 0,0-1,1-1,0-1,36 17,134 43,-114-46,42 11,32 12,-138-42,-12-2,-1-4,0-1,0 1,0 0,0-1,-1 1,1-1,0 0,-4 0,-67-2,-97-17,4 0,-217 12,383 6,0 1,0 0,0 0,0 0,0 0,0 0,0 0,0 0,0 0,0 0,0 0,0 0,0 0,0-1,0 1,0 0,0 0,0 0,0 0,0 0,0 0,0 0,0 0,0 0,0 0,0 0,0 0,0-1,0 1,0 0,-1 0,1 0,0 0,0 0,0 0,0 0,0 0,0 0,0 0,0 0,0 0,0 0,0 0,0 0,0 0,-1 0,1 0,0 0,0 0,0 0,0 0,0 0,0 0,0 0,0 0,0 0,0 0,0 0,-1 0,1 0,0 0,0 0,0 0,0 0,0 0,0 0,0 0,0 1,8-6,21-7,21-2,1 2,65-6,-23 4,367-69,-380 75,1 3,100 6,-50 2,-84-3,0 2,55 10,18 2,-13-2,-53-7,78-1,-76-4,-464 14,379-12,-96 11,106-10,0 1,0 0,1 2,-23 9,41-15,-1 0,1 0,0 0,0 1,-1-1,1 0,0 0,0 0,0 0,-1 0,1 0,0 0,0 0,0 0,-1 1,1-1,0 0,0 0,0 0,0 0,0 1,-1-1,1 0,0 0,0 0,0 1,0-1,0 0,0 0,0 0,0 1,0-1,0 0,0 0,0 1,8 2,14 0,242-3,109 8,251 8,-426-17,387 1,-576-1,-1 0,1 0,-1-1,1 0,-1-1,12-4,-10 3,-1 0,1 1,0 1,15-3,-8 4,205-12,-191 13,51-1,134 17,-174-11,51-2,-55-2,70 9,193 45,-221-47,-54-6,36 6,-40-3,-15-6,-11-3,-14-7,-19-3,-219-90,-50-23,-10-4,10-21,167 68,-44-24,166 99,0 1,-1 0,0 1,0 1,-1 1,0 1,1 0,-1 1,-1 1,1 1,0 1,0 1,-31 4,-50 13,0 3,-113 41,126-36,-1-4,-1-4,-138 9,119-18,-184 5,243-19,0-2,-78-21,-43-7,225 42,144 12,196-24,-1-34,-61-27,60-10,119-30,-405 76,-20 4,93-14,-138 31,-1-2,57-22,13-4,20-2,169-40,-230 66,0 3,83-1,-142 10,0-1,0 1,0-2,0 0,-1 0,17-7,-15 4,1 2,0 0,26-5,21 5,75 4,-79 1,99-9,-24-4,216 7,-186 7,779-2,-922 2,0 0,0 1,0 0,29 11,-26-7,1-1,36 4,-11-7,-25-2,0 1,0 1,36 9,35 11,7 3,-143-22,35-5,0 0,1-1,-1 0,1 0,-1-1,1 0,0-1,-8-4,-15-7,10 7,-1 2,0 0,0 2,0 0,-41-2,25 3,-272-17,276 21,1 2,-1 1,-40 10,-13 2,65-13,-242 46,-20 30,-113 29,255-75,11-4,-153 55,264-79,0 0,0 0,-1-2,1-1,-24 0,-43 7,-45 21,80-16,-1-3,-76 8,117-19,0 0,0-1,0 0,1-1,-20-5,2-2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2:59.136"/>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3:13.442"/>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2624 0,'21'1,"-1"1,0 1,32 8,-21-4,129 27,284 65,-5 32,-349-102,95 18,-110-27,-49-13,-1 0,1-2,0 0,29 0,422-5,-205-1,-243-1,50-9,-22 2,-26 4,-1-2,35-11,-34 8,-4 5,0 0,0 2,0 0,42 3,48-5,66-5,-132 10,1-3,99-17,46-40,-123 35,118-24,-89 32,1 4,123 1,-163 11,-1-2,88-16,-72 8,1 2,121 4,-174 5,1 2,0 0,0 2,-1 1,36 12,131 35,-35-10,-149-39,-6-2,0 0,0 0,0 1,-1-1,1 1,6 4,-10-6,1 0,-1 0,0 0,0 0,0 0,0 0,0 0,0 0,0 0,0 1,0-1,0 0,0 0,0 0,0 0,0 0,0 0,0 0,0 0,0 0,0 0,0 1,0-1,0 0,0 0,0 0,0 0,0 0,0 0,0 0,0 0,0 0,0 0,0 0,0 1,0-1,0 0,0 0,0 0,0 0,0 0,-1 0,1 0,0 0,0 0,0 0,0 0,0 0,0 0,0 0,0 0,0 0,0 0,0 0,-1 0,1 0,0 0,-9 3,-10-1,-437-5,264-10,-47 1,64 0,-3 0,-697 13,813 2,-104 19,99-11,-91 3,4-16,-84 3,221 1,-1 1,2 1,-1 1,0 0,-25 13,18-8,-43 12,10-11,0-2,-79 1,-120-10,104-2,-413 2,510 3,1 3,-102 23,-29 5,115-22,1 2,0 4,-68 28,119-40,-9 2,0-2,-1-1,0 0,1-3,-46 0,71-2,-62 4,-89 17,-62 25,-88 52,99-28,120-42,36-12,-62 15,63-19,-69 26,13-2,28-14,-2-2,0-4,-120 8,-25-24,96-2,-359 2,477 0,0 0,0-1,0 0,0 0,-15-5,22 6,-1-1,1 1,-1-1,1 0,-1 0,1 1,-1-1,1 0,0 0,-1 0,1-1,0 1,0 0,0 0,0-1,0 1,0 0,0-1,1 1,-1-1,0 1,1-1,-1 1,1-1,-1 0,1 1,0-1,0 0,0 1,0-1,0 0,0 1,0-1,1 0,0-1,0-2,1 1,0 0,0 0,0 0,1 0,0 0,0 0,0 0,0 1,0 0,1 0,-1 0,1 0,0 0,0 0,0 1,0 0,0 0,7-2,3-1,0 0,0 1,1 1,-1 0,18 0,31 3,-46 1,0-1,0-1,0 0,21-5,98-24,-117 27,1 1,-1 1,1 1,0 0,-1 1,30 6,-23-3,1-1,44-1,131-22,129-4,-276 21,0-3,96-21,-132 23,28-6,28-6,142-13,228 26,-234 5,-179 0,0 2,0 1,41 12,86 13,-120-24,34 1,0-2,89-7,-49 0,54 15,2 0,1124-14,-1116-12,-5 0,-156 13,0 1,1 0,-1 1,0 1,0 0,0 1,16 7,-14-5,0-1,1 0,0-2,33 3,78-5,-92-3,1 2,0 2,39 6,-27-1,0-2,94-4,-95-3,0 3,96 13,-45 15,-81-21,1-1,1-1,-1-1,1-1,33 2,-37-6,2-1,1 2,37 6,4 6,0-2,1-3,66-1,627-8,-712-2,0-2,0-2,64-18,-94 21,0 0,0-1,-1-1,24-13,20-9,60-16,163-40,-273 83,13-4,31-11,-50 16,-1 0,0 0,0 0,1 0,-1 0,0 0,0 0,1 0,-1 0,0-1,0 1,1 0,-1 0,0 0,0 0,1 0,-1-1,0 1,0 0,0 0,1 0,-1-1,0 1,0 0,0 0,0 0,1-1,-1 1,0 0,0 0,0-1,0 1,0 0,0-1,0 1,0 0,0 0,0-1,0 1,0 0,0 0,0-1,0 1,0 0,0 0,0-1,-1 1,-14-9,-25 0,-527-66,226 69,202 8,65-3,-90-13,70 6,-143 5,125 4,-71 11,43-2,-63-9,-34 1,203 3,0 0,-66 21,15-4,5 2,55-15,-50 10,-88-7,114-11,-96 16,-50 19,-51 10,205-37,-1-3,-60 2,-86-10,69 0,17 2,-141 19,-185 31,342-43,-52 6,91-5,-155 18,-21-5,-78 4,180-26,0-5,0-6,-173-38,278 46,-5 0,0 0,1-2,0 0,-33-16,42 16,-1 1,0 1,0 0,0 0,0 1,-1 1,-14-1,-87 1,67 3,-27-1,-101 3,173-3,0 0,0 0,0 0,0 1,0-1,0 0,0 1,0 0,0-1,0 1,0 0,0 0,0 0,1 0,-1 0,0 0,1 0,-1 1,1-1,-1 1,1-1,0 1,0 0,0-1,-1 1,0 2,-2 11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4:33.807"/>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94,'82'1,"0"0,117-12,-160 6,-18 3,0-1,0-1,-1 0,34-13,-28 8,1 1,-1 1,36-5,-12 3,-29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6:38.025"/>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1 100,'3346'0,"-3328"-1,0 0,1-2,-1 0,-1 0,28-10,-19 5,1 2,0 1,54-3,87 8,-89 2,1212 0,-686-3,-578-1,-2-1,1-1,44-12,-40 8,62-8,199 13,-153 5,60-3,213 3,-368 2,73 16,-71-10,66 5,-49-15,-44-1,-1 1,1 0,0 2,-1 0,18 4,-8 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6:49.027"/>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2 52,'-2'-5,"12"1,6 1,1 1,0 1,0 1,-1 1,1 0,25 5,-5-1,310 54,-185-28,90 33,-220-57,0-1,1-1,0-2,-1-2,1 0,49-7,-15-2,103-25,-149 27,-1-2,0 0,32-19,26-11,68-22,-132 54,1 0,0 2,0-1,1 2,29-3,78 3,-98 4,14-1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6:52.81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6:55.75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1,'933'0,"-871"3,112 20,-114-13,117 5,319-17,-469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1:22.5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0 410,'324'-15,"-269"8,-7 2,94-22,-104 17,15-5,-1-1,74-35,-90 34,0 2,1 1,0 2,1 1,0 2,0 2,63-4,-47 6,0-2,0-2,86-27,-119 30,1 1,0 2,36-3,68 7,-64 0,174-15,-202 11,-18 1,-1-1,1-1,-1 0,19-9,-19 7,1 0,-1 2,1 0,19-3,67 3,-60 4,43-7,-51 2,0 1,1 2,-1 1,0 2,1 1,58 12,102 45,-41-11,-87-26,73 34,-74-28,70 20,-82-33,-19-3,1-3,1 0,-1-2,67 3,609-13,-626-1,153-28,-41 3,423-48,-542 62,-55 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7:18.525"/>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27,'38'-1,"47"-9,9-1,371 7,-256 6,-154-1,0 3,95 19,-93-14,101 3,-107-10,-8 1,-1 2,0 2,-1 1,0 3,50 18,-64-21,0-1,0-1,0-1,1-2,0-1,30-1,-4 1,60 8,19 2,195-12,-301-2,0-1,0-1,41-12,-35 7,56-6,-52 14,-27 1,1-1,0 1,-1-2,1 1,-1-1,17-6,-3-3,0 1,1 1,0 1,0 2,1 0,0 2,32-2,240 7,-97 1,-168-2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7:29.224"/>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2140 148,'0'3,"0"-1,0 0,0 0,-1 0,1 1,-1-1,1 0,-1 0,0 0,0 0,0 0,0 0,-1 0,1 0,0 0,-1-1,-1 3,0-1,-1-1,1 1,-1-1,0 1,0-1,0 0,0-1,-5 3,-7 0,1-1,-1 0,-27 1,27-5,0 0,1-1,-1 0,1-2,0 1,-23-10,-33-7,-53-17,24 6,79 27,0 1,-37-1,42 3,0 1,-1-2,1 0,0-1,-28-9,19 1,-1 1,0 2,0 1,-1 1,-45-5,18 8,-95-8,46 3,-157 6,123 4,-273-2,381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7:39.5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5,'26'0,"0"2,0 0,-1 2,1 1,30 10,59 11,-88-22,-1 2,1 0,-1 2,-1 0,1 2,29 17,-55-27,20 12,1 0,-1-1,2-1,23 7,28 2,43 15,-90-26,0-2,0 0,0-1,40 1,108-7,-78-1,-11 3,-8 0,109-13,32-9,-78 9,182 5,-189 9,-119-2,0 0,0-1,1-1,-1 0,0 0,27-11,-27 8,13-6,1 1,1 1,38-6,-17 9,-20 2,1 0,53-15,-74 14,-9 1,-20-1,-26 2,-1 2,-79 8,52-2,-329 7,391-12,0-2,0 0,0 0,1-1,-1 0,-15-8,12 6,-1-1,-21-4,-7 5,-1 2,-82 4,47 1,-228-1,291-3,0 0,0-1,0 0,1-1,-1-1,-23-11,18 7,-1 2,-36-9,0 9,-1 3,-96 6,57 1,-472-3,561-1,1 1,-1 0,1 1,-1 0,1 0,-1 1,1 0,0 0,-1 1,1 0,0 1,1-1,-1 2,-8 5,7-2,0-1,-1-1,0 0,0 0,0-1,0 0,-1-1,0 0,0-1,0 0,0 0,-20 0,42-3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9:04.4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0,'86'49,"34"13,23 10,-124-65,0 0,1 0,0-2,0-1,35 4,191-8,-107-3,626 3,-750-1,-1-1,1 0,-1-1,1 0,17-8,-14 5,1 0,26-3,24 0,116-13,-160 18,-6-1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9:12.5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1674 369,'-67'-1,"-95"-13,102 8,-94 3,11 1,94-3,1-3,-87-26,49 12,-60-20,112 29,-1 2,0 1,0 2,0 1,-1 2,-65-1,137 6,0 2,0 1,42 9,113 38,-170-43,36 21,-41-20,0 0,0-1,31 9,19-3,2-3,0-3,0-3,101-7,-153 3,0-1,0-1,-1-1,1 0,0-1,-1 0,0-2,0 1,0-2,-1 0,19-13,7-5,46-22,-74 41,1 0,0 1,1 0,-1 1,1 0,0 1,1 0,16 0,105 4,-64 2,-71-3,1 0,0 0,0 0,-1 0,1 0,0 0,-1 0,1-1,0 1,-1-1,1 1,0-1,-1 0,1 0,2-1,-4 2,0-1,0 1,0 0,0 0,0-1,0 1,0 0,0-1,0 1,0 0,0-1,0 1,0 0,0 0,0-1,0 1,0 0,0-1,0 1,0 0,0-1,0 1,-1 0,1 0,0-1,0 1,0 0,-1 0,1 0,0-1,-1 1,-18-13,-54-18,-1 4,-80-20,100 34,0 3,-1 2,0 2,0 2,-61 5,-632 4,455-6,285 2,0-1,1 1,-1 1,1 0,-1 0,1 0,0 1,0 0,0 0,0 1,1-1,-1 2,1-1,-6 6,2-1,0 0,1 1,0 0,1 1,0 0,1 0,-7 14,-2 6,9-19,0-1,1 1,1 1,0-1,1 1,0 0,1 0,-3 20,4 7,2-1,1 1,2-1,14 70,-12-89,0 0,1-1,2 0,0 0,0-1,2 0,1 0,0-1,1-1,0 0,17 16,-22-25,1 0,0 0,0-1,0 0,1 0,0-1,0 0,1-1,-1 0,1 0,0-1,0 0,0-1,0 0,1-1,-1 0,15 0,390-7,870 6,-1277 0,-1 0,1 0,-1-1,1 0,-1 0,1-1,-1 0,13-5,-17 5,1 0,-1-1,0 1,0-1,0 1,0-1,0 0,-1 0,1 0,-1-1,0 1,0 0,0-1,0 1,-1-1,1 0,-1 0,1-6,3-15,-2 0,-1 1,-1-1,-1 0,-6-49,-1 43,-1 0,-1 0,-16-32,10 25,5 16,0 1,-2 1,-16-23,-16-27,-24-67,30 62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1:19.958"/>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92,'1'0,"0"0,-1 1,1-1,0 0,-1 1,1-1,0 0,0 0,-1 0,1 1,0-1,0 0,0 0,-1 0,1 0,0-1,0 1,-1 0,1 0,0 0,0 0,-1-1,2 0,22-5,33-18,-39 16,0 0,1 1,37-8,-1 9,1 2,85 6,-35 1,646-3,-723-1,42-8,-51 6,-1 0,1 1,0 1,0 1,24 3,224 29,-213-26,66-2,-89-4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1:21.803"/>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1 147,'56'0,"0"-2,1-2,82-18,-20-10,61-14,-143 39,-1 1,1 3,40 0,-46 2,54-9,17 0,205 9,-140 2,-161-1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1:24.182"/>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1 1,'0'1,"1"0,-1 0,1-1,-1 1,1 0,0 0,0 0,-1-1,1 1,0 0,0-1,0 1,0-1,0 1,0-1,0 1,0-1,0 0,0 1,0-1,0 0,2 0,1 2,76 27,-48-16,55 14,-7-13,0-2,2-5,104-2,54-7,-226 3,0 1,0 0,-1 1,1 0,19 9,-15-6,0-1,24 5,24 0,99 10,-134-20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1:29.1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1,'4'0,"1"0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1:33.3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0,'26'2,"0"1,0 1,37 10,41 7,-92-20,31 3,66 16,-78-14,0-1,0-2,0-1,0-1,58-7,-57 3,431-3,-272 8,1321-2,-1487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1:27.1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5 148,'696'-95,"-585"84,410-29,-125 39,-182 3,-175 0,-1 2,1 2,65 19,18 3,152 12,-133-20,12 3,-35 3,-55-11,111 13,-155-25,0 0,34 11,-37-9,-1-1,1 0,0-1,29 2,20-9,91-16,-56 5,-45 5,68-20,-1-1,-39 12,-43 9,1 2,0 1,48-1,-34 4,93-17,-36 3,33-4,47-5,-29 22,-180 5,1 2,0 0,-28 7,-61 22,56-16,-18 5,-511 167,542-175,0-2,-1-1,-1-1,-67 3,-157-9,144-4,14 4,-107-5,109-8,-39-2,119 12,-246 3,153 10,-34 1,7-14,-58 2,28 21,85-10,58-6,-33 1,-72 5,-37 2,36-16,-151 4,193 9,59-6,-48 2,-595-8,661 0,-1-1,0 0,0-2,1 0,-1 0,1-2,0 0,1-1,-16-9,13 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1:35.7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0 159,'1322'0,"-1271"1,-1 2,0 3,60 14,-63-11,-1-3,1-1,76-2,-38-8,92-17,-10-16,-38 8,98-10,-159 32,94 0,764 10,-658-2,-229 2,51 9,-58-6,1-1,46-1,-78-3,-1 0,1 0,0 0,0 0,0 0,0 0,0 0,0 0,-1 0,1 0,0 0,0-1,0 1,0 0,-1-1,1 1,0 0,0-1,-1 1,1-1,0 1,-1-1,1 0,0 1,-1-1,1 0,-1 1,1-1,-1 0,0 0,1 1,-1-1,1 0,-1 0,0 0,0 0,0 1,1-1,-1 0,0-1,-1-2,0 0,0 0,-1 0,1 1,-1-1,0 0,1 1,-4-4,-16-24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1:42.601"/>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42,'12'-6,"0"0,1 1,-1 1,1 0,0 1,0 0,18-2,-20 4,6-1,-1 0,1 2,-1 0,1 1,17 3,82 21,-58-11,52 17,-65-17,52 9,-60-16,-1 2,48 17,-58-17,0-2,0-1,1-1,43 2,111-7,-93-1,61-11,-24 0,39 13,33-3,-106-9,12-1,369 9,-241 5,-100-2,-103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2:01.692"/>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0 148,'64'-1,"-23"0,58 5,-81-1,0 1,-1 1,0 1,20 9,-19-7,1-1,0-1,22 5,19-5,2-1,99-7,-47-1,80 3,-182-1,-1-1,1 0,0-1,-1 0,0-1,0-1,0 1,0-2,15-9,-9 6,0 0,24-8,108-23,-89 27,-41 9,0 0,-1-1,21-8,-16 2,0 1,1 1,0 1,0 1,0 1,44-4,221 10,-120 2,-114-3,-22 0,0 1,0 1,-1 2,1 1,35 9,-16 2,58 19,-83-25,49 9,-47-12,48 16,-50-12,0-1,1-1,0-1,0-2,0-1,45 1,162-7,-202 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2:06.75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2:12.34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0,'0'3,"1"0,-1 0,1 0,0 0,0 0,0-1,0 1,1 0,-1 0,1-1,0 1,0-1,0 0,0 1,0-1,3 2,4 4,-1-2,1 1,10 5,-3-5,0 1,0-2,0 0,1-1,0-1,0 0,0-1,18 0,144-4,-103-1,1209-2,-701 6,590-2,-1146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2:19.116"/>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0,'1752'0,"-1718"0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2:25.13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1,'5'0,"0"0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2:30.107"/>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0,'562'0,"-524"2,47 8,21 1,399-9,-260-4,358 2,-582 2,1 0,-1 2,1 0,21 8,-13-4,33 5,13-7,125-5,-87-3,480 2,-565-1,45-8,-41 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2:34.979"/>
    </inkml:context>
    <inkml:brush xml:id="br0">
      <inkml:brushProperty name="width" value="0.3" units="cm"/>
      <inkml:brushProperty name="height" value="0.6" units="cm"/>
      <inkml:brushProperty name="color" value="#969696"/>
      <inkml:brushProperty name="tip" value="rectangle"/>
      <inkml:brushProperty name="rasterOp" value="maskPen"/>
      <inkml:brushProperty name="ignorePressure" value="1"/>
    </inkml:brush>
  </inkml:definitions>
  <inkml:trace contextRef="#ctx0" brushRef="#br0">1 82,'4'0,"5"0,10-8,6-7,10-13,0-2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2:39.168"/>
    </inkml:context>
    <inkml:brush xml:id="br0">
      <inkml:brushProperty name="width" value="0.3" units="cm"/>
      <inkml:brushProperty name="height" value="0.6" units="cm"/>
      <inkml:brushProperty name="color" value="#969696"/>
      <inkml:brushProperty name="tip" value="rectangle"/>
      <inkml:brushProperty name="rasterOp" value="maskPen"/>
      <inkml:brushProperty name="ignorePressure" value="1"/>
    </inkml:brush>
  </inkml:definitions>
  <inkml:trace contextRef="#ctx0" brushRef="#br0">1 52,'6'-1,"0"0,0 0,1-1,-1 0,0 0,11-6,14-4,-1 5,0 1,0 1,39 0,95 6,-61 2,-89-3,-1-1,0 1,0 0,-1 1,1 0,0 1,0 1,-1 0,0 0,1 2,16 7,0 3,0-1,2-1,0-2,0-1,1-1,0-2,0-1,1-2,44 1,-46-3,0 1,0 2,32 8,-28-5,0-1,38 1,-33-5,1 2,41 10,65 31,-99-36,1-2,-1-2,71-1,112-6,-216-1,1 0,-1-1,0-1,0 0,0-1,0 0,24-14,38-13,-51 25,1 1,0 1,0 1,29 0,111 6,-57 1,662-4,-746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1:36.5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2:42.212"/>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0,'8'0,"3"0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2:44.462"/>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51,'45'2,"-1"3,64 13,-63-8,1-3,52 2,611-9,-314-2,-274 4,133-4,-220-2,0-2,-1-1,1-2,-2-1,46-20,-51 21,1 2,-1 1,1 1,1 1,-1 2,57 2,-58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2:47.093"/>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1,'0'1,"0"1,1-1,-1 1,0-1,0 1,1-1,-1 1,1-1,-1 1,1-1,0 1,-1-1,1 0,0 1,0-1,0 0,0 0,0 0,0 0,1 0,-1 0,0 0,0 0,1 0,-1 0,1-1,2 2,4 0,-1 0,1 0,0-1,12 1,-15-2,417 8,-289-9,1930-1,-1861 13,-24 1,253-11,-237-2,-22 13,-38-1,536-7,-367-6,-281 2,6 0,36 4,-54-3,-1 1,1 0,0 1,-1 0,0 1,1 0,10 6,-9-4,0 0,0-1,0 0,0-1,1 0,-1-1,21 2,-3-2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03:42.975"/>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03:43.65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03:58.424"/>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2,'6'0,"-1"1,1 0,-1 0,0 1,7 2,19 5,127 11,-102-14,-1-1,98-6,-54-1,1126 2,-1203-1,0-1,28-7,-26 5,39-4,218 8,-133 1,-119 0,50 10,-48-6,37 2,175-8,-225 0,0-1,31-7,-30 5,1 1,20-2,409 4,-217 3,2151-2,-2365-1,0-1,30-7,-27 5,29-3,150 6,-107 2,-56 0,46 9,19 1,396-8,-255-5,282 2,-485 2,46 8,17 1,16-10,72 7,60 3,-171-11,148 20,-160-8,0-3,101-1,388-9,-380 12,-46-2,-105-8,-7-2,1 2,-1 1,0 0,0 1,34 10,-30-3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04:05.951"/>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0 182,'16'-5,"-1"2,0 0,31-1,-11 0,168-13,404 19,139 10,-496-13,-70-11,-14 0,210 11,-170 2,-146 4,-37-3,35 1,47-13,163-34,-91 12,63 4,-82 11,157 3,-294 14,42 0,111 14,-105-7,0-3,79-5,-56 0,612 0,-554 13,-17-1,-103-10,189 12,-89-6,-82-6,53 9,11 3,46 10,-73-6,83 20,-143-31,0-2,0 0,34 1,79-7,-45 0,810 2,-827-4,123-20,-109 10,-24 8,119 5,-80 3,1091-2,-1031 12,3 0,857-12,-885-11,-101 6,1 1,70 4,292 20,-221-8,-14-1,368-10,-241-2,-5-8,-194 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04:20.99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04:33.73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0 252,'1548'0,"-1518"-1,45-9,15 0,5 10,-58 1,0-1,71-11,-54 3,1 3,94 3,-83 3,84-10,-62-4,109-10,352 21,-269 4,-249-1,-1 1,44 8,-23-3,-1-3,99-4,-58-2,-21 2,33 1,123-15,-137 6,129 6,-117 3,81 10,-5 1,631-13,-788 0,0-1,25-6,-22 4,31-2,-54 5,53-1,94-15,-74 0,1 4,1 3,103-1,-71 13,323-3,-378-3,65-16,-20 3,-34 11,127 6,-85 2,756-2,-605 12,-23-1,519-10,-353-2,94-22,44 0,-506 23,94 2,143-17,-190 7,100 4,77 17,-13-1,-72-1,15 0,183-10,49-1,-381 2,0 1,-1 2,1 1,-1 2,-1 1,49 20,16 10,146 35,118-6,-159-37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04:54.393"/>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47,'3'0,"43"-1,1 3,65 10,-78-8,0-1,54-1,-55-3,1 2,54 8,73 9,-47-8,-14-2,149-6,-120-3,10 2,153-3,-131-21,-115 14,1 2,57-1,240 9,-322 1,0 0,28 6,-26-3,39 2,-35-6,4-1,49 8,313 43,-77-29,154-13,-300-10,-137 1,26 0,0-2,61-10,20-11,-99 17,0 2,0 1,60 6,-17-1,-27-1,66 11,-15-2,161-8,-128-4,246 2,-364 1,45 8,12 2,136-10,-112-2,-84 0,-1-1,26-5,-22 2,28-1,-7 5,-12 0,48-7,42-4,-68 9,77-18,-94 12,0 3,47-2,-36 7,-2 1,55-8,153-23,-177 25,107 6,-83 1,414-1,-367-11,-2-2,-107 14,-25 0,1-1,0 0,0-1,0-1,19-5,-21 4,0 0,0 0,1 1,-1 1,1 1,24 2,1 3,41 11,2 1,-37-12,0-2,68-5,-28 0,20 1,118 3,-122 9,38 0,-104-11,-3 0,0 1,42 7,11 2,0-4,125-6,-97-2,-21 0,113 4,-135 9,-48-7,34 3,409-5,-233-3,61-25,-184 12,252-30,-197 33,-32 4,-13-2,1 5,180 18,-249-10,-4-1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1:40.7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3407 5,'1685'0,"-1657"-2,-18 1,0 0,0 1,13 0,-21 1,0-1,0 0,0 0,0 1,0-1,-1 1,1 0,0 0,0 0,0 0,0 0,-1 0,1 0,-1 0,1 0,-1 1,1-1,-1 1,0-1,1 1,0 2,1 4,0-1,0 1,-1 0,0 0,0 0,-1 0,0 11,-3 60,1-59,-28 322,29-338,-1-1,0 0,0 1,0-1,0 0,-1 0,1 0,-1 0,0 0,0 0,0 0,0 0,0-1,-1 1,1-1,-1 0,0 0,0 0,1 0,-1 0,-1 0,-3 1,-8 3,-1-1,1 0,-27 4,21-5,-47 7,-1-3,-83-1,70-5,-94 16,80-5,-98 1,-100-12,184-3,-100 18,190-14,-63 10,46-6,-1-2,-41 1,44-6,-17 1,1-2,0-3,-73-13,73 6,-2 3,1 2,-1 3,1 1,-1 3,0 2,1 3,-69 16,46-7,0-4,-1-2,-98-2,129-7,0 2,-81 14,-255 35,263-41,-172 8,-146-19,403-1,0-1,-60-15,6 1,-154-15,215 27,-1 0,-48-18,56 16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04:59.94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46,'40'-2,"45"-7,41-3,13 1,-5 0,239 10,-175 2,-164 1,48 8,13 1,20 2,-37-3,-8 0,43 2,-6 0,-71-7,49 2,-63-7,1 0,0 0,0 1,0 2,0 0,22 7,-18-3,0-1,0-1,37 2,83-4,-135-3,395-1,-388 0,1-1,28-6,-25 3,28-1,306 3,-185 5,-97-3,86 3,-97 9,-46-7,33 3,1-6,-28-1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3:37.284"/>
    </inkml:context>
    <inkml:brush xml:id="br0">
      <inkml:brushProperty name="width" value="0.4" units="cm"/>
      <inkml:brushProperty name="height" value="0.8" units="cm"/>
      <inkml:brushProperty name="color" value="#E6E6E6"/>
      <inkml:brushProperty name="tip" value="rectangle"/>
      <inkml:brushProperty name="rasterOp" value="maskPen"/>
      <inkml:brushProperty name="ignorePressure" value="1"/>
    </inkml:brush>
  </inkml:definitions>
  <inkml:trace contextRef="#ctx0" brushRef="#br0">0 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3:55.840"/>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0 10,'0'-4,"0"-1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4:09.768"/>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1 52,'15'6,"0"0,0-1,24 5,-11-4,96 18,-40 0,0-4,2-3,0-4,134 3,201-18,-409 2,0 0,0-1,0-1,0 0,0-1,0 0,-1-1,1 0,-1 0,17-11,-16 9,1 1,-1 0,1 1,0 0,0 1,24-3,85 1,-83 5,57-7,2-4,-61 9,-1-3,48-11,12-6,-53 14,45-16,-66 17,1 2,-1 0,1 1,33-1,96 6,-74 1,1061 0,-606-3,-515 2,-1 1,1 1,-1 1,30 9,-23-5,30 4,-25-8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4:14.209"/>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3945 124,'-43'-1,"27"0,0 0,-1 1,1 1,0 1,-1 0,1 1,0 1,-17 6,17-4,0-1,-1 0,1-1,-1-1,-19 2,-87-3,113-2,1-1,-1 0,0-1,1-1,-1 1,-14-7,-55-31,6 3,44 27,-1 2,-1 1,1 1,-1 1,-37 0,16 1,-197-18,-159 11,261 13,101 0,-62 11,37-3,4-1,-33 4,70-9,1 1,-1 1,-36 14,-21 4,74-21,-6 1,1 0,0 1,-32 15,38-15,-1 0,0 0,0-1,0-1,0 0,-21 1,-85-3,80-2,-47 5,-300 16,352-22,1-1,0-2,-44-12,22 4,-127-28,128 33,1 2,-97 1,126 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4:18.065"/>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0 50,'1190'0,"-1027"-12,-2 0,577 13,-718 0,0 1,0 2,0 0,-1 1,0 1,21 8,-18-5,0-1,1-2,46 8,165-12,-114-5,450 3,-505-2,111-19,-151 15,38-13,9-2,-23 11,-1 2,2 2,60 0,-77 7,-3-1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4:18.837"/>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0 1,'8'0,"3"0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4:46.027"/>
    </inkml:context>
    <inkml:brush xml:id="br0">
      <inkml:brushProperty name="width" value="0.4" units="cm"/>
      <inkml:brushProperty name="height" value="0.8" units="cm"/>
      <inkml:brushProperty name="color" value="#A9D8FF"/>
      <inkml:brushProperty name="tip" value="rectangle"/>
      <inkml:brushProperty name="rasterOp" value="maskPen"/>
      <inkml:brushProperty name="ignorePressure" value="1"/>
    </inkml:brush>
  </inkml:definitions>
  <inkml:trace contextRef="#ctx0" brushRef="#br0">1 10,'0'-4,"0"-2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5:45.432"/>
    </inkml:context>
    <inkml:brush xml:id="br0">
      <inkml:brushProperty name="width" value="0.4" units="cm"/>
      <inkml:brushProperty name="height" value="0.8" units="cm"/>
      <inkml:brushProperty name="color" value="#FF40FF"/>
      <inkml:brushProperty name="tip" value="rectangle"/>
      <inkml:brushProperty name="rasterOp" value="maskPen"/>
      <inkml:brushProperty name="ignorePressure" value="1"/>
    </inkml:brush>
  </inkml:definitions>
  <inkml:trace contextRef="#ctx0" brushRef="#br0">0 1,'0'0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5:59.110"/>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1:42.2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6:27.119"/>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1,'0'0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6:41.762"/>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74 1,'-73'0,"3226"0,-3132 1,0 2,0 1,0 0,0 1,24 10,20 5,22 10,-67-22,1 0,0-2,1 0,41 5,117-11,-125-2,0 2,85 11,-51-1,1-4,114-7,-80 0,-100-1,0-1,0-1,0-1,-1-1,0-1,31-14,-26 10,1 1,0 2,43-8,7 10,122 6,-82 3,803-3,-917 0,0 0,-1 0,1-1,-1 1,1-1,-1 0,1 0,8-4,3-5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06:28.76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1,'0'0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06:35.884"/>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1,'343'0,"-317"1,0 2,0 1,36 10,-34-6,0-3,48 5,396-8,-232-4,118 2,-330-2,56-10,-35 4,32-8,-59 12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06:47.340"/>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0 161,'99'-1,"109"3,-58 20,-67-11,-55-6,40 2,-40-7,-3 0,-1 1,36 6,2 2,1-3,0-3,68-5,-33 0,1094 2,-1158-1,44-9,7 0,27-2,35-1,-17 2,-4-1,-32 13,54-4,-122 1,-1-1,1-1,41-13,-48 12,0 0,0 2,0 0,23-1,80 6,-55 0,29-1,134-16,-90 3,-13 1,-70 6,71 4,26-2,-93-7,7 0,12 6,100 6,-162 1,-1 0,0 1,24 9,-27-8,1 0,0-1,0-1,1 0,15 0,51-4,41 1,-69 11,-40-7,0-1,18 1,274-1,-157-5,-68 2,100-14,-121 8,86 4,2 0,-101-3,50-12,-57 9,0 1,47-1,97-5,-98 5,144 5,-118 5,-91-1,1 1,28 6,-27-3,44 2,10-6,116 7,138 6,-305-13,49 9,-46-5,35 1,369-5,-209-2,-85-11,-3 1,-85 12,-24 0,0-1,0-1,43-8,-20 1,0 2,1 3,86 4,-40 1,1795-2,-1722-12,-29 1,476 9,-317 4,-86-14,15 1,-193 12,240 12,-173-5,145-6,-120-3,86-13,-89 5,147 8,-120 3,215 11,-94-3,-228-10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7:22.74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0,'0'4,"4"2,6 16,9 16,1 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7:28.07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39,'1'-1,"-1"0,0-1,1 1,-1 0,0-1,1 1,0 0,-1 0,1-1,0 1,-1 0,1 0,0 0,0 0,0 0,0 0,0 0,0 0,0 1,1-1,-1 0,0 1,0-1,1 0,1 0,38-8,-9 7,1 1,-1 2,1 2,62 12,-1-1,-71-10,-2 1,40 13,-41-10,0-2,0-1,34 5,38-6,-55-4,-1 2,55 11,174 38,-154-30,-57-9,75 6,-88-14,57 14,24 3,-29-15,-54-5,1 2,54 11,-48-4,1-2,50 1,94-6,348-5,-496 0,-1-3,0-2,0-1,55-19,-56 14,1 3,1 0,-1 3,53-2,-9 10,-34 1,0-3,61-8,-39-1,79 1,78 11,-74 0,3578-2,-3574 12,-15 1,560-12,-337-3,-350 2,32 0,0 1,0 3,55 10,-42-2,0-2,74 0,132-11,-110-1,2851 2,-2840 13,-28-1,485-10,-323-4,325 2,-622 0,1 1,0-2,-1 1,1-1,-1-1,1 0,-1 0,1 0,-1-1,0-1,8-3,6-9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7:43.578"/>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35,'40'2,"46"7,23 3,195-11,-157-2,-124 3,1 1,-1 1,0 1,0 1,27 10,-20-6,61 12,-50-18,0-2,42-4,-40 1,57 4,-81 0,0 1,23 8,23 5,5-9,-1-2,1-4,77-7,-32-7,42 0,188 27,-248-8,-46-4,81 16,-70-6,-19-5,59 20,77 40,-157-60,0-1,1-1,0-1,0 0,34 0,120-6,-78-1,-17 1,96-13,-129 8,-1-2,0-3,62-21,-79 21,1 1,0 1,0 2,1 1,0 2,0 1,43 1,1570 7,-941-7,-497-10,-17-1,-164 12,1 2,-1 1,0 1,46 11,-16 1,2-1,0-4,0-2,71 1,1174-9,-569-2,7714 2,-8142-25,-5 0,-63 27,136-2,-322-6,0-1,85-24,-47 9,25-7,-62 14,1 2,79-7,389 15,-304 8,155-3,-325-3,89-15,-25 2,413 3,-366 14,322 0,-467-1,-10 1,-1-1,1 1,-1-1,1 0,0-1,-1 1,1-1,-1 0,1 0,-1 0,1-1,-1 0,0 0,0 0,0 0,5-3,3-11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7:49.153"/>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0,'516'0,"-473"2,59 11,-40-5,2 1,143 10,-101-20,-35 0,106 11,16 14,-186-23,-1 0,1 0,0-1,13 0,-19 0,1-1,-1 1,1 0,0-1,-1 1,1-1,-1 0,1 1,-1-1,0 0,1 0,-1 0,0 0,1 0,-1 0,0 0,0-1,0 1,0 0,0-1,0 1,0-1,-1 1,1-1,0-1,3-22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8:16.3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0,'0'4,"0"10,0 6,0-7,0-8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1:54.49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28:32.5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1 163,'24'-1,"0"1,0 2,0 0,0 1,0 2,27 8,-19-2,0-1,1-1,0-2,0-1,0-2,40 1,-52-5,-5-1,-1 1,0 0,1 2,-1 0,0 0,29 10,133 44,-143-48,0-2,1-1,44 0,342-8,-403 2,1-2,-1 1,1-2,26-9,-19 5,32-4,-32 8,0 0,0-2,0 0,-1-2,26-11,-27 9,49-13,2 0,-28 7,0 2,53-9,10-7,-83 20,0 2,1 1,50-5,82 10,-95 3,86-10,8-4,209 9,-192 6,244-2,-453 13,-151 39,55-18,51-13,-1-3,-1-3,0-5,-143 2,-428-17,635 7,-1-1,0 2,1 0,0 1,-16 7,12-5,1 0,-1-2,-24 3,-178-6,-5 1,192 2,-55 15,59-11,0-2,-47 4,38-8,0 1,-72 15,94-12,1 1,-18 8,18-6,-31 9,23-11,-1-2,1 0,-1-2,0-1,0-1,0-1,0-1,-32-5,52 4,0 0,1 0,0 0,-1-1,1 0,0 0,0 0,-7-7,7 6,-1 0,0 0,0 0,0 1,0 0,-10-4,-7 2,-1 1,0 1,0 1,0 1,-27 3,-33-2,83 0,1 0,-1 0,1 0,-1 0,1 0,-1 0,1 0,-1 0,1 0,-1 0,1 0,-1 0,1 0,-1-1,1 1,-1 0,1 0,-1-1,1 1,0 0,-1 0,1-1,-1 1,1 0,0-1,-1 1,1-1,0 1,-1 0,1-1,0 1,0-1,0 1,-1-2,2 1,-1 0,0 0,1 0,-1 0,1 0,0-1,-1 1,1 0,0 0,0 0,0 1,-1-1,1 0,0 0,2 0,14-11,0 2,1 0,1 1,20-7,-33 14,120-43,158-35,-182 59,1 4,1 4,0 5,145 8,89 4,-320-5,0-1,0-1,0-1,-1 0,0-2,27-11,16-4,-31 12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0:01.789"/>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59,'1894'0,"-1879"1,1 1,-1 0,1 1,-1 1,18 7,-12-4,-1-1,26 3,44-2,140-6,-98-4,9350 2,-4698 2,-2908-1,-1856-1,-1-2,-1 0,1-1,0-1,19-7,-2 0,-18 7,0-2,0-1,0 0,29-19,-27 14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0:07.995"/>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1,'60'2,"-1"3,0 3,-1 2,68 21,-42-5,-52-15,0-1,0-2,1-1,54 4,166-11,-88-3,-73 2,112 4,-173 1,40 12,11 2,33-9,-71-7,50 10,-78-8,0 0,-1 2,18 7,-17-5,0-2,24 7,5-6,0-2,1-2,78-5,-55 1,624-1,-663 4,-1 1,1 1,43 13,-41-9,1-1,53 4,309-10,-180-4,10572 3,-10725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0:18.1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10:11.3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10:23.2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0 319,'3'-2,"0"0,-1 0,1 1,0-1,0 0,-1 1,1 0,0 0,1 0,-1 0,0 0,6 0,43-1,-41 2,147 10,-15 1,107 2,-199-9,0-1,0-4,0-1,-1-3,70-14,-92 13,1 3,-1 0,1 1,0 2,0 1,42 8,-11-1,28 5,98 0,-62-14,77 2,-183 0,-1 2,1 0,-1 1,29 11,65 33,-66-27,-2-5,0-2,1-2,82 11,-84-16,21 1,92 0,-10-1,507 7,-430-16,-85 3,38 1,179-22,-283 8,81-25,54-10,-163 41,2-2,72-1,-6 10,224-10,-163-19,-139 21,37-1,0 0,-15 2,67 1,23-1,72-7,-127 9,155-24,-90-7,178-28,151 33,-400 32,123-4,-180-2,40-11,-41 8,0 1,32-3,442 2,-340 8,556 19,-605-21,-79-1,-1 2,0 1,37 6,4 4,109 3,74-14,-101-2,-113 2,-8-1,1 1,59 10,47 7,-38-6,26 11,-91-16,0-3,0 0,63-5,-25 0,77 3,132-3,-92-20,-129 12,111-3,539 14,-570 11,-11-1,324-12,-269-10,68-1,-26 0,-36-1,-125 11,98-15,-143 13,399-61,-354 57,-2-3,81-22,-123 27,0 2,0 1,0 1,1 1,-1 1,29 3,-31-1,43 3,94 20,63 29,107 18,-257-62,120 2,368-13,-529 0,45-7,-47 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10:26.2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8T01:10:30.6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0,'15'4,"25"5,25 5,16 4,14 2,-5-1,-7-1,-5-3,-13 0,-9-3,-7-3,-3-4,-11-2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1:00.737"/>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1:05.055"/>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78,'988'0,"-961"-1,0-2,0-1,43-13,-37 9,56-8,106 13,-130 4,101-10,-24-4,210 9,-197 5,19 12,-16 1,569-13,-350-3,308 2,-642 2,52 9,32 3,404-13,-256-3,484 2,-755 0,34-2,-36 1,0 1,1-1,-1 0,0 1,0-1,0 0,0 0,0 0,0 0,0-1,0 1,-1-1,1 1,2-3,2-8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2:03.38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4,'52'-1,"21"1,137 15,-153-5,-2-1,109 7,678-17,-818 2,-1 1,30 7,-28-4,43 3,-3-9,107-14,-58 6,156 7,-131 4,1347-2,-1454 1,54 10,-52-5,41 1,-22-7,-12 0,65 9,126 10,-82-9,374 1,-328-13,191 2,-380 1,-1 0,1 0,0 0,-1 1,1 0,-1 0,10 5,-10-4,0 0,0-1,1 0,-1 0,0-1,1 1,0-1,8 0,87-6,51-1,-123 5,55-11,-17 2,72-12,-78 11,78-4,-9 16,30-2,-143-2,-1 0,0-1,0-1,31-14,-26 11,39-11,-48 16,-4 0,1 1,0 0,1 0,-1 1,0 0,0 1,1 0,-1 1,0 0,17 4,48 24,10 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1:10.525"/>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78,'423'-27,"-278"5,-71 10,112-5,295 18,-178 0,-268 1,-1 1,0 1,63 18,-64-15,0-1,0-2,0-1,36-1,-49-1,1 1,0 1,-1 1,26 9,-18-5,39 5,-45-9,-1 2,1 0,39 17,-38-14,1 0,43 9,-6-11,-1-2,110-7,-53-1,2040 3,-2133-2,-1 0,0-2,0 0,27-10,-23 6,1 2,39-5,269 7,-175 7,-132-3,0 1,0 1,0 1,0 2,29 9,41 8,-82-19,-6-1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1:51.4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0 103,'11'-4,"-1"1,0 0,1 0,20-2,21-6,33-10,1 4,131-10,181 19,-397 8,31 0,1 1,-1 1,1 2,39 11,-31-5,0-2,0-1,56 1,128-9,-93-1,-128 2,240 10,-26 2,-57-6,-118 0,46 11,28 4,250-15,-213-8,171 1,352 3,-526 5,152 28,-167-17,270-1,241-19,-385 3,-191 2,-2 4,97 22,31 3,-53-24,-2 0,180 46,-271-42,0-2,0-2,97 1,-112-9,0 1,0 2,47 11,44 9,26 5,-52-7,0-6,1-3,161-4,717-8,-952-2,0-1,-1-2,0 0,38-14,40-8,31-5,16-3,-22 20,0 5,148 9,-132-9,-47 1,571 2,-398 8,-978-1,639-2,1-3,1-3,-101-26,117 24,-1 1,-78-2,-103 12,96 1,-3455-2,3467-4,71-2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2:22.616"/>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2:27.451"/>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1,'2267'0,"-2245"1,0 2,0 1,-1 0,1 2,33 12,-31-9,0-1,1-1,42 5,-5-10,-47-2,1 0,-1 1,1 1,-1 0,0 1,23 7,-18-3,1-1,-1 0,1-2,0 0,22 0,107-4,-84-1,1090-1,-669 2,-466 2,0 0,0 1,-1 1,29 10,-24-7,0-1,40 5,256-8,-163-5,9 0,179 5,-227 7,37 3,-119-13,-6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2:37.9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52,'31'-11,"1"1,0 1,0 2,1 2,42-3,169 7,-117 3,886-2,-989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2:40.1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0,'862'0,"-826"2,-1 0,0 3,1 1,66 20,-71-17,1-2,0-1,47 3,98-7,-164-2,20-1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2:44.33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0,'0'0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2:49.245"/>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0,'507'0,"-492"2,1-1,-1 2,0 0,-1 1,18 6,-12-4,41 9,126 1,-151-11,1 1,44 15,-48-12,0-1,0-2,64 3,104-9,-83-3,321 3,-415 2,-1 0,0 2,41 11,31 5,-6-13,133-6,-91-4,-18 2,134 3,-119 9,33 1,-101-8,111 23,-129-19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2:53.22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1 147,'5'-3,"0"0,1-1,0 2,0-1,0 1,0 0,0 0,0 0,1 1,-1 0,0 0,8 1,3-3,277-19,4 23,-176 0,-28 1,107-3,-126-11,-48 7,32-2,-39 6,3 1,0-2,0 0,0-2,26-7,-7-2,-14 3,-1 1,2 2,51-6,225 10,-154 5,591-2,-715 2,0 1,0 1,0 1,28 10,-53-14,31 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3:04.133"/>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1 125,'17'-16,"1"2,1 1,0 0,35-17,-38 23,0 1,0 0,0 1,1 1,0 0,0 1,19-1,124 5,-88 1,24-2,-43-2,1 3,-1 2,80 15,106 54,-206-60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12:07.25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74,'2877'0,"-2798"-3,0-3,110-25,-78 19,-28 5,43-4,189 7,-166 6,1820-2,-1951 1,1 1,30 7,-28-5,-1-1,21 2,249-6,-268 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3:08.622"/>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1,'0'0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3:20.946"/>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47,'28'0,"0"-2,0 0,51-13,-37 6,1 1,0 3,-1 1,1 2,0 2,0 2,45 8,17 2,-57-8,49 11,-36-1,-14-2,1-2,1-2,78 2,466-12,-548 4,63 11,-56-5,109 17,-69-4,-56-12,2-1,37 3,208-9,-143-4,351 2,-471 2,0 0,0 1,0 1,23 8,-17-5,39 7,26-7,130-7,-89-3,1318 3,-1424-1,-1-2,33-6,-5 0,-29 4,41-13,-40 10,31-6,-28 10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3:58.99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20,'5'0,"0"-9,1-2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4:26.633"/>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4:42.838"/>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1 171,'9'7,"0"1,0-2,1 1,0-1,0-1,1 0,-1 0,1-1,0 0,1-1,-1-1,14 3,18 0,81-2,1134-6,-1243 3,0 0,1-2,-1 0,0 0,0-2,-1 0,15-6,-10 4,0 0,0 2,0 0,38-2,81 6,-75 1,-34-1,0 1,0 1,0 1,-1 1,0 2,0 1,42 16,-44-12,1-2,0-1,0-1,1-1,40 3,143-6,-195-3,56-2,-8-1,75 8,-105 0,44 13,-47-10,-1-2,34 4,26-8,19 2,-93-2,0 0,-1 1,1 1,25 9,-13-3,-1-1,1-1,1-2,-1-1,43 2,149-7,-97-3,1707 3,-1820 0,1 0,-1-1,0 0,1-1,-1 0,0 0,0-1,-1 0,1-1,0 0,10-7,58-28,-38 21,21-12,-33 14,2 2,54-19,-56 26,30-2,28-8,53-10,-91 19,59-16,194-60,-216 65,136-11,82 26,-235 6,-39-2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4:43.164"/>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4:45.754"/>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6147 274,'0'-1,"0"0,-1 0,1 0,-1 0,1 0,-1 0,1 0,-1 1,1-1,-1 0,0 0,1 1,-1-1,0 0,0 1,0-1,1 1,-1-1,0 1,0-1,0 1,0 0,0-1,0 1,0 0,0 0,0 0,-1 0,-35-4,31 4,-390-5,215 7,-3165-2,3160-12,17-1,-339 12,240 3,250-4,1 1,0-2,0-1,0 0,1-1,-21-8,14 4,-1 1,-30-5,-65-11,68 12,-1 2,-101-5,149 15,-11 0,0 0,0-1,0-1,0 0,-23-6,-173-57,126 41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5:00.900"/>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7T14:35:20.49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51,'880'0,"-725"-12,-7-1,20 1,18 0,1774 12,-886 1,-895 11,-79-2,-24-1,109 27,-147-27,41 4,116 6,-126-14,145 22,-30 3,-49-10,97 5,-119-15,-62-3,65 18,-71-14,93 12,-88-20,400 18,-348-20,122-4,-212 2,-1 0,1-1,-1-1,0 0,0-1,0 0,0 0,16-10,-16 8,0 1,0 1,0 0,1 1,-1 0,17-2,70 0,-71 5,-1-1,50-9,9-11,-41 9,1 2,85-9,389 16,-261 6,-243-3,20 0,-1 0,0-3,41-7,231-51,-223 49,147 0,-110 14,186-3,-189-10,19-1,529 9,-339 5,474-2,-782-1,0-1,1-1,-1-1,27-9,-21 6,37-6,16 6,134 7,-96 2,1346-2,-1434 1,43 7,-40-3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133063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09b1104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09b1104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09b1104c7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09b1104c7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customXml" Target="../ink/ink48.xml"/><Relationship Id="rId18" Type="http://schemas.openxmlformats.org/officeDocument/2006/relationships/image" Target="../media/image53.png"/><Relationship Id="rId3" Type="http://schemas.openxmlformats.org/officeDocument/2006/relationships/image" Target="../media/image4.png"/><Relationship Id="rId7" Type="http://schemas.openxmlformats.org/officeDocument/2006/relationships/customXml" Target="../ink/ink45.xml"/><Relationship Id="rId12" Type="http://schemas.openxmlformats.org/officeDocument/2006/relationships/image" Target="../media/image50.png"/><Relationship Id="rId17" Type="http://schemas.openxmlformats.org/officeDocument/2006/relationships/customXml" Target="../ink/ink50.xml"/><Relationship Id="rId2" Type="http://schemas.openxmlformats.org/officeDocument/2006/relationships/image" Target="../media/image3.png"/><Relationship Id="rId16" Type="http://schemas.openxmlformats.org/officeDocument/2006/relationships/image" Target="../media/image52.png"/><Relationship Id="rId1" Type="http://schemas.openxmlformats.org/officeDocument/2006/relationships/slideLayout" Target="../slideLayouts/slideLayout3.xml"/><Relationship Id="rId6" Type="http://schemas.openxmlformats.org/officeDocument/2006/relationships/customXml" Target="../ink/ink44.xml"/><Relationship Id="rId11" Type="http://schemas.openxmlformats.org/officeDocument/2006/relationships/customXml" Target="../ink/ink47.xml"/><Relationship Id="rId5" Type="http://schemas.openxmlformats.org/officeDocument/2006/relationships/image" Target="../media/image47.png"/><Relationship Id="rId15" Type="http://schemas.openxmlformats.org/officeDocument/2006/relationships/customXml" Target="../ink/ink49.xml"/><Relationship Id="rId10" Type="http://schemas.openxmlformats.org/officeDocument/2006/relationships/image" Target="../media/image49.png"/><Relationship Id="rId4" Type="http://schemas.openxmlformats.org/officeDocument/2006/relationships/customXml" Target="../ink/ink43.xml"/><Relationship Id="rId9" Type="http://schemas.openxmlformats.org/officeDocument/2006/relationships/customXml" Target="../ink/ink46.xml"/><Relationship Id="rId14"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image" Target="../media/image510.png"/><Relationship Id="rId18" Type="http://schemas.openxmlformats.org/officeDocument/2006/relationships/image" Target="../media/image530.png"/><Relationship Id="rId26" Type="http://schemas.openxmlformats.org/officeDocument/2006/relationships/image" Target="../media/image56.png"/><Relationship Id="rId3" Type="http://schemas.openxmlformats.org/officeDocument/2006/relationships/image" Target="../media/image4.png"/><Relationship Id="rId21" Type="http://schemas.openxmlformats.org/officeDocument/2006/relationships/customXml" Target="../ink/ink60.xml"/><Relationship Id="rId7" Type="http://schemas.openxmlformats.org/officeDocument/2006/relationships/image" Target="../media/image480.png"/><Relationship Id="rId12" Type="http://schemas.openxmlformats.org/officeDocument/2006/relationships/customXml" Target="../ink/ink55.xml"/><Relationship Id="rId17" Type="http://schemas.openxmlformats.org/officeDocument/2006/relationships/customXml" Target="../ink/ink58.xml"/><Relationship Id="rId25" Type="http://schemas.openxmlformats.org/officeDocument/2006/relationships/customXml" Target="../ink/ink63.xml"/><Relationship Id="rId2" Type="http://schemas.openxmlformats.org/officeDocument/2006/relationships/image" Target="../media/image3.png"/><Relationship Id="rId16" Type="http://schemas.openxmlformats.org/officeDocument/2006/relationships/customXml" Target="../ink/ink57.xml"/><Relationship Id="rId20" Type="http://schemas.openxmlformats.org/officeDocument/2006/relationships/image" Target="../media/image54.png"/><Relationship Id="rId1" Type="http://schemas.openxmlformats.org/officeDocument/2006/relationships/slideLayout" Target="../slideLayouts/slideLayout3.xml"/><Relationship Id="rId6" Type="http://schemas.openxmlformats.org/officeDocument/2006/relationships/customXml" Target="../ink/ink52.xml"/><Relationship Id="rId11" Type="http://schemas.openxmlformats.org/officeDocument/2006/relationships/image" Target="../media/image500.png"/><Relationship Id="rId24" Type="http://schemas.openxmlformats.org/officeDocument/2006/relationships/customXml" Target="../ink/ink62.xml"/><Relationship Id="rId5" Type="http://schemas.openxmlformats.org/officeDocument/2006/relationships/image" Target="../media/image470.png"/><Relationship Id="rId15" Type="http://schemas.openxmlformats.org/officeDocument/2006/relationships/image" Target="../media/image520.png"/><Relationship Id="rId23" Type="http://schemas.openxmlformats.org/officeDocument/2006/relationships/image" Target="../media/image55.png"/><Relationship Id="rId28" Type="http://schemas.openxmlformats.org/officeDocument/2006/relationships/image" Target="../media/image57.png"/><Relationship Id="rId10" Type="http://schemas.openxmlformats.org/officeDocument/2006/relationships/customXml" Target="../ink/ink54.xml"/><Relationship Id="rId19" Type="http://schemas.openxmlformats.org/officeDocument/2006/relationships/customXml" Target="../ink/ink59.xml"/><Relationship Id="rId4" Type="http://schemas.openxmlformats.org/officeDocument/2006/relationships/customXml" Target="../ink/ink51.xml"/><Relationship Id="rId9" Type="http://schemas.openxmlformats.org/officeDocument/2006/relationships/image" Target="../media/image490.png"/><Relationship Id="rId14" Type="http://schemas.openxmlformats.org/officeDocument/2006/relationships/customXml" Target="../ink/ink56.xml"/><Relationship Id="rId22" Type="http://schemas.openxmlformats.org/officeDocument/2006/relationships/customXml" Target="../ink/ink61.xml"/><Relationship Id="rId27" Type="http://schemas.openxmlformats.org/officeDocument/2006/relationships/customXml" Target="../ink/ink64.xml"/></Relationships>
</file>

<file path=ppt/slides/_rels/slide13.xml.rels><?xml version="1.0" encoding="UTF-8" standalone="yes"?>
<Relationships xmlns="http://schemas.openxmlformats.org/package/2006/relationships"><Relationship Id="rId8" Type="http://schemas.openxmlformats.org/officeDocument/2006/relationships/customXml" Target="../ink/ink68.xml"/><Relationship Id="rId13" Type="http://schemas.openxmlformats.org/officeDocument/2006/relationships/image" Target="../media/image61.png"/><Relationship Id="rId18" Type="http://schemas.openxmlformats.org/officeDocument/2006/relationships/customXml" Target="../ink/ink73.xml"/><Relationship Id="rId26" Type="http://schemas.openxmlformats.org/officeDocument/2006/relationships/image" Target="../media/image66.png"/><Relationship Id="rId3" Type="http://schemas.openxmlformats.org/officeDocument/2006/relationships/image" Target="../media/image560.png"/><Relationship Id="rId21" Type="http://schemas.openxmlformats.org/officeDocument/2006/relationships/image" Target="../media/image64.png"/><Relationship Id="rId7" Type="http://schemas.openxmlformats.org/officeDocument/2006/relationships/image" Target="../media/image58.png"/><Relationship Id="rId12" Type="http://schemas.openxmlformats.org/officeDocument/2006/relationships/customXml" Target="../ink/ink70.xml"/><Relationship Id="rId17" Type="http://schemas.openxmlformats.org/officeDocument/2006/relationships/image" Target="../media/image63.png"/><Relationship Id="rId25" Type="http://schemas.openxmlformats.org/officeDocument/2006/relationships/customXml" Target="../ink/ink77.xml"/><Relationship Id="rId2" Type="http://schemas.openxmlformats.org/officeDocument/2006/relationships/customXml" Target="../ink/ink65.xml"/><Relationship Id="rId16" Type="http://schemas.openxmlformats.org/officeDocument/2006/relationships/customXml" Target="../ink/ink72.xml"/><Relationship Id="rId20" Type="http://schemas.openxmlformats.org/officeDocument/2006/relationships/customXml" Target="../ink/ink74.xml"/><Relationship Id="rId1" Type="http://schemas.openxmlformats.org/officeDocument/2006/relationships/slideLayout" Target="../slideLayouts/slideLayout3.xml"/><Relationship Id="rId6" Type="http://schemas.openxmlformats.org/officeDocument/2006/relationships/customXml" Target="../ink/ink67.xml"/><Relationship Id="rId11" Type="http://schemas.openxmlformats.org/officeDocument/2006/relationships/image" Target="../media/image60.png"/><Relationship Id="rId24" Type="http://schemas.openxmlformats.org/officeDocument/2006/relationships/customXml" Target="../ink/ink76.xml"/><Relationship Id="rId5" Type="http://schemas.openxmlformats.org/officeDocument/2006/relationships/image" Target="../media/image570.png"/><Relationship Id="rId15" Type="http://schemas.openxmlformats.org/officeDocument/2006/relationships/image" Target="../media/image62.png"/><Relationship Id="rId23" Type="http://schemas.openxmlformats.org/officeDocument/2006/relationships/image" Target="../media/image65.png"/><Relationship Id="rId10" Type="http://schemas.openxmlformats.org/officeDocument/2006/relationships/customXml" Target="../ink/ink69.xml"/><Relationship Id="rId19" Type="http://schemas.openxmlformats.org/officeDocument/2006/relationships/image" Target="../media/image6.png"/><Relationship Id="rId4" Type="http://schemas.openxmlformats.org/officeDocument/2006/relationships/customXml" Target="../ink/ink66.xml"/><Relationship Id="rId9" Type="http://schemas.openxmlformats.org/officeDocument/2006/relationships/image" Target="../media/image59.png"/><Relationship Id="rId14" Type="http://schemas.openxmlformats.org/officeDocument/2006/relationships/customXml" Target="../ink/ink71.xml"/><Relationship Id="rId22" Type="http://schemas.openxmlformats.org/officeDocument/2006/relationships/customXml" Target="../ink/ink75.xml"/></Relationships>
</file>

<file path=ppt/slides/_rels/slide14.xml.rels><?xml version="1.0" encoding="UTF-8" standalone="yes"?>
<Relationships xmlns="http://schemas.openxmlformats.org/package/2006/relationships"><Relationship Id="rId8" Type="http://schemas.openxmlformats.org/officeDocument/2006/relationships/customXml" Target="../ink/ink81.xml"/><Relationship Id="rId3" Type="http://schemas.openxmlformats.org/officeDocument/2006/relationships/image" Target="../media/image54.png"/><Relationship Id="rId7" Type="http://schemas.openxmlformats.org/officeDocument/2006/relationships/image" Target="../media/image68.png"/><Relationship Id="rId2" Type="http://schemas.openxmlformats.org/officeDocument/2006/relationships/customXml" Target="../ink/ink78.xml"/><Relationship Id="rId1" Type="http://schemas.openxmlformats.org/officeDocument/2006/relationships/slideLayout" Target="../slideLayouts/slideLayout3.xml"/><Relationship Id="rId6" Type="http://schemas.openxmlformats.org/officeDocument/2006/relationships/customXml" Target="../ink/ink80.xml"/><Relationship Id="rId5" Type="http://schemas.openxmlformats.org/officeDocument/2006/relationships/image" Target="../media/image67.png"/><Relationship Id="rId4" Type="http://schemas.openxmlformats.org/officeDocument/2006/relationships/customXml" Target="../ink/ink79.xml"/><Relationship Id="rId9" Type="http://schemas.openxmlformats.org/officeDocument/2006/relationships/image" Target="../media/image6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customXml" Target="../ink/ink84.xml"/><Relationship Id="rId13" Type="http://schemas.openxmlformats.org/officeDocument/2006/relationships/image" Target="../media/image74.png"/><Relationship Id="rId18" Type="http://schemas.openxmlformats.org/officeDocument/2006/relationships/customXml" Target="../ink/ink89.xml"/><Relationship Id="rId3" Type="http://schemas.openxmlformats.org/officeDocument/2006/relationships/image" Target="../media/image4.png"/><Relationship Id="rId21" Type="http://schemas.openxmlformats.org/officeDocument/2006/relationships/customXml" Target="../ink/ink91.xml"/><Relationship Id="rId7" Type="http://schemas.openxmlformats.org/officeDocument/2006/relationships/image" Target="../media/image71.png"/><Relationship Id="rId12" Type="http://schemas.openxmlformats.org/officeDocument/2006/relationships/customXml" Target="../ink/ink86.xml"/><Relationship Id="rId17" Type="http://schemas.openxmlformats.org/officeDocument/2006/relationships/image" Target="../media/image76.png"/><Relationship Id="rId2" Type="http://schemas.openxmlformats.org/officeDocument/2006/relationships/image" Target="../media/image3.png"/><Relationship Id="rId16" Type="http://schemas.openxmlformats.org/officeDocument/2006/relationships/customXml" Target="../ink/ink88.xml"/><Relationship Id="rId20" Type="http://schemas.openxmlformats.org/officeDocument/2006/relationships/customXml" Target="../ink/ink90.xml"/><Relationship Id="rId1" Type="http://schemas.openxmlformats.org/officeDocument/2006/relationships/slideLayout" Target="../slideLayouts/slideLayout3.xml"/><Relationship Id="rId6" Type="http://schemas.openxmlformats.org/officeDocument/2006/relationships/customXml" Target="../ink/ink83.xml"/><Relationship Id="rId11" Type="http://schemas.openxmlformats.org/officeDocument/2006/relationships/image" Target="../media/image73.png"/><Relationship Id="rId24" Type="http://schemas.openxmlformats.org/officeDocument/2006/relationships/image" Target="../media/image79.png"/><Relationship Id="rId5" Type="http://schemas.openxmlformats.org/officeDocument/2006/relationships/image" Target="../media/image54.png"/><Relationship Id="rId15" Type="http://schemas.openxmlformats.org/officeDocument/2006/relationships/image" Target="../media/image75.png"/><Relationship Id="rId23" Type="http://schemas.openxmlformats.org/officeDocument/2006/relationships/customXml" Target="../ink/ink92.xml"/><Relationship Id="rId10" Type="http://schemas.openxmlformats.org/officeDocument/2006/relationships/customXml" Target="../ink/ink85.xml"/><Relationship Id="rId19" Type="http://schemas.openxmlformats.org/officeDocument/2006/relationships/image" Target="../media/image77.png"/><Relationship Id="rId4" Type="http://schemas.openxmlformats.org/officeDocument/2006/relationships/customXml" Target="../ink/ink82.xml"/><Relationship Id="rId9" Type="http://schemas.openxmlformats.org/officeDocument/2006/relationships/image" Target="../media/image72.png"/><Relationship Id="rId14" Type="http://schemas.openxmlformats.org/officeDocument/2006/relationships/customXml" Target="../ink/ink87.xml"/><Relationship Id="rId22" Type="http://schemas.openxmlformats.org/officeDocument/2006/relationships/image" Target="../media/image78.png"/></Relationships>
</file>

<file path=ppt/slides/_rels/slide17.xml.rels><?xml version="1.0" encoding="UTF-8" standalone="yes"?>
<Relationships xmlns="http://schemas.openxmlformats.org/package/2006/relationships"><Relationship Id="rId8" Type="http://schemas.openxmlformats.org/officeDocument/2006/relationships/customXml" Target="../ink/ink95.xml"/><Relationship Id="rId13" Type="http://schemas.openxmlformats.org/officeDocument/2006/relationships/customXml" Target="../ink/ink98.xml"/><Relationship Id="rId3" Type="http://schemas.openxmlformats.org/officeDocument/2006/relationships/image" Target="../media/image4.png"/><Relationship Id="rId7" Type="http://schemas.openxmlformats.org/officeDocument/2006/relationships/image" Target="../media/image80.png"/><Relationship Id="rId12" Type="http://schemas.openxmlformats.org/officeDocument/2006/relationships/image" Target="../media/image82.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customXml" Target="../ink/ink94.xml"/><Relationship Id="rId11" Type="http://schemas.openxmlformats.org/officeDocument/2006/relationships/customXml" Target="../ink/ink97.xml"/><Relationship Id="rId5" Type="http://schemas.openxmlformats.org/officeDocument/2006/relationships/image" Target="../media/image74.png"/><Relationship Id="rId10" Type="http://schemas.openxmlformats.org/officeDocument/2006/relationships/image" Target="../media/image81.png"/><Relationship Id="rId4" Type="http://schemas.openxmlformats.org/officeDocument/2006/relationships/customXml" Target="../ink/ink93.xml"/><Relationship Id="rId9" Type="http://schemas.openxmlformats.org/officeDocument/2006/relationships/customXml" Target="../ink/ink96.xml"/><Relationship Id="rId14" Type="http://schemas.openxmlformats.org/officeDocument/2006/relationships/image" Target="../media/image8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image" Target="../media/image4.png"/><Relationship Id="rId21" Type="http://schemas.openxmlformats.org/officeDocument/2006/relationships/customXml" Target="../ink/ink10.xml"/><Relationship Id="rId7" Type="http://schemas.openxmlformats.org/officeDocument/2006/relationships/customXml" Target="../ink/ink2.xml"/><Relationship Id="rId12" Type="http://schemas.openxmlformats.org/officeDocument/2006/relationships/customXml" Target="../ink/ink5.xml"/><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4.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4.png"/><Relationship Id="rId5" Type="http://schemas.openxmlformats.org/officeDocument/2006/relationships/customXml" Target="../ink/ink1.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png"/><Relationship Id="rId10" Type="http://schemas.openxmlformats.org/officeDocument/2006/relationships/image" Target="../media/image8.png"/><Relationship Id="rId19" Type="http://schemas.openxmlformats.org/officeDocument/2006/relationships/customXml" Target="../ink/ink9.xml"/><Relationship Id="rId4" Type="http://schemas.openxmlformats.org/officeDocument/2006/relationships/image" Target="../media/image5.png"/><Relationship Id="rId9" Type="http://schemas.openxmlformats.org/officeDocument/2006/relationships/customXml" Target="../ink/ink3.xml"/><Relationship Id="rId14" Type="http://schemas.openxmlformats.org/officeDocument/2006/relationships/customXml" Target="../ink/ink6.xml"/><Relationship Id="rId22" Type="http://schemas.openxmlformats.org/officeDocument/2006/relationships/image" Target="../media/image13.png"/><Relationship Id="rId27" Type="http://schemas.openxmlformats.org/officeDocument/2006/relationships/customXml" Target="../ink/ink13.xml"/><Relationship Id="rId30"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10.png"/><Relationship Id="rId12" Type="http://schemas.openxmlformats.org/officeDocument/2006/relationships/customXml" Target="../ink/ink21.xml"/><Relationship Id="rId2" Type="http://schemas.openxmlformats.org/officeDocument/2006/relationships/customXml" Target="../ink/ink16.xml"/><Relationship Id="rId1" Type="http://schemas.openxmlformats.org/officeDocument/2006/relationships/slideLayout" Target="../slideLayouts/slideLayout3.xml"/><Relationship Id="rId6" Type="http://schemas.openxmlformats.org/officeDocument/2006/relationships/customXml" Target="../ink/ink18.xml"/><Relationship Id="rId11" Type="http://schemas.openxmlformats.org/officeDocument/2006/relationships/image" Target="../media/image22.png"/><Relationship Id="rId5" Type="http://schemas.openxmlformats.org/officeDocument/2006/relationships/image" Target="../media/image20.png"/><Relationship Id="rId15" Type="http://schemas.openxmlformats.org/officeDocument/2006/relationships/image" Target="../media/image24.png"/><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21.png"/><Relationship Id="rId14" Type="http://schemas.openxmlformats.org/officeDocument/2006/relationships/customXml" Target="../ink/ink2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customXml" Target="../ink/ink24.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customXml" Target="../ink/ink23.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customXml" Target="../ink/ink32.xml"/><Relationship Id="rId26" Type="http://schemas.openxmlformats.org/officeDocument/2006/relationships/customXml" Target="../ink/ink36.xml"/><Relationship Id="rId39" Type="http://schemas.openxmlformats.org/officeDocument/2006/relationships/image" Target="../media/image46.png"/><Relationship Id="rId21" Type="http://schemas.openxmlformats.org/officeDocument/2006/relationships/image" Target="../media/image10.png"/><Relationship Id="rId34" Type="http://schemas.openxmlformats.org/officeDocument/2006/relationships/customXml" Target="../ink/ink40.xml"/><Relationship Id="rId7" Type="http://schemas.openxmlformats.org/officeDocument/2006/relationships/image" Target="../media/image31.png"/><Relationship Id="rId12" Type="http://schemas.openxmlformats.org/officeDocument/2006/relationships/customXml" Target="../ink/ink29.xml"/><Relationship Id="rId17" Type="http://schemas.openxmlformats.org/officeDocument/2006/relationships/image" Target="../media/image36.png"/><Relationship Id="rId25" Type="http://schemas.openxmlformats.org/officeDocument/2006/relationships/image" Target="../media/image39.png"/><Relationship Id="rId33" Type="http://schemas.openxmlformats.org/officeDocument/2006/relationships/image" Target="../media/image43.png"/><Relationship Id="rId38" Type="http://schemas.openxmlformats.org/officeDocument/2006/relationships/customXml" Target="../ink/ink42.xml"/><Relationship Id="rId2" Type="http://schemas.openxmlformats.org/officeDocument/2006/relationships/image" Target="../media/image3.png"/><Relationship Id="rId16" Type="http://schemas.openxmlformats.org/officeDocument/2006/relationships/customXml" Target="../ink/ink31.xml"/><Relationship Id="rId20" Type="http://schemas.openxmlformats.org/officeDocument/2006/relationships/customXml" Target="../ink/ink33.xml"/><Relationship Id="rId29"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customXml" Target="../ink/ink26.xml"/><Relationship Id="rId11" Type="http://schemas.openxmlformats.org/officeDocument/2006/relationships/image" Target="../media/image33.png"/><Relationship Id="rId24" Type="http://schemas.openxmlformats.org/officeDocument/2006/relationships/customXml" Target="../ink/ink35.xml"/><Relationship Id="rId32" Type="http://schemas.openxmlformats.org/officeDocument/2006/relationships/customXml" Target="../ink/ink39.xml"/><Relationship Id="rId37" Type="http://schemas.openxmlformats.org/officeDocument/2006/relationships/image" Target="../media/image45.png"/><Relationship Id="rId5" Type="http://schemas.openxmlformats.org/officeDocument/2006/relationships/image" Target="../media/image30.png"/><Relationship Id="rId15" Type="http://schemas.openxmlformats.org/officeDocument/2006/relationships/image" Target="../media/image35.png"/><Relationship Id="rId23" Type="http://schemas.openxmlformats.org/officeDocument/2006/relationships/image" Target="../media/image38.png"/><Relationship Id="rId28" Type="http://schemas.openxmlformats.org/officeDocument/2006/relationships/customXml" Target="../ink/ink37.xml"/><Relationship Id="rId36" Type="http://schemas.openxmlformats.org/officeDocument/2006/relationships/customXml" Target="../ink/ink41.xml"/><Relationship Id="rId10" Type="http://schemas.openxmlformats.org/officeDocument/2006/relationships/customXml" Target="../ink/ink28.xml"/><Relationship Id="rId19" Type="http://schemas.openxmlformats.org/officeDocument/2006/relationships/image" Target="../media/image37.png"/><Relationship Id="rId31" Type="http://schemas.openxmlformats.org/officeDocument/2006/relationships/image" Target="../media/image42.png"/><Relationship Id="rId4" Type="http://schemas.openxmlformats.org/officeDocument/2006/relationships/customXml" Target="../ink/ink25.xml"/><Relationship Id="rId9" Type="http://schemas.openxmlformats.org/officeDocument/2006/relationships/image" Target="../media/image32.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40.png"/><Relationship Id="rId30" Type="http://schemas.openxmlformats.org/officeDocument/2006/relationships/customXml" Target="../ink/ink38.xml"/><Relationship Id="rId35" Type="http://schemas.openxmlformats.org/officeDocument/2006/relationships/image" Target="../media/image44.png"/><Relationship Id="rId8" Type="http://schemas.openxmlformats.org/officeDocument/2006/relationships/customXml" Target="../ink/ink2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11175"/>
            <a:ext cx="8520600" cy="2052600"/>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3200" b="1">
                <a:latin typeface="Cambria"/>
                <a:ea typeface="Cambria"/>
                <a:cs typeface="Cambria"/>
                <a:sym typeface="Cambria"/>
              </a:rPr>
              <a:t>Biology for Engineers</a:t>
            </a:r>
            <a:endParaRPr sz="3200" b="1">
              <a:latin typeface="Cambria"/>
              <a:ea typeface="Cambria"/>
              <a:cs typeface="Cambria"/>
              <a:sym typeface="Cambria"/>
            </a:endParaRPr>
          </a:p>
          <a:p>
            <a:pPr marL="0" lvl="0" indent="0" algn="ctr" rtl="0">
              <a:lnSpc>
                <a:spcPct val="115000"/>
              </a:lnSpc>
              <a:spcBef>
                <a:spcPts val="0"/>
              </a:spcBef>
              <a:spcAft>
                <a:spcPts val="0"/>
              </a:spcAft>
              <a:buNone/>
            </a:pPr>
            <a:r>
              <a:rPr lang="en" sz="3200" b="1">
                <a:latin typeface="Cambria"/>
                <a:ea typeface="Cambria"/>
                <a:cs typeface="Cambria"/>
                <a:sym typeface="Cambria"/>
              </a:rPr>
              <a:t> </a:t>
            </a:r>
            <a:r>
              <a:rPr lang="en" sz="2600" b="1"/>
              <a:t>21BE45</a:t>
            </a:r>
            <a:endParaRPr sz="6800" b="1"/>
          </a:p>
        </p:txBody>
      </p:sp>
      <p:pic>
        <p:nvPicPr>
          <p:cNvPr id="55" name="Google Shape;55;p13"/>
          <p:cNvPicPr preferRelativeResize="0"/>
          <p:nvPr/>
        </p:nvPicPr>
        <p:blipFill>
          <a:blip r:embed="rId3">
            <a:alphaModFix/>
          </a:blip>
          <a:stretch>
            <a:fillRect/>
          </a:stretch>
        </p:blipFill>
        <p:spPr>
          <a:xfrm>
            <a:off x="7943850" y="46142"/>
            <a:ext cx="1144643" cy="1211975"/>
          </a:xfrm>
          <a:prstGeom prst="rect">
            <a:avLst/>
          </a:prstGeom>
          <a:noFill/>
          <a:ln>
            <a:noFill/>
          </a:ln>
        </p:spPr>
      </p:pic>
      <p:pic>
        <p:nvPicPr>
          <p:cNvPr id="56" name="Google Shape;56;p13"/>
          <p:cNvPicPr preferRelativeResize="0"/>
          <p:nvPr/>
        </p:nvPicPr>
        <p:blipFill>
          <a:blip r:embed="rId4">
            <a:alphaModFix/>
          </a:blip>
          <a:stretch>
            <a:fillRect/>
          </a:stretch>
        </p:blipFill>
        <p:spPr>
          <a:xfrm>
            <a:off x="457200" y="2568575"/>
            <a:ext cx="7924800" cy="57150"/>
          </a:xfrm>
          <a:prstGeom prst="rect">
            <a:avLst/>
          </a:prstGeom>
          <a:noFill/>
          <a:ln>
            <a:noFill/>
          </a:ln>
        </p:spPr>
      </p:pic>
      <p:sp>
        <p:nvSpPr>
          <p:cNvPr id="57" name="Google Shape;57;p13"/>
          <p:cNvSpPr txBox="1"/>
          <p:nvPr/>
        </p:nvSpPr>
        <p:spPr>
          <a:xfrm>
            <a:off x="109800" y="3038125"/>
            <a:ext cx="4678500" cy="1847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1800" b="1" dirty="0">
                <a:solidFill>
                  <a:schemeClr val="dk1"/>
                </a:solidFill>
                <a:latin typeface="Cambria"/>
                <a:ea typeface="Cambria"/>
                <a:cs typeface="Cambria"/>
                <a:sym typeface="Cambria"/>
              </a:rPr>
              <a:t>Prof. </a:t>
            </a:r>
            <a:r>
              <a:rPr lang="en-US" sz="1800" b="1" dirty="0" err="1">
                <a:solidFill>
                  <a:schemeClr val="dk1"/>
                </a:solidFill>
                <a:latin typeface="Cambria"/>
                <a:ea typeface="Cambria"/>
                <a:cs typeface="Cambria"/>
                <a:sym typeface="Cambria"/>
              </a:rPr>
              <a:t>Bhanu</a:t>
            </a:r>
            <a:r>
              <a:rPr lang="en-US" sz="1800" b="1" dirty="0">
                <a:solidFill>
                  <a:schemeClr val="dk1"/>
                </a:solidFill>
                <a:latin typeface="Cambria"/>
                <a:ea typeface="Cambria"/>
                <a:cs typeface="Cambria"/>
                <a:sym typeface="Cambria"/>
              </a:rPr>
              <a:t> </a:t>
            </a:r>
            <a:r>
              <a:rPr lang="en-US" sz="1800" b="1" dirty="0" err="1">
                <a:solidFill>
                  <a:schemeClr val="dk1"/>
                </a:solidFill>
                <a:latin typeface="Cambria"/>
                <a:ea typeface="Cambria"/>
                <a:cs typeface="Cambria"/>
                <a:sym typeface="Cambria"/>
              </a:rPr>
              <a:t>Revathi</a:t>
            </a:r>
            <a:r>
              <a:rPr lang="en-US" sz="1800" b="1" dirty="0">
                <a:solidFill>
                  <a:schemeClr val="dk1"/>
                </a:solidFill>
                <a:latin typeface="Cambria"/>
                <a:ea typeface="Cambria"/>
                <a:cs typeface="Cambria"/>
                <a:sym typeface="Cambria"/>
              </a:rPr>
              <a:t> K.</a:t>
            </a:r>
            <a:endParaRPr sz="1800" b="1" dirty="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r>
              <a:rPr lang="en" sz="1800" dirty="0">
                <a:solidFill>
                  <a:schemeClr val="dk1"/>
                </a:solidFill>
                <a:latin typeface="Cambria"/>
                <a:ea typeface="Cambria"/>
                <a:cs typeface="Cambria"/>
                <a:sym typeface="Cambria"/>
              </a:rPr>
              <a:t>Assistant Professor</a:t>
            </a:r>
            <a:endParaRPr sz="1800" dirty="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r>
              <a:rPr lang="en" sz="1800" dirty="0">
                <a:solidFill>
                  <a:schemeClr val="dk1"/>
                </a:solidFill>
                <a:latin typeface="Cambria"/>
                <a:ea typeface="Cambria"/>
                <a:cs typeface="Cambria"/>
                <a:sym typeface="Cambria"/>
              </a:rPr>
              <a:t>Department of Biotechnology</a:t>
            </a:r>
            <a:endParaRPr sz="1800" dirty="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r>
              <a:rPr lang="en" sz="1800" dirty="0">
                <a:solidFill>
                  <a:schemeClr val="dk1"/>
                </a:solidFill>
                <a:latin typeface="Cambria"/>
                <a:ea typeface="Cambria"/>
                <a:cs typeface="Cambria"/>
                <a:sym typeface="Cambria"/>
              </a:rPr>
              <a:t>Dayananda Sagar College of Engineering</a:t>
            </a:r>
            <a:endParaRPr sz="1800" dirty="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r>
              <a:rPr lang="en" sz="1800" dirty="0">
                <a:solidFill>
                  <a:schemeClr val="dk1"/>
                </a:solidFill>
                <a:latin typeface="Cambria"/>
                <a:ea typeface="Cambria"/>
                <a:cs typeface="Cambria"/>
                <a:sym typeface="Cambria"/>
              </a:rPr>
              <a:t>Bangalore</a:t>
            </a:r>
            <a:endParaRPr sz="1800" dirty="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r>
              <a:rPr lang="en" sz="1800" dirty="0">
                <a:solidFill>
                  <a:schemeClr val="dk1"/>
                </a:solidFill>
                <a:latin typeface="Cambria"/>
                <a:ea typeface="Cambria"/>
                <a:cs typeface="Cambria"/>
                <a:sym typeface="Cambria"/>
              </a:rPr>
              <a:t>bhanu-bt@dayanandasagar.edu</a:t>
            </a:r>
            <a:endParaRPr sz="1800" dirty="0">
              <a:solidFill>
                <a:schemeClr val="dk1"/>
              </a:solidFill>
              <a:latin typeface="Cambria"/>
              <a:ea typeface="Cambria"/>
              <a:cs typeface="Cambria"/>
              <a:sym typeface="Cambri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943850" y="54850"/>
            <a:ext cx="1144643" cy="1211975"/>
          </a:xfrm>
          <a:prstGeom prst="rect">
            <a:avLst/>
          </a:prstGeom>
          <a:noFill/>
          <a:ln>
            <a:noFill/>
          </a:ln>
        </p:spPr>
      </p:pic>
      <p:pic>
        <p:nvPicPr>
          <p:cNvPr id="63" name="Google Shape;63;p14"/>
          <p:cNvPicPr preferRelativeResize="0"/>
          <p:nvPr/>
        </p:nvPicPr>
        <p:blipFill>
          <a:blip r:embed="rId4">
            <a:alphaModFix/>
          </a:blip>
          <a:stretch>
            <a:fillRect/>
          </a:stretch>
        </p:blipFill>
        <p:spPr>
          <a:xfrm>
            <a:off x="0" y="1120775"/>
            <a:ext cx="7924800" cy="57150"/>
          </a:xfrm>
          <a:prstGeom prst="rect">
            <a:avLst/>
          </a:prstGeom>
          <a:noFill/>
          <a:ln>
            <a:noFill/>
          </a:ln>
        </p:spPr>
      </p:pic>
      <p:sp>
        <p:nvSpPr>
          <p:cNvPr id="64" name="Google Shape;64;p14"/>
          <p:cNvSpPr txBox="1"/>
          <p:nvPr/>
        </p:nvSpPr>
        <p:spPr>
          <a:xfrm>
            <a:off x="253482" y="309619"/>
            <a:ext cx="6711300" cy="553968"/>
          </a:xfrm>
          <a:prstGeom prst="rect">
            <a:avLst/>
          </a:prstGeom>
          <a:noFill/>
          <a:ln>
            <a:noFill/>
          </a:ln>
        </p:spPr>
        <p:txBody>
          <a:bodyPr spcFirstLastPara="1" wrap="square" lIns="91425" tIns="91425" rIns="91425" bIns="91425" anchor="t" anchorCtr="0">
            <a:spAutoFit/>
          </a:bodyPr>
          <a:lstStyle/>
          <a:p>
            <a:r>
              <a:rPr lang="en-US" sz="2400" dirty="0">
                <a:solidFill>
                  <a:srgbClr val="FF0000"/>
                </a:solidFill>
                <a:effectLst/>
                <a:latin typeface="Arial" panose="020B0604020202020204" pitchFamily="34" charset="0"/>
                <a:ea typeface="Arial" panose="020B0604020202020204" pitchFamily="34" charset="0"/>
              </a:rPr>
              <a:t>Biomining via microbial surface adsorption </a:t>
            </a:r>
            <a:endParaRPr sz="2400" b="1" dirty="0">
              <a:solidFill>
                <a:srgbClr val="FF0000"/>
              </a:solidFill>
              <a:latin typeface="Cambria" pitchFamily="18" charset="0"/>
              <a:ea typeface="Cambria"/>
              <a:cs typeface="Cambria"/>
              <a:sym typeface="Cambria"/>
            </a:endParaRPr>
          </a:p>
        </p:txBody>
      </p:sp>
      <p:sp>
        <p:nvSpPr>
          <p:cNvPr id="3" name="Text Placeholder 2"/>
          <p:cNvSpPr>
            <a:spLocks noGrp="1"/>
          </p:cNvSpPr>
          <p:nvPr>
            <p:ph type="body" idx="1"/>
          </p:nvPr>
        </p:nvSpPr>
        <p:spPr>
          <a:xfrm>
            <a:off x="177282" y="1152474"/>
            <a:ext cx="8655018" cy="3690113"/>
          </a:xfrm>
        </p:spPr>
        <p:txBody>
          <a:bodyPr>
            <a:normAutofit/>
          </a:bodyPr>
          <a:lstStyle/>
          <a:p>
            <a:pPr marL="114300" indent="0">
              <a:buNone/>
            </a:pPr>
            <a:endParaRPr lang="en-US" dirty="0">
              <a:solidFill>
                <a:schemeClr val="tx1"/>
              </a:solidFill>
              <a:latin typeface="Cambria" pitchFamily="18" charset="0"/>
            </a:endParaRPr>
          </a:p>
          <a:p>
            <a:pPr marL="114300" indent="0">
              <a:buNone/>
            </a:pPr>
            <a:r>
              <a:rPr lang="en-US" sz="2400" i="1" dirty="0">
                <a:solidFill>
                  <a:schemeClr val="tx1"/>
                </a:solidFill>
                <a:latin typeface="Cambria" pitchFamily="18" charset="0"/>
              </a:rPr>
              <a:t>   </a:t>
            </a:r>
          </a:p>
          <a:p>
            <a:pPr marL="114300" indent="0">
              <a:buNone/>
            </a:pPr>
            <a:r>
              <a:rPr lang="en-US" sz="2400" i="1" dirty="0">
                <a:solidFill>
                  <a:schemeClr val="tx1"/>
                </a:solidFill>
                <a:latin typeface="Cambria" pitchFamily="18" charset="0"/>
              </a:rPr>
              <a:t>Bio-mining ( or bioleaching ) is a process in mining and biohydrometallurgy (natural processes of interactions between microbes and minerals) that extracts valuable metals from a low-grade ore with the help of microorganisms such as bacteria .</a:t>
            </a:r>
          </a:p>
          <a:p>
            <a:pPr marL="114300" indent="0">
              <a:buNone/>
            </a:pPr>
            <a:endParaRPr lang="en-US" sz="2400" i="1" dirty="0">
              <a:solidFill>
                <a:schemeClr val="tx1"/>
              </a:solidFill>
              <a:latin typeface="Cambria" pitchFamily="18" charset="0"/>
            </a:endParaRPr>
          </a:p>
          <a:p>
            <a:pPr marL="114300" indent="0">
              <a:buNone/>
            </a:pPr>
            <a:r>
              <a:rPr lang="en-US" sz="2400" i="1" dirty="0">
                <a:solidFill>
                  <a:schemeClr val="tx1"/>
                </a:solidFill>
                <a:latin typeface="Cambria" pitchFamily="18" charset="0"/>
              </a:rPr>
              <a:t> </a:t>
            </a:r>
          </a:p>
          <a:p>
            <a:pPr marL="114300" indent="0">
              <a:buNone/>
            </a:pPr>
            <a:endParaRPr lang="en-US" sz="2400" i="1" dirty="0">
              <a:solidFill>
                <a:schemeClr val="tx1"/>
              </a:solidFill>
              <a:latin typeface="Cambria" pitchFamily="18" charset="0"/>
            </a:endParaRPr>
          </a:p>
          <a:p>
            <a:pPr>
              <a:buFont typeface="Wingdings" pitchFamily="2" charset="2"/>
              <a:buChar char="§"/>
            </a:pPr>
            <a:endParaRPr lang="en-US" dirty="0">
              <a:solidFill>
                <a:schemeClr val="tx1"/>
              </a:solidFill>
              <a:latin typeface="Cambria" pitchFamily="18" charset="0"/>
            </a:endParaRPr>
          </a:p>
          <a:p>
            <a:pPr>
              <a:buFont typeface="Wingdings" pitchFamily="2" charset="2"/>
              <a:buChar char="§"/>
            </a:pPr>
            <a:endParaRPr lang="en-US" dirty="0">
              <a:solidFill>
                <a:schemeClr val="tx1"/>
              </a:solidFill>
              <a:latin typeface="Cambria"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05386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535" y="0"/>
            <a:ext cx="8520600" cy="572700"/>
          </a:xfrm>
        </p:spPr>
        <p:txBody>
          <a:bodyPr>
            <a:normAutofit fontScale="90000"/>
          </a:bodyPr>
          <a:lstStyle/>
          <a:p>
            <a:pPr lvl="0">
              <a:lnSpc>
                <a:spcPct val="150000"/>
              </a:lnSpc>
            </a:pPr>
            <a:r>
              <a:rPr lang="en-US" sz="2200" b="1" dirty="0">
                <a:latin typeface="Cambria"/>
                <a:ea typeface="Cambria"/>
                <a:cs typeface="Cambria"/>
                <a:sym typeface="Cambria"/>
              </a:rPr>
              <a:t>Biology for Engineers</a:t>
            </a:r>
            <a:br>
              <a:rPr lang="en-US" sz="2200" b="1" dirty="0">
                <a:latin typeface="Cambria"/>
                <a:ea typeface="Cambria"/>
                <a:cs typeface="Cambria"/>
                <a:sym typeface="Cambria"/>
              </a:rPr>
            </a:br>
            <a:r>
              <a:rPr lang="en-US" sz="2200" b="1" dirty="0">
                <a:latin typeface="Cambria" pitchFamily="18" charset="0"/>
              </a:rPr>
              <a:t>UNIT  5: </a:t>
            </a:r>
            <a:r>
              <a:rPr lang="en-US" sz="2200" dirty="0">
                <a:latin typeface="Cambria" pitchFamily="18" charset="0"/>
              </a:rPr>
              <a:t>Bioremediation and </a:t>
            </a:r>
            <a:r>
              <a:rPr lang="en-US" sz="2200" b="1" dirty="0" err="1">
                <a:effectLst>
                  <a:outerShdw blurRad="38100" dist="38100" dir="2700000" algn="tl">
                    <a:srgbClr val="000000">
                      <a:alpha val="43137"/>
                    </a:srgbClr>
                  </a:outerShdw>
                </a:effectLst>
                <a:latin typeface="Cambria" pitchFamily="18" charset="0"/>
              </a:rPr>
              <a:t>Biomining</a:t>
            </a:r>
            <a:r>
              <a:rPr lang="en-US" sz="2200" dirty="0">
                <a:latin typeface="Cambria" pitchFamily="18" charset="0"/>
              </a:rPr>
              <a:t> via microbial surface adsorption</a:t>
            </a:r>
            <a:br>
              <a:rPr lang="en-US" b="1" dirty="0">
                <a:latin typeface="Cambria" pitchFamily="18" charset="0"/>
                <a:ea typeface="Cambria"/>
                <a:cs typeface="Cambria"/>
                <a:sym typeface="Cambria"/>
              </a:rPr>
            </a:br>
            <a:endParaRPr lang="en-US" dirty="0"/>
          </a:p>
        </p:txBody>
      </p:sp>
      <p:sp>
        <p:nvSpPr>
          <p:cNvPr id="4" name="Text Placeholder 3"/>
          <p:cNvSpPr>
            <a:spLocks noGrp="1"/>
          </p:cNvSpPr>
          <p:nvPr>
            <p:ph type="body" idx="1"/>
          </p:nvPr>
        </p:nvSpPr>
        <p:spPr>
          <a:xfrm>
            <a:off x="217713" y="1152475"/>
            <a:ext cx="8835976" cy="3416400"/>
          </a:xfrm>
        </p:spPr>
        <p:txBody>
          <a:bodyPr/>
          <a:lstStyle/>
          <a:p>
            <a:pPr marL="114300" indent="0" fontAlgn="base">
              <a:buNone/>
            </a:pPr>
            <a:r>
              <a:rPr lang="en-US" b="1" dirty="0">
                <a:solidFill>
                  <a:schemeClr val="tx1"/>
                </a:solidFill>
                <a:effectLst>
                  <a:outerShdw blurRad="38100" dist="38100" dir="2700000" algn="tl">
                    <a:srgbClr val="000000">
                      <a:alpha val="43137"/>
                    </a:srgbClr>
                  </a:outerShdw>
                </a:effectLst>
                <a:latin typeface="Cambria" pitchFamily="18" charset="0"/>
              </a:rPr>
              <a:t>Direct v. Indirect Bioleaching</a:t>
            </a:r>
          </a:p>
          <a:p>
            <a:pPr fontAlgn="base"/>
            <a:r>
              <a:rPr lang="en-US" dirty="0">
                <a:solidFill>
                  <a:schemeClr val="tx1"/>
                </a:solidFill>
                <a:latin typeface="Cambria" pitchFamily="18" charset="0"/>
              </a:rPr>
              <a:t>Direct bioleaching uses minerals that are easily receptive to oxidation to create a direct enzymatic strike using the microorganisms to separate the metal and the ore.</a:t>
            </a:r>
          </a:p>
          <a:p>
            <a:pPr fontAlgn="base"/>
            <a:r>
              <a:rPr lang="en-US" dirty="0">
                <a:solidFill>
                  <a:schemeClr val="tx1"/>
                </a:solidFill>
                <a:latin typeface="Cambria" pitchFamily="18" charset="0"/>
              </a:rPr>
              <a:t>In indirect bioleaching, microorganisms are not in direct contact with minerals during the process. However, leaching agents are created by microbes, which still </a:t>
            </a:r>
            <a:r>
              <a:rPr lang="en-US" dirty="0" err="1">
                <a:solidFill>
                  <a:schemeClr val="tx1"/>
                </a:solidFill>
                <a:latin typeface="Cambria" pitchFamily="18" charset="0"/>
              </a:rPr>
              <a:t>oxidise</a:t>
            </a:r>
            <a:r>
              <a:rPr lang="en-US" dirty="0">
                <a:solidFill>
                  <a:schemeClr val="tx1"/>
                </a:solidFill>
                <a:latin typeface="Cambria" pitchFamily="18" charset="0"/>
              </a:rPr>
              <a:t> the ore.</a:t>
            </a:r>
          </a:p>
          <a:p>
            <a:pPr marL="114300" indent="0">
              <a:buNone/>
            </a:pPr>
            <a:endParaRPr lang="en-US" dirty="0"/>
          </a:p>
          <a:p>
            <a:pPr marL="114300" indent="0">
              <a:buNone/>
            </a:pPr>
            <a:r>
              <a:rPr lang="en-US" dirty="0">
                <a:solidFill>
                  <a:schemeClr val="tx1"/>
                </a:solidFill>
                <a:latin typeface="Cambria" pitchFamily="18" charset="0"/>
              </a:rPr>
              <a:t>Commercial metal extraction is a quicker process optimized through </a:t>
            </a:r>
            <a:r>
              <a:rPr lang="en-US" b="1" dirty="0">
                <a:solidFill>
                  <a:schemeClr val="tx1"/>
                </a:solidFill>
                <a:effectLst>
                  <a:outerShdw blurRad="38100" dist="38100" dir="2700000" algn="tl">
                    <a:srgbClr val="000000">
                      <a:alpha val="43137"/>
                    </a:srgbClr>
                  </a:outerShdw>
                </a:effectLst>
                <a:latin typeface="Cambria" pitchFamily="18" charset="0"/>
              </a:rPr>
              <a:t>humidity, potential hydrogen (pH), temperature, and chemical elements.</a:t>
            </a:r>
          </a:p>
          <a:p>
            <a:pPr marL="11430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3" y="1073248"/>
            <a:ext cx="8730343" cy="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178" y="0"/>
            <a:ext cx="891822" cy="94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F65FE79-4C9B-2109-1C9D-8D47C3554BC0}"/>
                  </a:ext>
                </a:extLst>
              </p14:cNvPr>
              <p14:cNvContentPartPr/>
              <p14:nvPr/>
            </p14:nvContentPartPr>
            <p14:xfrm>
              <a:off x="4825054" y="1705860"/>
              <a:ext cx="360" cy="360"/>
            </p14:xfrm>
          </p:contentPart>
        </mc:Choice>
        <mc:Fallback>
          <p:pic>
            <p:nvPicPr>
              <p:cNvPr id="5" name="Ink 4">
                <a:extLst>
                  <a:ext uri="{FF2B5EF4-FFF2-40B4-BE49-F238E27FC236}">
                    <a16:creationId xmlns:a16="http://schemas.microsoft.com/office/drawing/2014/main" id="{9F65FE79-4C9B-2109-1C9D-8D47C3554BC0}"/>
                  </a:ext>
                </a:extLst>
              </p:cNvPr>
              <p:cNvPicPr/>
              <p:nvPr/>
            </p:nvPicPr>
            <p:blipFill>
              <a:blip r:embed="rId5"/>
              <a:stretch>
                <a:fillRect/>
              </a:stretch>
            </p:blipFill>
            <p:spPr>
              <a:xfrm>
                <a:off x="4771054" y="159822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8E40833-D631-7860-5B54-B6D3827C5E6F}"/>
                  </a:ext>
                </a:extLst>
              </p14:cNvPr>
              <p14:cNvContentPartPr/>
              <p14:nvPr/>
            </p14:nvContentPartPr>
            <p14:xfrm>
              <a:off x="4825054" y="1705860"/>
              <a:ext cx="360" cy="360"/>
            </p14:xfrm>
          </p:contentPart>
        </mc:Choice>
        <mc:Fallback>
          <p:pic>
            <p:nvPicPr>
              <p:cNvPr id="6" name="Ink 5">
                <a:extLst>
                  <a:ext uri="{FF2B5EF4-FFF2-40B4-BE49-F238E27FC236}">
                    <a16:creationId xmlns:a16="http://schemas.microsoft.com/office/drawing/2014/main" id="{D8E40833-D631-7860-5B54-B6D3827C5E6F}"/>
                  </a:ext>
                </a:extLst>
              </p:cNvPr>
              <p:cNvPicPr/>
              <p:nvPr/>
            </p:nvPicPr>
            <p:blipFill>
              <a:blip r:embed="rId5"/>
              <a:stretch>
                <a:fillRect/>
              </a:stretch>
            </p:blipFill>
            <p:spPr>
              <a:xfrm>
                <a:off x="4771054" y="159822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F3052BCC-59F0-CFBC-0F83-9F9CFADDE945}"/>
                  </a:ext>
                </a:extLst>
              </p14:cNvPr>
              <p14:cNvContentPartPr/>
              <p14:nvPr/>
            </p14:nvContentPartPr>
            <p14:xfrm>
              <a:off x="4825054" y="1705500"/>
              <a:ext cx="3782520" cy="60480"/>
            </p14:xfrm>
          </p:contentPart>
        </mc:Choice>
        <mc:Fallback>
          <p:pic>
            <p:nvPicPr>
              <p:cNvPr id="7" name="Ink 6">
                <a:extLst>
                  <a:ext uri="{FF2B5EF4-FFF2-40B4-BE49-F238E27FC236}">
                    <a16:creationId xmlns:a16="http://schemas.microsoft.com/office/drawing/2014/main" id="{F3052BCC-59F0-CFBC-0F83-9F9CFADDE945}"/>
                  </a:ext>
                </a:extLst>
              </p:cNvPr>
              <p:cNvPicPr/>
              <p:nvPr/>
            </p:nvPicPr>
            <p:blipFill>
              <a:blip r:embed="rId8"/>
              <a:stretch>
                <a:fillRect/>
              </a:stretch>
            </p:blipFill>
            <p:spPr>
              <a:xfrm>
                <a:off x="4771054" y="1597860"/>
                <a:ext cx="38901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8105B1DE-BC01-22F5-C9A7-74C84481C44A}"/>
                  </a:ext>
                </a:extLst>
              </p14:cNvPr>
              <p14:cNvContentPartPr/>
              <p14:nvPr/>
            </p14:nvContentPartPr>
            <p14:xfrm>
              <a:off x="734734" y="1975860"/>
              <a:ext cx="4958640" cy="66960"/>
            </p14:xfrm>
          </p:contentPart>
        </mc:Choice>
        <mc:Fallback>
          <p:pic>
            <p:nvPicPr>
              <p:cNvPr id="8" name="Ink 7">
                <a:extLst>
                  <a:ext uri="{FF2B5EF4-FFF2-40B4-BE49-F238E27FC236}">
                    <a16:creationId xmlns:a16="http://schemas.microsoft.com/office/drawing/2014/main" id="{8105B1DE-BC01-22F5-C9A7-74C84481C44A}"/>
                  </a:ext>
                </a:extLst>
              </p:cNvPr>
              <p:cNvPicPr/>
              <p:nvPr/>
            </p:nvPicPr>
            <p:blipFill>
              <a:blip r:embed="rId10"/>
              <a:stretch>
                <a:fillRect/>
              </a:stretch>
            </p:blipFill>
            <p:spPr>
              <a:xfrm>
                <a:off x="680734" y="1867860"/>
                <a:ext cx="50662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4C7CA114-181B-E95D-14B0-4D85EB7561C6}"/>
                  </a:ext>
                </a:extLst>
              </p14:cNvPr>
              <p14:cNvContentPartPr/>
              <p14:nvPr/>
            </p14:nvContentPartPr>
            <p14:xfrm>
              <a:off x="-579986" y="2840940"/>
              <a:ext cx="360" cy="360"/>
            </p14:xfrm>
          </p:contentPart>
        </mc:Choice>
        <mc:Fallback>
          <p:pic>
            <p:nvPicPr>
              <p:cNvPr id="9" name="Ink 8">
                <a:extLst>
                  <a:ext uri="{FF2B5EF4-FFF2-40B4-BE49-F238E27FC236}">
                    <a16:creationId xmlns:a16="http://schemas.microsoft.com/office/drawing/2014/main" id="{4C7CA114-181B-E95D-14B0-4D85EB7561C6}"/>
                  </a:ext>
                </a:extLst>
              </p:cNvPr>
              <p:cNvPicPr/>
              <p:nvPr/>
            </p:nvPicPr>
            <p:blipFill>
              <a:blip r:embed="rId12"/>
              <a:stretch>
                <a:fillRect/>
              </a:stretch>
            </p:blipFill>
            <p:spPr>
              <a:xfrm>
                <a:off x="-633626" y="273294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49714E82-43EB-FFAB-AF35-27FD2390A6FE}"/>
                  </a:ext>
                </a:extLst>
              </p14:cNvPr>
              <p14:cNvContentPartPr/>
              <p14:nvPr/>
            </p14:nvContentPartPr>
            <p14:xfrm>
              <a:off x="3110734" y="2276820"/>
              <a:ext cx="5412960" cy="116280"/>
            </p14:xfrm>
          </p:contentPart>
        </mc:Choice>
        <mc:Fallback>
          <p:pic>
            <p:nvPicPr>
              <p:cNvPr id="10" name="Ink 9">
                <a:extLst>
                  <a:ext uri="{FF2B5EF4-FFF2-40B4-BE49-F238E27FC236}">
                    <a16:creationId xmlns:a16="http://schemas.microsoft.com/office/drawing/2014/main" id="{49714E82-43EB-FFAB-AF35-27FD2390A6FE}"/>
                  </a:ext>
                </a:extLst>
              </p:cNvPr>
              <p:cNvPicPr/>
              <p:nvPr/>
            </p:nvPicPr>
            <p:blipFill>
              <a:blip r:embed="rId14"/>
              <a:stretch>
                <a:fillRect/>
              </a:stretch>
            </p:blipFill>
            <p:spPr>
              <a:xfrm>
                <a:off x="3056734" y="2168820"/>
                <a:ext cx="552060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D32172DC-FBCE-DD18-CE38-A1A3AD3765D6}"/>
                  </a:ext>
                </a:extLst>
              </p14:cNvPr>
              <p14:cNvContentPartPr/>
              <p14:nvPr/>
            </p14:nvContentPartPr>
            <p14:xfrm>
              <a:off x="3698254" y="2612340"/>
              <a:ext cx="4930560" cy="66240"/>
            </p14:xfrm>
          </p:contentPart>
        </mc:Choice>
        <mc:Fallback>
          <p:pic>
            <p:nvPicPr>
              <p:cNvPr id="11" name="Ink 10">
                <a:extLst>
                  <a:ext uri="{FF2B5EF4-FFF2-40B4-BE49-F238E27FC236}">
                    <a16:creationId xmlns:a16="http://schemas.microsoft.com/office/drawing/2014/main" id="{D32172DC-FBCE-DD18-CE38-A1A3AD3765D6}"/>
                  </a:ext>
                </a:extLst>
              </p:cNvPr>
              <p:cNvPicPr/>
              <p:nvPr/>
            </p:nvPicPr>
            <p:blipFill>
              <a:blip r:embed="rId16"/>
              <a:stretch>
                <a:fillRect/>
              </a:stretch>
            </p:blipFill>
            <p:spPr>
              <a:xfrm>
                <a:off x="3644614" y="2504340"/>
                <a:ext cx="50382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E751C7BD-DFB4-DE1A-16A1-943B5D8AFD15}"/>
                  </a:ext>
                </a:extLst>
              </p14:cNvPr>
              <p14:cNvContentPartPr/>
              <p14:nvPr/>
            </p14:nvContentPartPr>
            <p14:xfrm>
              <a:off x="775414" y="2979540"/>
              <a:ext cx="1418040" cy="50040"/>
            </p14:xfrm>
          </p:contentPart>
        </mc:Choice>
        <mc:Fallback>
          <p:pic>
            <p:nvPicPr>
              <p:cNvPr id="12" name="Ink 11">
                <a:extLst>
                  <a:ext uri="{FF2B5EF4-FFF2-40B4-BE49-F238E27FC236}">
                    <a16:creationId xmlns:a16="http://schemas.microsoft.com/office/drawing/2014/main" id="{E751C7BD-DFB4-DE1A-16A1-943B5D8AFD15}"/>
                  </a:ext>
                </a:extLst>
              </p:cNvPr>
              <p:cNvPicPr/>
              <p:nvPr/>
            </p:nvPicPr>
            <p:blipFill>
              <a:blip r:embed="rId18"/>
              <a:stretch>
                <a:fillRect/>
              </a:stretch>
            </p:blipFill>
            <p:spPr>
              <a:xfrm>
                <a:off x="721774" y="2871540"/>
                <a:ext cx="1525680" cy="265680"/>
              </a:xfrm>
              <a:prstGeom prst="rect">
                <a:avLst/>
              </a:prstGeom>
            </p:spPr>
          </p:pic>
        </mc:Fallback>
      </mc:AlternateContent>
    </p:spTree>
    <p:extLst>
      <p:ext uri="{BB962C8B-B14F-4D97-AF65-F5344CB8AC3E}">
        <p14:creationId xmlns:p14="http://schemas.microsoft.com/office/powerpoint/2010/main" val="66268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535" y="0"/>
            <a:ext cx="8520600" cy="572700"/>
          </a:xfrm>
        </p:spPr>
        <p:txBody>
          <a:bodyPr>
            <a:normAutofit fontScale="90000"/>
          </a:bodyPr>
          <a:lstStyle/>
          <a:p>
            <a:pPr lvl="0">
              <a:lnSpc>
                <a:spcPct val="150000"/>
              </a:lnSpc>
            </a:pPr>
            <a:r>
              <a:rPr lang="en-US" sz="2200" b="1" dirty="0">
                <a:latin typeface="Cambria"/>
                <a:ea typeface="Cambria"/>
                <a:cs typeface="Cambria"/>
                <a:sym typeface="Cambria"/>
              </a:rPr>
              <a:t>Biology for Engineers</a:t>
            </a:r>
            <a:br>
              <a:rPr lang="en-US" sz="2200" b="1" dirty="0">
                <a:latin typeface="Cambria"/>
                <a:ea typeface="Cambria"/>
                <a:cs typeface="Cambria"/>
                <a:sym typeface="Cambria"/>
              </a:rPr>
            </a:br>
            <a:r>
              <a:rPr lang="en-US" sz="2200" b="1" dirty="0">
                <a:latin typeface="Cambria" pitchFamily="18" charset="0"/>
              </a:rPr>
              <a:t>UNIT  5: </a:t>
            </a:r>
            <a:r>
              <a:rPr lang="en-US" sz="2200" dirty="0">
                <a:latin typeface="Cambria" pitchFamily="18" charset="0"/>
              </a:rPr>
              <a:t> </a:t>
            </a:r>
            <a:r>
              <a:rPr lang="en-US" sz="2200" b="1" dirty="0">
                <a:effectLst>
                  <a:outerShdw blurRad="38100" dist="38100" dir="2700000" algn="tl">
                    <a:srgbClr val="000000">
                      <a:alpha val="43137"/>
                    </a:srgbClr>
                  </a:outerShdw>
                </a:effectLst>
                <a:latin typeface="Cambria" pitchFamily="18" charset="0"/>
              </a:rPr>
              <a:t>Biomining</a:t>
            </a:r>
            <a:r>
              <a:rPr lang="en-US" sz="2200" dirty="0">
                <a:latin typeface="Cambria" pitchFamily="18" charset="0"/>
              </a:rPr>
              <a:t> via microbial surface adsorption</a:t>
            </a:r>
            <a:br>
              <a:rPr lang="en-US" b="1" dirty="0">
                <a:latin typeface="Cambria" pitchFamily="18" charset="0"/>
                <a:ea typeface="Cambria"/>
                <a:cs typeface="Cambria"/>
                <a:sym typeface="Cambria"/>
              </a:rPr>
            </a:br>
            <a:endParaRPr lang="en-US" dirty="0"/>
          </a:p>
        </p:txBody>
      </p:sp>
      <p:sp>
        <p:nvSpPr>
          <p:cNvPr id="4" name="Text Placeholder 3"/>
          <p:cNvSpPr>
            <a:spLocks noGrp="1"/>
          </p:cNvSpPr>
          <p:nvPr>
            <p:ph type="body" idx="1"/>
          </p:nvPr>
        </p:nvSpPr>
        <p:spPr>
          <a:xfrm>
            <a:off x="311700" y="1230489"/>
            <a:ext cx="8636356" cy="3770488"/>
          </a:xfrm>
        </p:spPr>
        <p:txBody>
          <a:bodyPr>
            <a:normAutofit lnSpcReduction="10000"/>
          </a:bodyPr>
          <a:lstStyle/>
          <a:p>
            <a:pPr marL="114300" indent="0" fontAlgn="base">
              <a:buNone/>
            </a:pPr>
            <a:r>
              <a:rPr lang="en-US" dirty="0">
                <a:solidFill>
                  <a:schemeClr val="tx1"/>
                </a:solidFill>
                <a:latin typeface="Cambria" pitchFamily="18" charset="0"/>
              </a:rPr>
              <a:t>The 3 most common commercial </a:t>
            </a:r>
            <a:r>
              <a:rPr lang="en-US" dirty="0" err="1">
                <a:solidFill>
                  <a:schemeClr val="tx1"/>
                </a:solidFill>
                <a:latin typeface="Cambria" pitchFamily="18" charset="0"/>
              </a:rPr>
              <a:t>biomining</a:t>
            </a:r>
            <a:r>
              <a:rPr lang="en-US" dirty="0">
                <a:solidFill>
                  <a:schemeClr val="tx1"/>
                </a:solidFill>
                <a:latin typeface="Cambria" pitchFamily="18" charset="0"/>
              </a:rPr>
              <a:t> processes are:</a:t>
            </a:r>
          </a:p>
          <a:p>
            <a:pPr marL="114300" indent="0" fontAlgn="base">
              <a:buNone/>
            </a:pPr>
            <a:r>
              <a:rPr lang="en-US" dirty="0">
                <a:solidFill>
                  <a:srgbClr val="7030A0"/>
                </a:solidFill>
                <a:effectLst>
                  <a:outerShdw blurRad="38100" dist="38100" dir="2700000" algn="tl">
                    <a:srgbClr val="000000">
                      <a:alpha val="43137"/>
                    </a:srgbClr>
                  </a:outerShdw>
                </a:effectLst>
                <a:latin typeface="Cambria" pitchFamily="18" charset="0"/>
              </a:rPr>
              <a:t>1. Slope Leaching</a:t>
            </a:r>
            <a:r>
              <a:rPr lang="en-US" dirty="0">
                <a:solidFill>
                  <a:schemeClr val="tx1"/>
                </a:solidFill>
                <a:latin typeface="Cambria" pitchFamily="18" charset="0"/>
              </a:rPr>
              <a:t>: Fine ore is kept in a large, slope-shaped dump. A solution made of inoculum is continuously sprayed over the ore. After that, the leach liquor (or remaining liquid) is gathered at the bottom and processed for supplemental metal recovery.</a:t>
            </a:r>
          </a:p>
          <a:p>
            <a:pPr marL="114300" indent="0" fontAlgn="base">
              <a:buNone/>
            </a:pPr>
            <a:r>
              <a:rPr lang="en-US" dirty="0">
                <a:solidFill>
                  <a:srgbClr val="7030A0"/>
                </a:solidFill>
                <a:effectLst>
                  <a:outerShdw blurRad="38100" dist="38100" dir="2700000" algn="tl">
                    <a:srgbClr val="000000">
                      <a:alpha val="43137"/>
                    </a:srgbClr>
                  </a:outerShdw>
                </a:effectLst>
                <a:latin typeface="Cambria" pitchFamily="18" charset="0"/>
              </a:rPr>
              <a:t>2. Heap Leaching: </a:t>
            </a:r>
            <a:r>
              <a:rPr lang="en-US" dirty="0">
                <a:solidFill>
                  <a:schemeClr val="tx1"/>
                </a:solidFill>
                <a:latin typeface="Cambria" pitchFamily="18" charset="0"/>
              </a:rPr>
              <a:t>In this technique, the ore is arranged in </a:t>
            </a:r>
            <a:r>
              <a:rPr lang="en-US" b="1" dirty="0">
                <a:solidFill>
                  <a:srgbClr val="C00000"/>
                </a:solidFill>
                <a:latin typeface="Cambria" pitchFamily="18" charset="0"/>
              </a:rPr>
              <a:t>large heaps</a:t>
            </a:r>
            <a:r>
              <a:rPr lang="en-US" dirty="0">
                <a:solidFill>
                  <a:schemeClr val="tx1"/>
                </a:solidFill>
                <a:latin typeface="Cambria" pitchFamily="18" charset="0"/>
              </a:rPr>
              <a:t>. An aqueous mixture of microorganisms is sprinkled over the leach pile. Then, the solution is collected and processed to help recover even more metal.</a:t>
            </a:r>
          </a:p>
          <a:p>
            <a:pPr marL="114300" indent="0" fontAlgn="base">
              <a:buNone/>
            </a:pPr>
            <a:r>
              <a:rPr lang="en-US" dirty="0">
                <a:solidFill>
                  <a:srgbClr val="7030A0"/>
                </a:solidFill>
                <a:effectLst>
                  <a:outerShdw blurRad="38100" dist="38100" dir="2700000" algn="tl">
                    <a:srgbClr val="000000">
                      <a:alpha val="43137"/>
                    </a:srgbClr>
                  </a:outerShdw>
                </a:effectLst>
                <a:latin typeface="Cambria" pitchFamily="18" charset="0"/>
              </a:rPr>
              <a:t>3. In-situ Leaching: </a:t>
            </a:r>
            <a:r>
              <a:rPr lang="en-US" dirty="0">
                <a:solidFill>
                  <a:schemeClr val="tx1"/>
                </a:solidFill>
                <a:latin typeface="Cambria" pitchFamily="18" charset="0"/>
              </a:rPr>
              <a:t>The </a:t>
            </a:r>
            <a:r>
              <a:rPr lang="en-US" b="1" dirty="0">
                <a:solidFill>
                  <a:srgbClr val="C00000"/>
                </a:solidFill>
                <a:latin typeface="Cambria" pitchFamily="18" charset="0"/>
              </a:rPr>
              <a:t>ore remains in its natural state</a:t>
            </a:r>
            <a:r>
              <a:rPr lang="en-US" dirty="0">
                <a:solidFill>
                  <a:schemeClr val="tx1"/>
                </a:solidFill>
                <a:latin typeface="Cambria" pitchFamily="18" charset="0"/>
              </a:rPr>
              <a:t> while the leaching process takes place. Water that contains </a:t>
            </a:r>
            <a:r>
              <a:rPr lang="en-US" i="1" dirty="0" err="1">
                <a:solidFill>
                  <a:schemeClr val="tx1"/>
                </a:solidFill>
                <a:latin typeface="Cambria" pitchFamily="18" charset="0"/>
              </a:rPr>
              <a:t>Thiobacillus</a:t>
            </a:r>
            <a:r>
              <a:rPr lang="en-US" dirty="0">
                <a:solidFill>
                  <a:schemeClr val="tx1"/>
                </a:solidFill>
                <a:latin typeface="Cambria" pitchFamily="18" charset="0"/>
              </a:rPr>
              <a:t> </a:t>
            </a:r>
            <a:r>
              <a:rPr lang="en-US" dirty="0" err="1">
                <a:solidFill>
                  <a:schemeClr val="tx1"/>
                </a:solidFill>
                <a:latin typeface="Cambria" pitchFamily="18" charset="0"/>
              </a:rPr>
              <a:t>bactrerium</a:t>
            </a:r>
            <a:r>
              <a:rPr lang="en-US" dirty="0">
                <a:solidFill>
                  <a:schemeClr val="tx1"/>
                </a:solidFill>
                <a:latin typeface="Cambria" pitchFamily="18" charset="0"/>
              </a:rPr>
              <a:t> is pushed through drilled passageways within the ore. The leach fluid is then stored until it is time for metal recovery.</a:t>
            </a:r>
          </a:p>
          <a:p>
            <a:endParaRPr lang="en-US" dirty="0">
              <a:solidFill>
                <a:schemeClr val="tx1"/>
              </a:solidFill>
              <a:latin typeface="Cambri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3" y="1073248"/>
            <a:ext cx="8730343" cy="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178" y="0"/>
            <a:ext cx="891822" cy="94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3A13179-23DB-AC78-977F-2DE9E487FB2D}"/>
                  </a:ext>
                </a:extLst>
              </p14:cNvPr>
              <p14:cNvContentPartPr/>
              <p14:nvPr/>
            </p14:nvContentPartPr>
            <p14:xfrm>
              <a:off x="-635931" y="1358314"/>
              <a:ext cx="360" cy="360"/>
            </p14:xfrm>
          </p:contentPart>
        </mc:Choice>
        <mc:Fallback xmlns="">
          <p:pic>
            <p:nvPicPr>
              <p:cNvPr id="5" name="Ink 4">
                <a:extLst>
                  <a:ext uri="{FF2B5EF4-FFF2-40B4-BE49-F238E27FC236}">
                    <a16:creationId xmlns:a16="http://schemas.microsoft.com/office/drawing/2014/main" id="{23A13179-23DB-AC78-977F-2DE9E487FB2D}"/>
                  </a:ext>
                </a:extLst>
              </p:cNvPr>
              <p:cNvPicPr/>
              <p:nvPr/>
            </p:nvPicPr>
            <p:blipFill>
              <a:blip r:embed="rId5"/>
              <a:stretch>
                <a:fillRect/>
              </a:stretch>
            </p:blipFill>
            <p:spPr>
              <a:xfrm>
                <a:off x="-707931" y="1214314"/>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2130055-4AD8-FE0D-0F31-1B33E675C286}"/>
                  </a:ext>
                </a:extLst>
              </p14:cNvPr>
              <p14:cNvContentPartPr/>
              <p14:nvPr/>
            </p14:nvContentPartPr>
            <p14:xfrm>
              <a:off x="-1663371" y="2460994"/>
              <a:ext cx="360" cy="3960"/>
            </p14:xfrm>
          </p:contentPart>
        </mc:Choice>
        <mc:Fallback xmlns="">
          <p:pic>
            <p:nvPicPr>
              <p:cNvPr id="7" name="Ink 6">
                <a:extLst>
                  <a:ext uri="{FF2B5EF4-FFF2-40B4-BE49-F238E27FC236}">
                    <a16:creationId xmlns:a16="http://schemas.microsoft.com/office/drawing/2014/main" id="{72130055-4AD8-FE0D-0F31-1B33E675C286}"/>
                  </a:ext>
                </a:extLst>
              </p:cNvPr>
              <p:cNvPicPr/>
              <p:nvPr/>
            </p:nvPicPr>
            <p:blipFill>
              <a:blip r:embed="rId7"/>
              <a:stretch>
                <a:fillRect/>
              </a:stretch>
            </p:blipFill>
            <p:spPr>
              <a:xfrm>
                <a:off x="-1735371" y="2317354"/>
                <a:ext cx="1440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09104CE-C357-26CD-6ACD-4980CD7B0DBC}"/>
                  </a:ext>
                </a:extLst>
              </p14:cNvPr>
              <p14:cNvContentPartPr/>
              <p14:nvPr/>
            </p14:nvContentPartPr>
            <p14:xfrm>
              <a:off x="600669" y="1714354"/>
              <a:ext cx="1615680" cy="71640"/>
            </p14:xfrm>
          </p:contentPart>
        </mc:Choice>
        <mc:Fallback xmlns="">
          <p:pic>
            <p:nvPicPr>
              <p:cNvPr id="9" name="Ink 8">
                <a:extLst>
                  <a:ext uri="{FF2B5EF4-FFF2-40B4-BE49-F238E27FC236}">
                    <a16:creationId xmlns:a16="http://schemas.microsoft.com/office/drawing/2014/main" id="{909104CE-C357-26CD-6ACD-4980CD7B0DBC}"/>
                  </a:ext>
                </a:extLst>
              </p:cNvPr>
              <p:cNvPicPr/>
              <p:nvPr/>
            </p:nvPicPr>
            <p:blipFill>
              <a:blip r:embed="rId9"/>
              <a:stretch>
                <a:fillRect/>
              </a:stretch>
            </p:blipFill>
            <p:spPr>
              <a:xfrm>
                <a:off x="529029" y="1570354"/>
                <a:ext cx="175932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AF2EBF72-95E5-9A3A-4ACA-50B00DAEFFFA}"/>
                  </a:ext>
                </a:extLst>
              </p14:cNvPr>
              <p14:cNvContentPartPr/>
              <p14:nvPr/>
            </p14:nvContentPartPr>
            <p14:xfrm>
              <a:off x="765549" y="2899114"/>
              <a:ext cx="1420560" cy="71280"/>
            </p14:xfrm>
          </p:contentPart>
        </mc:Choice>
        <mc:Fallback xmlns="">
          <p:pic>
            <p:nvPicPr>
              <p:cNvPr id="10" name="Ink 9">
                <a:extLst>
                  <a:ext uri="{FF2B5EF4-FFF2-40B4-BE49-F238E27FC236}">
                    <a16:creationId xmlns:a16="http://schemas.microsoft.com/office/drawing/2014/main" id="{AF2EBF72-95E5-9A3A-4ACA-50B00DAEFFFA}"/>
                  </a:ext>
                </a:extLst>
              </p:cNvPr>
              <p:cNvPicPr/>
              <p:nvPr/>
            </p:nvPicPr>
            <p:blipFill>
              <a:blip r:embed="rId11"/>
              <a:stretch>
                <a:fillRect/>
              </a:stretch>
            </p:blipFill>
            <p:spPr>
              <a:xfrm>
                <a:off x="693909" y="2755114"/>
                <a:ext cx="156420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DE04DD03-96F4-F31F-D2B5-5BE1621A93B0}"/>
                  </a:ext>
                </a:extLst>
              </p14:cNvPr>
              <p14:cNvContentPartPr/>
              <p14:nvPr/>
            </p14:nvContentPartPr>
            <p14:xfrm>
              <a:off x="748989" y="3752674"/>
              <a:ext cx="1508760" cy="36720"/>
            </p14:xfrm>
          </p:contentPart>
        </mc:Choice>
        <mc:Fallback xmlns="">
          <p:pic>
            <p:nvPicPr>
              <p:cNvPr id="11" name="Ink 10">
                <a:extLst>
                  <a:ext uri="{FF2B5EF4-FFF2-40B4-BE49-F238E27FC236}">
                    <a16:creationId xmlns:a16="http://schemas.microsoft.com/office/drawing/2014/main" id="{DE04DD03-96F4-F31F-D2B5-5BE1621A93B0}"/>
                  </a:ext>
                </a:extLst>
              </p:cNvPr>
              <p:cNvPicPr/>
              <p:nvPr/>
            </p:nvPicPr>
            <p:blipFill>
              <a:blip r:embed="rId13"/>
              <a:stretch>
                <a:fillRect/>
              </a:stretch>
            </p:blipFill>
            <p:spPr>
              <a:xfrm>
                <a:off x="676989" y="3608674"/>
                <a:ext cx="16524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BB793014-7165-38DA-E9C8-0C94B71A47DC}"/>
                  </a:ext>
                </a:extLst>
              </p14:cNvPr>
              <p14:cNvContentPartPr/>
              <p14:nvPr/>
            </p14:nvContentPartPr>
            <p14:xfrm>
              <a:off x="-827451" y="2629834"/>
              <a:ext cx="7200" cy="360"/>
            </p14:xfrm>
          </p:contentPart>
        </mc:Choice>
        <mc:Fallback xmlns="">
          <p:pic>
            <p:nvPicPr>
              <p:cNvPr id="12" name="Ink 11">
                <a:extLst>
                  <a:ext uri="{FF2B5EF4-FFF2-40B4-BE49-F238E27FC236}">
                    <a16:creationId xmlns:a16="http://schemas.microsoft.com/office/drawing/2014/main" id="{BB793014-7165-38DA-E9C8-0C94B71A47DC}"/>
                  </a:ext>
                </a:extLst>
              </p:cNvPr>
              <p:cNvPicPr/>
              <p:nvPr/>
            </p:nvPicPr>
            <p:blipFill>
              <a:blip r:embed="rId15"/>
              <a:stretch>
                <a:fillRect/>
              </a:stretch>
            </p:blipFill>
            <p:spPr>
              <a:xfrm>
                <a:off x="-899451" y="2486194"/>
                <a:ext cx="1508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2B92BE07-F00D-4DB4-866A-B3F634CE93ED}"/>
                  </a:ext>
                </a:extLst>
              </p14:cNvPr>
              <p14:cNvContentPartPr/>
              <p14:nvPr/>
            </p14:nvContentPartPr>
            <p14:xfrm>
              <a:off x="-1828971" y="3688954"/>
              <a:ext cx="360" cy="3960"/>
            </p14:xfrm>
          </p:contentPart>
        </mc:Choice>
        <mc:Fallback xmlns="">
          <p:pic>
            <p:nvPicPr>
              <p:cNvPr id="13" name="Ink 12">
                <a:extLst>
                  <a:ext uri="{FF2B5EF4-FFF2-40B4-BE49-F238E27FC236}">
                    <a16:creationId xmlns:a16="http://schemas.microsoft.com/office/drawing/2014/main" id="{2B92BE07-F00D-4DB4-866A-B3F634CE93ED}"/>
                  </a:ext>
                </a:extLst>
              </p:cNvPr>
              <p:cNvPicPr/>
              <p:nvPr/>
            </p:nvPicPr>
            <p:blipFill>
              <a:blip r:embed="rId7"/>
              <a:stretch>
                <a:fillRect/>
              </a:stretch>
            </p:blipFill>
            <p:spPr>
              <a:xfrm>
                <a:off x="-1900611" y="3544954"/>
                <a:ext cx="1440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11D04EAE-EA27-42EE-9845-450357EF7176}"/>
                  </a:ext>
                </a:extLst>
              </p14:cNvPr>
              <p14:cNvContentPartPr/>
              <p14:nvPr/>
            </p14:nvContentPartPr>
            <p14:xfrm>
              <a:off x="-810171" y="4963714"/>
              <a:ext cx="360" cy="360"/>
            </p14:xfrm>
          </p:contentPart>
        </mc:Choice>
        <mc:Fallback xmlns="">
          <p:pic>
            <p:nvPicPr>
              <p:cNvPr id="14" name="Ink 13">
                <a:extLst>
                  <a:ext uri="{FF2B5EF4-FFF2-40B4-BE49-F238E27FC236}">
                    <a16:creationId xmlns:a16="http://schemas.microsoft.com/office/drawing/2014/main" id="{11D04EAE-EA27-42EE-9845-450357EF7176}"/>
                  </a:ext>
                </a:extLst>
              </p:cNvPr>
              <p:cNvPicPr/>
              <p:nvPr/>
            </p:nvPicPr>
            <p:blipFill>
              <a:blip r:embed="rId18"/>
              <a:stretch>
                <a:fillRect/>
              </a:stretch>
            </p:blipFill>
            <p:spPr>
              <a:xfrm>
                <a:off x="-882171" y="4820074"/>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B0EB531D-5687-49D5-DBAC-40452BE9B102}"/>
                  </a:ext>
                </a:extLst>
              </p14:cNvPr>
              <p14:cNvContentPartPr/>
              <p14:nvPr/>
            </p14:nvContentPartPr>
            <p14:xfrm>
              <a:off x="-662211" y="1044823"/>
              <a:ext cx="360" cy="360"/>
            </p14:xfrm>
          </p:contentPart>
        </mc:Choice>
        <mc:Fallback xmlns="">
          <p:pic>
            <p:nvPicPr>
              <p:cNvPr id="16" name="Ink 15">
                <a:extLst>
                  <a:ext uri="{FF2B5EF4-FFF2-40B4-BE49-F238E27FC236}">
                    <a16:creationId xmlns:a16="http://schemas.microsoft.com/office/drawing/2014/main" id="{B0EB531D-5687-49D5-DBAC-40452BE9B102}"/>
                  </a:ext>
                </a:extLst>
              </p:cNvPr>
              <p:cNvPicPr/>
              <p:nvPr/>
            </p:nvPicPr>
            <p:blipFill>
              <a:blip r:embed="rId20"/>
              <a:stretch>
                <a:fillRect/>
              </a:stretch>
            </p:blipFill>
            <p:spPr>
              <a:xfrm>
                <a:off x="-715851" y="93718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1E4D9041-0255-CF6A-D307-56A15EA31911}"/>
                  </a:ext>
                </a:extLst>
              </p14:cNvPr>
              <p14:cNvContentPartPr/>
              <p14:nvPr/>
            </p14:nvContentPartPr>
            <p14:xfrm>
              <a:off x="-540171" y="1480423"/>
              <a:ext cx="360" cy="360"/>
            </p14:xfrm>
          </p:contentPart>
        </mc:Choice>
        <mc:Fallback xmlns="">
          <p:pic>
            <p:nvPicPr>
              <p:cNvPr id="21" name="Ink 20">
                <a:extLst>
                  <a:ext uri="{FF2B5EF4-FFF2-40B4-BE49-F238E27FC236}">
                    <a16:creationId xmlns:a16="http://schemas.microsoft.com/office/drawing/2014/main" id="{1E4D9041-0255-CF6A-D307-56A15EA31911}"/>
                  </a:ext>
                </a:extLst>
              </p:cNvPr>
              <p:cNvPicPr/>
              <p:nvPr/>
            </p:nvPicPr>
            <p:blipFill>
              <a:blip r:embed="rId20"/>
              <a:stretch>
                <a:fillRect/>
              </a:stretch>
            </p:blipFill>
            <p:spPr>
              <a:xfrm>
                <a:off x="-594171" y="137278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C6490732-066F-9A67-9395-4ABC3E9D413E}"/>
                  </a:ext>
                </a:extLst>
              </p14:cNvPr>
              <p14:cNvContentPartPr/>
              <p14:nvPr/>
            </p14:nvContentPartPr>
            <p14:xfrm>
              <a:off x="3665709" y="4040743"/>
              <a:ext cx="2261160" cy="52920"/>
            </p14:xfrm>
          </p:contentPart>
        </mc:Choice>
        <mc:Fallback xmlns="">
          <p:pic>
            <p:nvPicPr>
              <p:cNvPr id="23" name="Ink 22">
                <a:extLst>
                  <a:ext uri="{FF2B5EF4-FFF2-40B4-BE49-F238E27FC236}">
                    <a16:creationId xmlns:a16="http://schemas.microsoft.com/office/drawing/2014/main" id="{C6490732-066F-9A67-9395-4ABC3E9D413E}"/>
                  </a:ext>
                </a:extLst>
              </p:cNvPr>
              <p:cNvPicPr/>
              <p:nvPr/>
            </p:nvPicPr>
            <p:blipFill>
              <a:blip r:embed="rId23"/>
              <a:stretch>
                <a:fillRect/>
              </a:stretch>
            </p:blipFill>
            <p:spPr>
              <a:xfrm>
                <a:off x="3612069" y="3933103"/>
                <a:ext cx="23688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 name="Ink 5">
                <a:extLst>
                  <a:ext uri="{FF2B5EF4-FFF2-40B4-BE49-F238E27FC236}">
                    <a16:creationId xmlns:a16="http://schemas.microsoft.com/office/drawing/2014/main" id="{D75D5969-59E5-A6F8-CFF1-D0738EE7F620}"/>
                  </a:ext>
                </a:extLst>
              </p14:cNvPr>
              <p14:cNvContentPartPr/>
              <p14:nvPr/>
            </p14:nvContentPartPr>
            <p14:xfrm>
              <a:off x="-881769" y="3551361"/>
              <a:ext cx="360" cy="360"/>
            </p14:xfrm>
          </p:contentPart>
        </mc:Choice>
        <mc:Fallback>
          <p:pic>
            <p:nvPicPr>
              <p:cNvPr id="6" name="Ink 5">
                <a:extLst>
                  <a:ext uri="{FF2B5EF4-FFF2-40B4-BE49-F238E27FC236}">
                    <a16:creationId xmlns:a16="http://schemas.microsoft.com/office/drawing/2014/main" id="{D75D5969-59E5-A6F8-CFF1-D0738EE7F620}"/>
                  </a:ext>
                </a:extLst>
              </p:cNvPr>
              <p:cNvPicPr/>
              <p:nvPr/>
            </p:nvPicPr>
            <p:blipFill>
              <a:blip r:embed="rId5"/>
              <a:stretch>
                <a:fillRect/>
              </a:stretch>
            </p:blipFill>
            <p:spPr>
              <a:xfrm>
                <a:off x="-935769" y="3443721"/>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8" name="Ink 7">
                <a:extLst>
                  <a:ext uri="{FF2B5EF4-FFF2-40B4-BE49-F238E27FC236}">
                    <a16:creationId xmlns:a16="http://schemas.microsoft.com/office/drawing/2014/main" id="{3525460F-DE48-81D3-55FB-21AD475A65FD}"/>
                  </a:ext>
                </a:extLst>
              </p14:cNvPr>
              <p14:cNvContentPartPr/>
              <p14:nvPr/>
            </p14:nvContentPartPr>
            <p14:xfrm>
              <a:off x="7820871" y="2939001"/>
              <a:ext cx="702000" cy="17280"/>
            </p14:xfrm>
          </p:contentPart>
        </mc:Choice>
        <mc:Fallback>
          <p:pic>
            <p:nvPicPr>
              <p:cNvPr id="8" name="Ink 7">
                <a:extLst>
                  <a:ext uri="{FF2B5EF4-FFF2-40B4-BE49-F238E27FC236}">
                    <a16:creationId xmlns:a16="http://schemas.microsoft.com/office/drawing/2014/main" id="{3525460F-DE48-81D3-55FB-21AD475A65FD}"/>
                  </a:ext>
                </a:extLst>
              </p:cNvPr>
              <p:cNvPicPr/>
              <p:nvPr/>
            </p:nvPicPr>
            <p:blipFill>
              <a:blip r:embed="rId26"/>
              <a:stretch>
                <a:fillRect/>
              </a:stretch>
            </p:blipFill>
            <p:spPr>
              <a:xfrm>
                <a:off x="7767231" y="2831361"/>
                <a:ext cx="8096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Ink 14">
                <a:extLst>
                  <a:ext uri="{FF2B5EF4-FFF2-40B4-BE49-F238E27FC236}">
                    <a16:creationId xmlns:a16="http://schemas.microsoft.com/office/drawing/2014/main" id="{0FE18420-751E-DC43-1CE4-077B40199A93}"/>
                  </a:ext>
                </a:extLst>
              </p14:cNvPr>
              <p14:cNvContentPartPr/>
              <p14:nvPr/>
            </p14:nvContentPartPr>
            <p14:xfrm>
              <a:off x="489831" y="3142401"/>
              <a:ext cx="5731200" cy="83880"/>
            </p14:xfrm>
          </p:contentPart>
        </mc:Choice>
        <mc:Fallback>
          <p:pic>
            <p:nvPicPr>
              <p:cNvPr id="15" name="Ink 14">
                <a:extLst>
                  <a:ext uri="{FF2B5EF4-FFF2-40B4-BE49-F238E27FC236}">
                    <a16:creationId xmlns:a16="http://schemas.microsoft.com/office/drawing/2014/main" id="{0FE18420-751E-DC43-1CE4-077B40199A93}"/>
                  </a:ext>
                </a:extLst>
              </p:cNvPr>
              <p:cNvPicPr/>
              <p:nvPr/>
            </p:nvPicPr>
            <p:blipFill>
              <a:blip r:embed="rId28"/>
              <a:stretch>
                <a:fillRect/>
              </a:stretch>
            </p:blipFill>
            <p:spPr>
              <a:xfrm>
                <a:off x="435831" y="3034761"/>
                <a:ext cx="5838840" cy="299520"/>
              </a:xfrm>
              <a:prstGeom prst="rect">
                <a:avLst/>
              </a:prstGeom>
            </p:spPr>
          </p:pic>
        </mc:Fallback>
      </mc:AlternateContent>
    </p:spTree>
    <p:extLst>
      <p:ext uri="{BB962C8B-B14F-4D97-AF65-F5344CB8AC3E}">
        <p14:creationId xmlns:p14="http://schemas.microsoft.com/office/powerpoint/2010/main" val="55495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B926-E21A-E62A-89BF-A696A585BA92}"/>
              </a:ext>
            </a:extLst>
          </p:cNvPr>
          <p:cNvSpPr>
            <a:spLocks noGrp="1"/>
          </p:cNvSpPr>
          <p:nvPr>
            <p:ph type="title"/>
          </p:nvPr>
        </p:nvSpPr>
        <p:spPr>
          <a:xfrm>
            <a:off x="311700" y="260131"/>
            <a:ext cx="8520600" cy="314494"/>
          </a:xfrm>
        </p:spPr>
        <p:txBody>
          <a:bodyPr>
            <a:noAutofit/>
          </a:bodyPr>
          <a:lstStyle/>
          <a:p>
            <a:r>
              <a:rPr lang="en-US" sz="2000" dirty="0">
                <a:solidFill>
                  <a:srgbClr val="FF0000"/>
                </a:solidFill>
              </a:rPr>
              <a:t>Mechanism of Microbial surface -adsorption of metals </a:t>
            </a:r>
            <a:endParaRPr lang="en-IN" sz="2000" dirty="0">
              <a:solidFill>
                <a:srgbClr val="FF0000"/>
              </a:solidFill>
            </a:endParaRPr>
          </a:p>
        </p:txBody>
      </p:sp>
      <p:sp>
        <p:nvSpPr>
          <p:cNvPr id="3" name="Text Placeholder 2">
            <a:extLst>
              <a:ext uri="{FF2B5EF4-FFF2-40B4-BE49-F238E27FC236}">
                <a16:creationId xmlns:a16="http://schemas.microsoft.com/office/drawing/2014/main" id="{5FC1698F-DB0B-6F1D-1895-11856487C868}"/>
              </a:ext>
            </a:extLst>
          </p:cNvPr>
          <p:cNvSpPr>
            <a:spLocks noGrp="1"/>
          </p:cNvSpPr>
          <p:nvPr>
            <p:ph type="body" idx="1"/>
          </p:nvPr>
        </p:nvSpPr>
        <p:spPr>
          <a:xfrm>
            <a:off x="311700" y="662151"/>
            <a:ext cx="8520600" cy="4394665"/>
          </a:xfrm>
        </p:spPr>
        <p:txBody>
          <a:bodyPr>
            <a:normAutofit fontScale="92500" lnSpcReduction="10000"/>
          </a:bodyPr>
          <a:lstStyle/>
          <a:p>
            <a:pPr marL="114300" indent="0">
              <a:buNone/>
            </a:pPr>
            <a:endParaRPr lang="en-US" b="0" i="0" dirty="0">
              <a:solidFill>
                <a:srgbClr val="000000"/>
              </a:solidFill>
              <a:effectLst/>
              <a:latin typeface="FSBrabo"/>
            </a:endParaRPr>
          </a:p>
          <a:p>
            <a:pPr marL="114300" indent="0">
              <a:buNone/>
            </a:pPr>
            <a:r>
              <a:rPr lang="en-US" b="0" i="0" dirty="0">
                <a:solidFill>
                  <a:srgbClr val="000000"/>
                </a:solidFill>
                <a:effectLst/>
                <a:latin typeface="FSBrabo"/>
              </a:rPr>
              <a:t>Biosorption is defined as “ability of biological materials to accumulate heavy metals from wastewater  with the help of energy  or  physicochemical pathways of uptake (not at the cost of ATP)</a:t>
            </a:r>
          </a:p>
          <a:p>
            <a:pPr marL="114300" indent="0">
              <a:buNone/>
            </a:pPr>
            <a:r>
              <a:rPr lang="en-US" dirty="0">
                <a:solidFill>
                  <a:srgbClr val="2E2E2E"/>
                </a:solidFill>
                <a:latin typeface="ElsevierGulliver"/>
              </a:rPr>
              <a:t> </a:t>
            </a:r>
            <a:r>
              <a:rPr lang="en-US" dirty="0">
                <a:solidFill>
                  <a:srgbClr val="FF0000"/>
                </a:solidFill>
                <a:latin typeface="ElsevierGulliver"/>
              </a:rPr>
              <a:t>1. Metabolic dependent biosorption</a:t>
            </a:r>
          </a:p>
          <a:p>
            <a:pPr marL="114300" indent="0">
              <a:buNone/>
            </a:pPr>
            <a:r>
              <a:rPr lang="en-US" dirty="0">
                <a:solidFill>
                  <a:srgbClr val="2E2E2E"/>
                </a:solidFill>
                <a:latin typeface="ElsevierGulliver"/>
              </a:rPr>
              <a:t> Microbial cell wall contains certain metallic proteins  binds to specific metals and adsorption takes place with the help of ATP energy </a:t>
            </a:r>
          </a:p>
          <a:p>
            <a:pPr marL="114300" indent="0">
              <a:buNone/>
            </a:pPr>
            <a:r>
              <a:rPr lang="en-US" dirty="0">
                <a:solidFill>
                  <a:srgbClr val="2E2E2E"/>
                </a:solidFill>
                <a:latin typeface="ElsevierGulliver"/>
              </a:rPr>
              <a:t>In some other microbial cells metal chelating substance that are exist in cell wall and chelate ( bind) to specific metals during adsorption using ATP energy</a:t>
            </a:r>
          </a:p>
          <a:p>
            <a:pPr marL="114300" indent="0">
              <a:buNone/>
            </a:pPr>
            <a:r>
              <a:rPr lang="en-US" b="0" i="0" dirty="0">
                <a:solidFill>
                  <a:srgbClr val="FF0000"/>
                </a:solidFill>
                <a:effectLst/>
                <a:latin typeface="ElsevierGulliver"/>
              </a:rPr>
              <a:t>2.</a:t>
            </a:r>
            <a:r>
              <a:rPr lang="en-US" dirty="0">
                <a:solidFill>
                  <a:srgbClr val="FF0000"/>
                </a:solidFill>
                <a:latin typeface="ElsevierGulliver"/>
              </a:rPr>
              <a:t> Metabolic Independent biosorption</a:t>
            </a:r>
          </a:p>
          <a:p>
            <a:pPr marL="114300" indent="0">
              <a:buNone/>
            </a:pPr>
            <a:r>
              <a:rPr lang="en-US" b="0" i="0" dirty="0">
                <a:solidFill>
                  <a:srgbClr val="2E2E2E"/>
                </a:solidFill>
                <a:effectLst/>
                <a:latin typeface="ElsevierGulliver"/>
              </a:rPr>
              <a:t> Here biomass like  dead microbial cells are involved for metal adsorption with out  energy by ATP </a:t>
            </a:r>
          </a:p>
          <a:p>
            <a:pPr marL="114300" indent="0">
              <a:buNone/>
            </a:pPr>
            <a:r>
              <a:rPr lang="en-IN" b="0" i="0" dirty="0">
                <a:solidFill>
                  <a:srgbClr val="000000"/>
                </a:solidFill>
                <a:effectLst/>
                <a:latin typeface="FSBrabo"/>
              </a:rPr>
              <a:t>The adsorption process can be ionic interactions or physiochemical adsorption.</a:t>
            </a:r>
          </a:p>
          <a:p>
            <a:pPr marL="114300" indent="0">
              <a:buNone/>
            </a:pPr>
            <a:r>
              <a:rPr lang="en-IN" b="0" i="0" dirty="0">
                <a:solidFill>
                  <a:srgbClr val="000000"/>
                </a:solidFill>
                <a:effectLst/>
                <a:latin typeface="FSBrabo"/>
              </a:rPr>
              <a:t> Presence of anionic ligands on bacterial cell wall (carboxyl, amine, hydroxyl, phosphate, and sulfhydryl groups) also plays an important role in metal biosorption.</a:t>
            </a:r>
            <a:endParaRPr lang="en-US" b="0" i="0" dirty="0">
              <a:solidFill>
                <a:srgbClr val="2E2E2E"/>
              </a:solidFill>
              <a:effectLst/>
              <a:latin typeface="ElsevierGulliver"/>
            </a:endParaRPr>
          </a:p>
          <a:p>
            <a:pPr marL="114300" indent="0">
              <a:buNone/>
            </a:pPr>
            <a:endParaRPr lang="en-US" sz="1800" dirty="0">
              <a:solidFill>
                <a:srgbClr val="000000"/>
              </a:solidFill>
              <a:effectLst/>
              <a:latin typeface="Arial" panose="020B0604020202020204" pitchFamily="34" charset="0"/>
              <a:ea typeface="Arial" panose="020B0604020202020204" pitchFamily="34" charset="0"/>
            </a:endParaRPr>
          </a:p>
        </p:txBody>
      </p:sp>
      <p:sp>
        <p:nvSpPr>
          <p:cNvPr id="4" name="Slide Number Placeholder 3">
            <a:extLst>
              <a:ext uri="{FF2B5EF4-FFF2-40B4-BE49-F238E27FC236}">
                <a16:creationId xmlns:a16="http://schemas.microsoft.com/office/drawing/2014/main" id="{C3E1496D-4D5F-0D38-C08E-7593EDEF6E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615266F-8E01-0789-DEDC-A7EF0EE74A62}"/>
                  </a:ext>
                </a:extLst>
              </p14:cNvPr>
              <p14:cNvContentPartPr/>
              <p14:nvPr/>
            </p14:nvContentPartPr>
            <p14:xfrm>
              <a:off x="-897291" y="1105954"/>
              <a:ext cx="19440" cy="39960"/>
            </p14:xfrm>
          </p:contentPart>
        </mc:Choice>
        <mc:Fallback xmlns="">
          <p:pic>
            <p:nvPicPr>
              <p:cNvPr id="5" name="Ink 4">
                <a:extLst>
                  <a:ext uri="{FF2B5EF4-FFF2-40B4-BE49-F238E27FC236}">
                    <a16:creationId xmlns:a16="http://schemas.microsoft.com/office/drawing/2014/main" id="{1615266F-8E01-0789-DEDC-A7EF0EE74A62}"/>
                  </a:ext>
                </a:extLst>
              </p:cNvPr>
              <p:cNvPicPr/>
              <p:nvPr/>
            </p:nvPicPr>
            <p:blipFill>
              <a:blip r:embed="rId3"/>
              <a:stretch>
                <a:fillRect/>
              </a:stretch>
            </p:blipFill>
            <p:spPr>
              <a:xfrm>
                <a:off x="-950931" y="997954"/>
                <a:ext cx="127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3E7E760-6951-524F-70DA-1A9E57429D9D}"/>
                  </a:ext>
                </a:extLst>
              </p14:cNvPr>
              <p14:cNvContentPartPr/>
              <p14:nvPr/>
            </p14:nvContentPartPr>
            <p14:xfrm>
              <a:off x="2865069" y="1126474"/>
              <a:ext cx="5551920" cy="110520"/>
            </p14:xfrm>
          </p:contentPart>
        </mc:Choice>
        <mc:Fallback xmlns="">
          <p:pic>
            <p:nvPicPr>
              <p:cNvPr id="6" name="Ink 5">
                <a:extLst>
                  <a:ext uri="{FF2B5EF4-FFF2-40B4-BE49-F238E27FC236}">
                    <a16:creationId xmlns:a16="http://schemas.microsoft.com/office/drawing/2014/main" id="{F3E7E760-6951-524F-70DA-1A9E57429D9D}"/>
                  </a:ext>
                </a:extLst>
              </p:cNvPr>
              <p:cNvPicPr/>
              <p:nvPr/>
            </p:nvPicPr>
            <p:blipFill>
              <a:blip r:embed="rId5"/>
              <a:stretch>
                <a:fillRect/>
              </a:stretch>
            </p:blipFill>
            <p:spPr>
              <a:xfrm>
                <a:off x="2811069" y="1018474"/>
                <a:ext cx="5659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582B73A-5673-C98D-5D02-834EA767C4A5}"/>
                  </a:ext>
                </a:extLst>
              </p14:cNvPr>
              <p14:cNvContentPartPr/>
              <p14:nvPr/>
            </p14:nvContentPartPr>
            <p14:xfrm>
              <a:off x="531189" y="1415914"/>
              <a:ext cx="8179560" cy="126720"/>
            </p14:xfrm>
          </p:contentPart>
        </mc:Choice>
        <mc:Fallback xmlns="">
          <p:pic>
            <p:nvPicPr>
              <p:cNvPr id="9" name="Ink 8">
                <a:extLst>
                  <a:ext uri="{FF2B5EF4-FFF2-40B4-BE49-F238E27FC236}">
                    <a16:creationId xmlns:a16="http://schemas.microsoft.com/office/drawing/2014/main" id="{5582B73A-5673-C98D-5D02-834EA767C4A5}"/>
                  </a:ext>
                </a:extLst>
              </p:cNvPr>
              <p:cNvPicPr/>
              <p:nvPr/>
            </p:nvPicPr>
            <p:blipFill>
              <a:blip r:embed="rId7"/>
              <a:stretch>
                <a:fillRect/>
              </a:stretch>
            </p:blipFill>
            <p:spPr>
              <a:xfrm>
                <a:off x="477549" y="1308274"/>
                <a:ext cx="82872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BC75944-2E68-8132-A73E-F4A4908EFF25}"/>
                  </a:ext>
                </a:extLst>
              </p14:cNvPr>
              <p14:cNvContentPartPr/>
              <p14:nvPr/>
            </p14:nvContentPartPr>
            <p14:xfrm>
              <a:off x="539469" y="1724074"/>
              <a:ext cx="585000" cy="31320"/>
            </p14:xfrm>
          </p:contentPart>
        </mc:Choice>
        <mc:Fallback xmlns="">
          <p:pic>
            <p:nvPicPr>
              <p:cNvPr id="10" name="Ink 9">
                <a:extLst>
                  <a:ext uri="{FF2B5EF4-FFF2-40B4-BE49-F238E27FC236}">
                    <a16:creationId xmlns:a16="http://schemas.microsoft.com/office/drawing/2014/main" id="{6BC75944-2E68-8132-A73E-F4A4908EFF25}"/>
                  </a:ext>
                </a:extLst>
              </p:cNvPr>
              <p:cNvPicPr/>
              <p:nvPr/>
            </p:nvPicPr>
            <p:blipFill>
              <a:blip r:embed="rId9"/>
              <a:stretch>
                <a:fillRect/>
              </a:stretch>
            </p:blipFill>
            <p:spPr>
              <a:xfrm>
                <a:off x="485829" y="1616074"/>
                <a:ext cx="6926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9F5598A6-6ED4-A60C-02EB-4FE13FFCE8DF}"/>
                  </a:ext>
                </a:extLst>
              </p14:cNvPr>
              <p14:cNvContentPartPr/>
              <p14:nvPr/>
            </p14:nvContentPartPr>
            <p14:xfrm>
              <a:off x="-1593891" y="1454074"/>
              <a:ext cx="360" cy="20520"/>
            </p14:xfrm>
          </p:contentPart>
        </mc:Choice>
        <mc:Fallback xmlns="">
          <p:pic>
            <p:nvPicPr>
              <p:cNvPr id="11" name="Ink 10">
                <a:extLst>
                  <a:ext uri="{FF2B5EF4-FFF2-40B4-BE49-F238E27FC236}">
                    <a16:creationId xmlns:a16="http://schemas.microsoft.com/office/drawing/2014/main" id="{9F5598A6-6ED4-A60C-02EB-4FE13FFCE8DF}"/>
                  </a:ext>
                </a:extLst>
              </p:cNvPr>
              <p:cNvPicPr/>
              <p:nvPr/>
            </p:nvPicPr>
            <p:blipFill>
              <a:blip r:embed="rId11"/>
              <a:stretch>
                <a:fillRect/>
              </a:stretch>
            </p:blipFill>
            <p:spPr>
              <a:xfrm>
                <a:off x="-1647531" y="1346074"/>
                <a:ext cx="1080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92A3ED9-5343-D90C-34FE-7360FEA36FB5}"/>
                  </a:ext>
                </a:extLst>
              </p14:cNvPr>
              <p14:cNvContentPartPr/>
              <p14:nvPr/>
            </p14:nvContentPartPr>
            <p14:xfrm>
              <a:off x="3691989" y="2214034"/>
              <a:ext cx="1411200" cy="147960"/>
            </p14:xfrm>
          </p:contentPart>
        </mc:Choice>
        <mc:Fallback xmlns="">
          <p:pic>
            <p:nvPicPr>
              <p:cNvPr id="12" name="Ink 11">
                <a:extLst>
                  <a:ext uri="{FF2B5EF4-FFF2-40B4-BE49-F238E27FC236}">
                    <a16:creationId xmlns:a16="http://schemas.microsoft.com/office/drawing/2014/main" id="{A92A3ED9-5343-D90C-34FE-7360FEA36FB5}"/>
                  </a:ext>
                </a:extLst>
              </p:cNvPr>
              <p:cNvPicPr/>
              <p:nvPr/>
            </p:nvPicPr>
            <p:blipFill>
              <a:blip r:embed="rId13"/>
              <a:stretch>
                <a:fillRect/>
              </a:stretch>
            </p:blipFill>
            <p:spPr>
              <a:xfrm>
                <a:off x="3638349" y="2106034"/>
                <a:ext cx="151884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33A57DF7-D37D-C487-C0E8-70EF4DFE187E}"/>
                  </a:ext>
                </a:extLst>
              </p14:cNvPr>
              <p14:cNvContentPartPr/>
              <p14:nvPr/>
            </p14:nvContentPartPr>
            <p14:xfrm>
              <a:off x="1847160" y="2786256"/>
              <a:ext cx="6837840" cy="40320"/>
            </p14:xfrm>
          </p:contentPart>
        </mc:Choice>
        <mc:Fallback xmlns="">
          <p:pic>
            <p:nvPicPr>
              <p:cNvPr id="25" name="Ink 24">
                <a:extLst>
                  <a:ext uri="{FF2B5EF4-FFF2-40B4-BE49-F238E27FC236}">
                    <a16:creationId xmlns:a16="http://schemas.microsoft.com/office/drawing/2014/main" id="{33A57DF7-D37D-C487-C0E8-70EF4DFE187E}"/>
                  </a:ext>
                </a:extLst>
              </p:cNvPr>
              <p:cNvPicPr/>
              <p:nvPr/>
            </p:nvPicPr>
            <p:blipFill>
              <a:blip r:embed="rId15"/>
              <a:stretch>
                <a:fillRect/>
              </a:stretch>
            </p:blipFill>
            <p:spPr>
              <a:xfrm>
                <a:off x="1793160" y="2678616"/>
                <a:ext cx="69454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A99F12AD-4D99-F77A-B91C-00A726EED6DA}"/>
                  </a:ext>
                </a:extLst>
              </p14:cNvPr>
              <p14:cNvContentPartPr/>
              <p14:nvPr/>
            </p14:nvContentPartPr>
            <p14:xfrm>
              <a:off x="576000" y="3008376"/>
              <a:ext cx="5313600" cy="110520"/>
            </p14:xfrm>
          </p:contentPart>
        </mc:Choice>
        <mc:Fallback xmlns="">
          <p:pic>
            <p:nvPicPr>
              <p:cNvPr id="26" name="Ink 25">
                <a:extLst>
                  <a:ext uri="{FF2B5EF4-FFF2-40B4-BE49-F238E27FC236}">
                    <a16:creationId xmlns:a16="http://schemas.microsoft.com/office/drawing/2014/main" id="{A99F12AD-4D99-F77A-B91C-00A726EED6DA}"/>
                  </a:ext>
                </a:extLst>
              </p:cNvPr>
              <p:cNvPicPr/>
              <p:nvPr/>
            </p:nvPicPr>
            <p:blipFill>
              <a:blip r:embed="rId17"/>
              <a:stretch>
                <a:fillRect/>
              </a:stretch>
            </p:blipFill>
            <p:spPr>
              <a:xfrm>
                <a:off x="522000" y="2900736"/>
                <a:ext cx="54212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155D52D7-7881-B6D8-938B-35A9D66B4A16}"/>
                  </a:ext>
                </a:extLst>
              </p14:cNvPr>
              <p14:cNvContentPartPr/>
              <p14:nvPr/>
            </p14:nvContentPartPr>
            <p14:xfrm>
              <a:off x="-1993680" y="3383136"/>
              <a:ext cx="360" cy="360"/>
            </p14:xfrm>
          </p:contentPart>
        </mc:Choice>
        <mc:Fallback xmlns="">
          <p:pic>
            <p:nvPicPr>
              <p:cNvPr id="27" name="Ink 26">
                <a:extLst>
                  <a:ext uri="{FF2B5EF4-FFF2-40B4-BE49-F238E27FC236}">
                    <a16:creationId xmlns:a16="http://schemas.microsoft.com/office/drawing/2014/main" id="{155D52D7-7881-B6D8-938B-35A9D66B4A16}"/>
                  </a:ext>
                </a:extLst>
              </p:cNvPr>
              <p:cNvPicPr/>
              <p:nvPr/>
            </p:nvPicPr>
            <p:blipFill>
              <a:blip r:embed="rId19"/>
              <a:stretch>
                <a:fillRect/>
              </a:stretch>
            </p:blipFill>
            <p:spPr>
              <a:xfrm>
                <a:off x="-2047680" y="3275496"/>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 name="Ink 6">
                <a:extLst>
                  <a:ext uri="{FF2B5EF4-FFF2-40B4-BE49-F238E27FC236}">
                    <a16:creationId xmlns:a16="http://schemas.microsoft.com/office/drawing/2014/main" id="{3DDE56FB-6D17-5740-F4C3-28B0B9FEBA34}"/>
                  </a:ext>
                </a:extLst>
              </p14:cNvPr>
              <p14:cNvContentPartPr/>
              <p14:nvPr/>
            </p14:nvContentPartPr>
            <p14:xfrm>
              <a:off x="-1118841" y="3567420"/>
              <a:ext cx="360" cy="360"/>
            </p14:xfrm>
          </p:contentPart>
        </mc:Choice>
        <mc:Fallback>
          <p:pic>
            <p:nvPicPr>
              <p:cNvPr id="7" name="Ink 6">
                <a:extLst>
                  <a:ext uri="{FF2B5EF4-FFF2-40B4-BE49-F238E27FC236}">
                    <a16:creationId xmlns:a16="http://schemas.microsoft.com/office/drawing/2014/main" id="{3DDE56FB-6D17-5740-F4C3-28B0B9FEBA34}"/>
                  </a:ext>
                </a:extLst>
              </p:cNvPr>
              <p:cNvPicPr/>
              <p:nvPr/>
            </p:nvPicPr>
            <p:blipFill>
              <a:blip r:embed="rId21"/>
              <a:stretch>
                <a:fillRect/>
              </a:stretch>
            </p:blipFill>
            <p:spPr>
              <a:xfrm>
                <a:off x="-1172481" y="345978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 name="Ink 7">
                <a:extLst>
                  <a:ext uri="{FF2B5EF4-FFF2-40B4-BE49-F238E27FC236}">
                    <a16:creationId xmlns:a16="http://schemas.microsoft.com/office/drawing/2014/main" id="{C340AEAD-E2CC-659A-3D8A-B062ECE7F08F}"/>
                  </a:ext>
                </a:extLst>
              </p14:cNvPr>
              <p14:cNvContentPartPr/>
              <p14:nvPr/>
            </p14:nvContentPartPr>
            <p14:xfrm>
              <a:off x="2253279" y="3477420"/>
              <a:ext cx="6274800" cy="197280"/>
            </p14:xfrm>
          </p:contentPart>
        </mc:Choice>
        <mc:Fallback>
          <p:pic>
            <p:nvPicPr>
              <p:cNvPr id="8" name="Ink 7">
                <a:extLst>
                  <a:ext uri="{FF2B5EF4-FFF2-40B4-BE49-F238E27FC236}">
                    <a16:creationId xmlns:a16="http://schemas.microsoft.com/office/drawing/2014/main" id="{C340AEAD-E2CC-659A-3D8A-B062ECE7F08F}"/>
                  </a:ext>
                </a:extLst>
              </p:cNvPr>
              <p:cNvPicPr/>
              <p:nvPr/>
            </p:nvPicPr>
            <p:blipFill>
              <a:blip r:embed="rId23"/>
              <a:stretch>
                <a:fillRect/>
              </a:stretch>
            </p:blipFill>
            <p:spPr>
              <a:xfrm>
                <a:off x="2199279" y="3369780"/>
                <a:ext cx="638244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3CA3BA4C-CA26-7C86-5F54-5614D31DE56C}"/>
                  </a:ext>
                </a:extLst>
              </p14:cNvPr>
              <p14:cNvContentPartPr/>
              <p14:nvPr/>
            </p14:nvContentPartPr>
            <p14:xfrm>
              <a:off x="465159" y="3918780"/>
              <a:ext cx="360" cy="360"/>
            </p14:xfrm>
          </p:contentPart>
        </mc:Choice>
        <mc:Fallback>
          <p:pic>
            <p:nvPicPr>
              <p:cNvPr id="13" name="Ink 12">
                <a:extLst>
                  <a:ext uri="{FF2B5EF4-FFF2-40B4-BE49-F238E27FC236}">
                    <a16:creationId xmlns:a16="http://schemas.microsoft.com/office/drawing/2014/main" id="{3CA3BA4C-CA26-7C86-5F54-5614D31DE56C}"/>
                  </a:ext>
                </a:extLst>
              </p:cNvPr>
              <p:cNvPicPr/>
              <p:nvPr/>
            </p:nvPicPr>
            <p:blipFill>
              <a:blip r:embed="rId21"/>
              <a:stretch>
                <a:fillRect/>
              </a:stretch>
            </p:blipFill>
            <p:spPr>
              <a:xfrm>
                <a:off x="411519" y="381114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1D1AA355-A37F-D14E-215E-E028EC56D019}"/>
                  </a:ext>
                </a:extLst>
              </p14:cNvPr>
              <p14:cNvContentPartPr/>
              <p14:nvPr/>
            </p14:nvContentPartPr>
            <p14:xfrm>
              <a:off x="530319" y="3837060"/>
              <a:ext cx="287640" cy="58320"/>
            </p14:xfrm>
          </p:contentPart>
        </mc:Choice>
        <mc:Fallback>
          <p:pic>
            <p:nvPicPr>
              <p:cNvPr id="14" name="Ink 13">
                <a:extLst>
                  <a:ext uri="{FF2B5EF4-FFF2-40B4-BE49-F238E27FC236}">
                    <a16:creationId xmlns:a16="http://schemas.microsoft.com/office/drawing/2014/main" id="{1D1AA355-A37F-D14E-215E-E028EC56D019}"/>
                  </a:ext>
                </a:extLst>
              </p:cNvPr>
              <p:cNvPicPr/>
              <p:nvPr/>
            </p:nvPicPr>
            <p:blipFill>
              <a:blip r:embed="rId26"/>
              <a:stretch>
                <a:fillRect/>
              </a:stretch>
            </p:blipFill>
            <p:spPr>
              <a:xfrm>
                <a:off x="476679" y="3729060"/>
                <a:ext cx="395280" cy="273960"/>
              </a:xfrm>
              <a:prstGeom prst="rect">
                <a:avLst/>
              </a:prstGeom>
            </p:spPr>
          </p:pic>
        </mc:Fallback>
      </mc:AlternateContent>
    </p:spTree>
    <p:extLst>
      <p:ext uri="{BB962C8B-B14F-4D97-AF65-F5344CB8AC3E}">
        <p14:creationId xmlns:p14="http://schemas.microsoft.com/office/powerpoint/2010/main" val="46000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7A15-DB68-9380-A96A-396D04C53C99}"/>
              </a:ext>
            </a:extLst>
          </p:cNvPr>
          <p:cNvSpPr>
            <a:spLocks noGrp="1"/>
          </p:cNvSpPr>
          <p:nvPr>
            <p:ph type="title"/>
          </p:nvPr>
        </p:nvSpPr>
        <p:spPr>
          <a:xfrm>
            <a:off x="311700" y="445025"/>
            <a:ext cx="8520600" cy="129600"/>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E27D726C-20D5-D6FC-E1AC-15F4EA37011C}"/>
              </a:ext>
            </a:extLst>
          </p:cNvPr>
          <p:cNvSpPr>
            <a:spLocks noGrp="1"/>
          </p:cNvSpPr>
          <p:nvPr>
            <p:ph type="body" idx="1"/>
          </p:nvPr>
        </p:nvSpPr>
        <p:spPr>
          <a:xfrm>
            <a:off x="311700" y="679622"/>
            <a:ext cx="8520600" cy="3889253"/>
          </a:xfrm>
        </p:spPr>
        <p:txBody>
          <a:bodyPr/>
          <a:lstStyle/>
          <a:p>
            <a:pPr marL="114300" indent="0" algn="l">
              <a:buNone/>
            </a:pPr>
            <a:r>
              <a:rPr lang="en-US" b="0" i="0" dirty="0">
                <a:solidFill>
                  <a:srgbClr val="FF0000"/>
                </a:solidFill>
                <a:effectLst/>
                <a:latin typeface="ElsevierGulliver"/>
              </a:rPr>
              <a:t>Process of physical adsorption at cell wall</a:t>
            </a:r>
          </a:p>
          <a:p>
            <a:pPr marL="114300" indent="0" algn="l">
              <a:buNone/>
            </a:pPr>
            <a:r>
              <a:rPr lang="en-US" b="0" i="0" dirty="0">
                <a:solidFill>
                  <a:srgbClr val="2E2E2E"/>
                </a:solidFill>
                <a:effectLst/>
                <a:latin typeface="ElsevierGulliver"/>
              </a:rPr>
              <a:t>There are pathways for surface adsorption, (</a:t>
            </a:r>
            <a:r>
              <a:rPr lang="en-US" b="0" i="0" dirty="0" err="1">
                <a:solidFill>
                  <a:srgbClr val="2E2E2E"/>
                </a:solidFill>
                <a:effectLst/>
                <a:latin typeface="ElsevierGulliver"/>
              </a:rPr>
              <a:t>i</a:t>
            </a:r>
            <a:r>
              <a:rPr lang="en-US" b="0" i="0" dirty="0">
                <a:solidFill>
                  <a:srgbClr val="2E2E2E"/>
                </a:solidFill>
                <a:effectLst/>
                <a:latin typeface="ElsevierGulliver"/>
              </a:rPr>
              <a:t>) rapid physical adsorption and (ii) electrostatic adsorption.</a:t>
            </a:r>
            <a:endParaRPr lang="en-US" dirty="0">
              <a:solidFill>
                <a:srgbClr val="2E2E2E"/>
              </a:solidFill>
              <a:latin typeface="ElsevierGulliver"/>
            </a:endParaRPr>
          </a:p>
          <a:p>
            <a:pPr marL="114300" indent="0" algn="l">
              <a:buNone/>
            </a:pPr>
            <a:r>
              <a:rPr lang="en-US" b="0" i="0" dirty="0">
                <a:solidFill>
                  <a:srgbClr val="2E2E2E"/>
                </a:solidFill>
                <a:effectLst/>
                <a:latin typeface="ElsevierGulliver"/>
              </a:rPr>
              <a:t> Electrostatic interactions between metals in liquids and the cell walls of  bacteria ,algae, fungi, and yeast aid in the biosorption of cadmium, uranium, copper, zinc, and cobalt.</a:t>
            </a:r>
          </a:p>
          <a:p>
            <a:pPr marL="114300" indent="0" algn="l">
              <a:buNone/>
            </a:pPr>
            <a:r>
              <a:rPr lang="en-US" dirty="0">
                <a:solidFill>
                  <a:srgbClr val="2E2E2E"/>
                </a:solidFill>
                <a:latin typeface="ElsevierGulliver"/>
              </a:rPr>
              <a:t> </a:t>
            </a:r>
            <a:endParaRPr lang="en-US" b="0" i="0" dirty="0">
              <a:solidFill>
                <a:srgbClr val="2E2E2E"/>
              </a:solidFill>
              <a:effectLst/>
              <a:latin typeface="ElsevierGulliver"/>
            </a:endParaRPr>
          </a:p>
          <a:p>
            <a:pPr marL="114300" indent="0" algn="l">
              <a:buNone/>
            </a:pPr>
            <a:endParaRPr lang="en-US" b="0" i="0" dirty="0">
              <a:solidFill>
                <a:srgbClr val="2E2E2E"/>
              </a:solidFill>
              <a:effectLst/>
              <a:latin typeface="ElsevierGulliver"/>
            </a:endParaRPr>
          </a:p>
          <a:p>
            <a:endParaRPr lang="en-IN" dirty="0"/>
          </a:p>
        </p:txBody>
      </p:sp>
      <p:sp>
        <p:nvSpPr>
          <p:cNvPr id="4" name="Slide Number Placeholder 3">
            <a:extLst>
              <a:ext uri="{FF2B5EF4-FFF2-40B4-BE49-F238E27FC236}">
                <a16:creationId xmlns:a16="http://schemas.microsoft.com/office/drawing/2014/main" id="{6590565C-A255-8D8A-74A2-3FFBC51140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3A0CFA5-0293-088A-0322-A573BB30B6A4}"/>
                  </a:ext>
                </a:extLst>
              </p14:cNvPr>
              <p14:cNvContentPartPr/>
              <p14:nvPr/>
            </p14:nvContentPartPr>
            <p14:xfrm>
              <a:off x="-2240640" y="1280016"/>
              <a:ext cx="360" cy="360"/>
            </p14:xfrm>
          </p:contentPart>
        </mc:Choice>
        <mc:Fallback xmlns="">
          <p:pic>
            <p:nvPicPr>
              <p:cNvPr id="5" name="Ink 4">
                <a:extLst>
                  <a:ext uri="{FF2B5EF4-FFF2-40B4-BE49-F238E27FC236}">
                    <a16:creationId xmlns:a16="http://schemas.microsoft.com/office/drawing/2014/main" id="{63A0CFA5-0293-088A-0322-A573BB30B6A4}"/>
                  </a:ext>
                </a:extLst>
              </p:cNvPr>
              <p:cNvPicPr/>
              <p:nvPr/>
            </p:nvPicPr>
            <p:blipFill>
              <a:blip r:embed="rId3"/>
              <a:stretch>
                <a:fillRect/>
              </a:stretch>
            </p:blipFill>
            <p:spPr>
              <a:xfrm>
                <a:off x="-2294280" y="117237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DF8408A-7ABD-B779-5609-8B3CAFEDB0AB}"/>
                  </a:ext>
                </a:extLst>
              </p14:cNvPr>
              <p14:cNvContentPartPr/>
              <p14:nvPr/>
            </p14:nvContentPartPr>
            <p14:xfrm>
              <a:off x="4855320" y="1215216"/>
              <a:ext cx="2292480" cy="28440"/>
            </p14:xfrm>
          </p:contentPart>
        </mc:Choice>
        <mc:Fallback xmlns="">
          <p:pic>
            <p:nvPicPr>
              <p:cNvPr id="6" name="Ink 5">
                <a:extLst>
                  <a:ext uri="{FF2B5EF4-FFF2-40B4-BE49-F238E27FC236}">
                    <a16:creationId xmlns:a16="http://schemas.microsoft.com/office/drawing/2014/main" id="{0DF8408A-7ABD-B779-5609-8B3CAFEDB0AB}"/>
                  </a:ext>
                </a:extLst>
              </p:cNvPr>
              <p:cNvPicPr/>
              <p:nvPr/>
            </p:nvPicPr>
            <p:blipFill>
              <a:blip r:embed="rId5"/>
              <a:stretch>
                <a:fillRect/>
              </a:stretch>
            </p:blipFill>
            <p:spPr>
              <a:xfrm>
                <a:off x="4801680" y="1107576"/>
                <a:ext cx="240012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ED64BE2-9CA5-D4BA-9298-B2939DD54C0A}"/>
                  </a:ext>
                </a:extLst>
              </p14:cNvPr>
              <p14:cNvContentPartPr/>
              <p14:nvPr/>
            </p14:nvContentPartPr>
            <p14:xfrm>
              <a:off x="557640" y="1526256"/>
              <a:ext cx="2208600" cy="67320"/>
            </p14:xfrm>
          </p:contentPart>
        </mc:Choice>
        <mc:Fallback xmlns="">
          <p:pic>
            <p:nvPicPr>
              <p:cNvPr id="7" name="Ink 6">
                <a:extLst>
                  <a:ext uri="{FF2B5EF4-FFF2-40B4-BE49-F238E27FC236}">
                    <a16:creationId xmlns:a16="http://schemas.microsoft.com/office/drawing/2014/main" id="{8ED64BE2-9CA5-D4BA-9298-B2939DD54C0A}"/>
                  </a:ext>
                </a:extLst>
              </p:cNvPr>
              <p:cNvPicPr/>
              <p:nvPr/>
            </p:nvPicPr>
            <p:blipFill>
              <a:blip r:embed="rId7"/>
              <a:stretch>
                <a:fillRect/>
              </a:stretch>
            </p:blipFill>
            <p:spPr>
              <a:xfrm>
                <a:off x="504000" y="1418256"/>
                <a:ext cx="23162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C9E9AE5-FCD2-B006-46C9-6B783AE70A3B}"/>
                  </a:ext>
                </a:extLst>
              </p14:cNvPr>
              <p14:cNvContentPartPr/>
              <p14:nvPr/>
            </p14:nvContentPartPr>
            <p14:xfrm>
              <a:off x="4361400" y="2166336"/>
              <a:ext cx="4218840" cy="184320"/>
            </p14:xfrm>
          </p:contentPart>
        </mc:Choice>
        <mc:Fallback xmlns="">
          <p:pic>
            <p:nvPicPr>
              <p:cNvPr id="8" name="Ink 7">
                <a:extLst>
                  <a:ext uri="{FF2B5EF4-FFF2-40B4-BE49-F238E27FC236}">
                    <a16:creationId xmlns:a16="http://schemas.microsoft.com/office/drawing/2014/main" id="{3C9E9AE5-FCD2-B006-46C9-6B783AE70A3B}"/>
                  </a:ext>
                </a:extLst>
              </p:cNvPr>
              <p:cNvPicPr/>
              <p:nvPr/>
            </p:nvPicPr>
            <p:blipFill>
              <a:blip r:embed="rId9"/>
              <a:stretch>
                <a:fillRect/>
              </a:stretch>
            </p:blipFill>
            <p:spPr>
              <a:xfrm>
                <a:off x="4307400" y="2058696"/>
                <a:ext cx="4326480" cy="399960"/>
              </a:xfrm>
              <a:prstGeom prst="rect">
                <a:avLst/>
              </a:prstGeom>
            </p:spPr>
          </p:pic>
        </mc:Fallback>
      </mc:AlternateContent>
    </p:spTree>
    <p:extLst>
      <p:ext uri="{BB962C8B-B14F-4D97-AF65-F5344CB8AC3E}">
        <p14:creationId xmlns:p14="http://schemas.microsoft.com/office/powerpoint/2010/main" val="83946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535" y="0"/>
            <a:ext cx="8520600" cy="572700"/>
          </a:xfrm>
        </p:spPr>
        <p:txBody>
          <a:bodyPr>
            <a:normAutofit fontScale="90000"/>
          </a:bodyPr>
          <a:lstStyle/>
          <a:p>
            <a:pPr lvl="0">
              <a:lnSpc>
                <a:spcPct val="150000"/>
              </a:lnSpc>
            </a:pPr>
            <a:r>
              <a:rPr lang="en-US" sz="2200" b="1" dirty="0">
                <a:latin typeface="Cambria"/>
                <a:ea typeface="Cambria"/>
                <a:cs typeface="Cambria"/>
                <a:sym typeface="Cambria"/>
              </a:rPr>
              <a:t>Biology for Engineers</a:t>
            </a:r>
            <a:br>
              <a:rPr lang="en-US" sz="2200" b="1" dirty="0">
                <a:latin typeface="Cambria"/>
                <a:ea typeface="Cambria"/>
                <a:cs typeface="Cambria"/>
                <a:sym typeface="Cambria"/>
              </a:rPr>
            </a:br>
            <a:r>
              <a:rPr lang="en-US" sz="2200" b="1" dirty="0">
                <a:latin typeface="Cambria" pitchFamily="18" charset="0"/>
              </a:rPr>
              <a:t>UNIT  5: Bioremediation</a:t>
            </a:r>
            <a:r>
              <a:rPr lang="en-US" sz="2200" dirty="0">
                <a:latin typeface="Cambria" pitchFamily="18" charset="0"/>
              </a:rPr>
              <a:t> and </a:t>
            </a:r>
            <a:r>
              <a:rPr lang="en-US" sz="2200" dirty="0" err="1">
                <a:latin typeface="Cambria" pitchFamily="18" charset="0"/>
              </a:rPr>
              <a:t>Biomining</a:t>
            </a:r>
            <a:r>
              <a:rPr lang="en-US" sz="2200" dirty="0">
                <a:latin typeface="Cambria" pitchFamily="18" charset="0"/>
              </a:rPr>
              <a:t> via microbial surface adsorption</a:t>
            </a:r>
            <a:br>
              <a:rPr lang="en-US" b="1" dirty="0">
                <a:latin typeface="Cambria" pitchFamily="18" charset="0"/>
                <a:ea typeface="Cambria"/>
                <a:cs typeface="Cambria"/>
                <a:sym typeface="Cambria"/>
              </a:rPr>
            </a:br>
            <a:endParaRPr lang="en-US" dirty="0"/>
          </a:p>
        </p:txBody>
      </p:sp>
      <p:sp>
        <p:nvSpPr>
          <p:cNvPr id="4" name="Text Placeholder 3"/>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3" y="1073248"/>
            <a:ext cx="8730343" cy="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178" y="0"/>
            <a:ext cx="891822" cy="94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304" y="1134458"/>
            <a:ext cx="7157062" cy="374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931357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535" y="86682"/>
            <a:ext cx="8520600" cy="486017"/>
          </a:xfrm>
        </p:spPr>
        <p:txBody>
          <a:bodyPr>
            <a:normAutofit fontScale="90000"/>
          </a:bodyPr>
          <a:lstStyle/>
          <a:p>
            <a:pPr lvl="0">
              <a:lnSpc>
                <a:spcPct val="150000"/>
              </a:lnSpc>
            </a:pPr>
            <a:r>
              <a:rPr lang="en-US" sz="2200" b="1" dirty="0">
                <a:effectLst>
                  <a:outerShdw blurRad="38100" dist="38100" dir="2700000" algn="tl">
                    <a:srgbClr val="000000">
                      <a:alpha val="43137"/>
                    </a:srgbClr>
                  </a:outerShdw>
                </a:effectLst>
                <a:latin typeface="Cambria" pitchFamily="18" charset="0"/>
              </a:rPr>
              <a:t>Biomining</a:t>
            </a:r>
            <a:r>
              <a:rPr lang="en-US" sz="2200" dirty="0">
                <a:latin typeface="Cambria" pitchFamily="18" charset="0"/>
              </a:rPr>
              <a:t> via microbial surface adsorption</a:t>
            </a:r>
            <a:br>
              <a:rPr lang="en-US" sz="2200" b="1" dirty="0">
                <a:latin typeface="Cambria"/>
                <a:ea typeface="Cambria"/>
                <a:cs typeface="Cambria"/>
                <a:sym typeface="Cambria"/>
              </a:rPr>
            </a:br>
            <a:br>
              <a:rPr lang="en-US" b="1" dirty="0">
                <a:latin typeface="Cambria" pitchFamily="18" charset="0"/>
                <a:ea typeface="Cambria"/>
                <a:cs typeface="Cambria"/>
                <a:sym typeface="Cambria"/>
              </a:rPr>
            </a:br>
            <a:endParaRPr lang="en-US" dirty="0"/>
          </a:p>
        </p:txBody>
      </p:sp>
      <p:sp>
        <p:nvSpPr>
          <p:cNvPr id="4" name="Text Placeholder 3"/>
          <p:cNvSpPr>
            <a:spLocks noGrp="1"/>
          </p:cNvSpPr>
          <p:nvPr>
            <p:ph type="body" idx="1"/>
          </p:nvPr>
        </p:nvSpPr>
        <p:spPr>
          <a:xfrm>
            <a:off x="599303" y="659382"/>
            <a:ext cx="8431808" cy="3909494"/>
          </a:xfrm>
        </p:spPr>
        <p:txBody>
          <a:bodyPr/>
          <a:lstStyle/>
          <a:p>
            <a:pPr>
              <a:buFont typeface="Arial" panose="020B0604020202020204" pitchFamily="34" charset="0"/>
              <a:buChar char="•"/>
            </a:pPr>
            <a:r>
              <a:rPr lang="en-US" i="1" dirty="0">
                <a:solidFill>
                  <a:schemeClr val="tx1"/>
                </a:solidFill>
                <a:latin typeface="Cambria" pitchFamily="18" charset="0"/>
              </a:rPr>
              <a:t>Thiobacillus </a:t>
            </a:r>
            <a:r>
              <a:rPr lang="en-US" i="1" dirty="0" err="1">
                <a:solidFill>
                  <a:schemeClr val="tx1"/>
                </a:solidFill>
                <a:latin typeface="Cambria" pitchFamily="18" charset="0"/>
              </a:rPr>
              <a:t>ferrooxidans</a:t>
            </a:r>
            <a:r>
              <a:rPr lang="en-US" i="1" dirty="0">
                <a:solidFill>
                  <a:schemeClr val="tx1"/>
                </a:solidFill>
                <a:latin typeface="Cambria" pitchFamily="18" charset="0"/>
              </a:rPr>
              <a:t> </a:t>
            </a:r>
            <a:r>
              <a:rPr lang="en-US" dirty="0">
                <a:solidFill>
                  <a:schemeClr val="tx1"/>
                </a:solidFill>
                <a:latin typeface="Cambria" pitchFamily="18" charset="0"/>
              </a:rPr>
              <a:t>is a </a:t>
            </a:r>
            <a:r>
              <a:rPr lang="en-US" dirty="0" err="1">
                <a:solidFill>
                  <a:schemeClr val="tx1"/>
                </a:solidFill>
                <a:latin typeface="Cambria" pitchFamily="18" charset="0"/>
              </a:rPr>
              <a:t>chemophilic</a:t>
            </a:r>
            <a:r>
              <a:rPr lang="en-US" dirty="0">
                <a:solidFill>
                  <a:schemeClr val="tx1"/>
                </a:solidFill>
                <a:latin typeface="Cambria" pitchFamily="18" charset="0"/>
              </a:rPr>
              <a:t>, moderately thermophilic bacteria which can produce energy from oxidation of inorganic compounds like sulfur and iron and helps in bioleaching  </a:t>
            </a:r>
          </a:p>
          <a:p>
            <a:pPr>
              <a:buFont typeface="Arial" panose="020B0604020202020204" pitchFamily="34" charset="0"/>
              <a:buChar char="•"/>
            </a:pPr>
            <a:r>
              <a:rPr lang="en-US" i="1" dirty="0" err="1">
                <a:solidFill>
                  <a:schemeClr val="tx1"/>
                </a:solidFill>
                <a:latin typeface="Cambria" pitchFamily="18" charset="0"/>
              </a:rPr>
              <a:t>Thermothrix</a:t>
            </a:r>
            <a:r>
              <a:rPr lang="en-US" i="1" dirty="0">
                <a:solidFill>
                  <a:schemeClr val="tx1"/>
                </a:solidFill>
                <a:latin typeface="Cambria" pitchFamily="18" charset="0"/>
              </a:rPr>
              <a:t> </a:t>
            </a:r>
            <a:r>
              <a:rPr lang="en-US" i="1" dirty="0" err="1">
                <a:solidFill>
                  <a:schemeClr val="tx1"/>
                </a:solidFill>
                <a:latin typeface="Cambria" pitchFamily="18" charset="0"/>
              </a:rPr>
              <a:t>thiopara</a:t>
            </a:r>
            <a:r>
              <a:rPr lang="en-US" i="1" dirty="0">
                <a:solidFill>
                  <a:schemeClr val="tx1"/>
                </a:solidFill>
                <a:latin typeface="Cambria" pitchFamily="18" charset="0"/>
              </a:rPr>
              <a:t> </a:t>
            </a:r>
            <a:r>
              <a:rPr lang="en-US" dirty="0">
                <a:solidFill>
                  <a:schemeClr val="tx1"/>
                </a:solidFill>
                <a:latin typeface="Cambria" pitchFamily="18" charset="0"/>
              </a:rPr>
              <a:t>is an extremely thermophilic bacteria that can survive very high temperatures between 60-75˚C and is used in extraction of sulfur.</a:t>
            </a:r>
          </a:p>
          <a:p>
            <a:pPr marL="114300" indent="0">
              <a:buNone/>
            </a:pPr>
            <a:r>
              <a:rPr lang="en-US" dirty="0">
                <a:solidFill>
                  <a:srgbClr val="FF0000"/>
                </a:solidFill>
                <a:latin typeface="Cambria" pitchFamily="18" charset="0"/>
              </a:rPr>
              <a:t> </a:t>
            </a:r>
          </a:p>
          <a:p>
            <a:pPr marL="114300" indent="0">
              <a:buNone/>
            </a:pPr>
            <a:r>
              <a:rPr lang="en-US" dirty="0">
                <a:solidFill>
                  <a:srgbClr val="FF0000"/>
                </a:solidFill>
                <a:latin typeface="Cambria" pitchFamily="18" charset="0"/>
              </a:rPr>
              <a:t>Example of Biosorption ( removal )of metals by Bacteria</a:t>
            </a:r>
          </a:p>
          <a:p>
            <a:pPr marL="114300" indent="0">
              <a:buNone/>
            </a:pPr>
            <a:r>
              <a:rPr lang="en-US" dirty="0">
                <a:solidFill>
                  <a:schemeClr val="tx1"/>
                </a:solidFill>
                <a:latin typeface="Cambria" pitchFamily="18" charset="0"/>
              </a:rPr>
              <a:t>Arsenic    = Bacillus sp.</a:t>
            </a:r>
          </a:p>
          <a:p>
            <a:pPr marL="114300" indent="0">
              <a:buNone/>
            </a:pPr>
            <a:r>
              <a:rPr lang="en-US" dirty="0">
                <a:solidFill>
                  <a:schemeClr val="tx1"/>
                </a:solidFill>
                <a:latin typeface="Cambria" pitchFamily="18" charset="0"/>
              </a:rPr>
              <a:t>Cadmium = Enterobacter, Micrococcus</a:t>
            </a:r>
          </a:p>
          <a:p>
            <a:pPr marL="114300" indent="0">
              <a:buNone/>
            </a:pPr>
            <a:r>
              <a:rPr lang="en-US" dirty="0">
                <a:solidFill>
                  <a:schemeClr val="tx1"/>
                </a:solidFill>
                <a:latin typeface="Cambria" pitchFamily="18" charset="0"/>
              </a:rPr>
              <a:t>Lead         = Micrococcus, Bacillus . </a:t>
            </a:r>
          </a:p>
          <a:p>
            <a:pPr marL="114300" indent="0">
              <a:buNone/>
            </a:pPr>
            <a:r>
              <a:rPr lang="en-US" dirty="0">
                <a:solidFill>
                  <a:schemeClr val="tx1"/>
                </a:solidFill>
                <a:latin typeface="Cambria" pitchFamily="18" charset="0"/>
              </a:rPr>
              <a:t>Mercury  = Enterobacter </a:t>
            </a:r>
          </a:p>
          <a:p>
            <a:endParaRPr lang="en-US" dirty="0">
              <a:solidFill>
                <a:schemeClr val="tx1"/>
              </a:solidFill>
              <a:latin typeface="Cambri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3" y="572700"/>
            <a:ext cx="8730343" cy="94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178" y="0"/>
            <a:ext cx="891822" cy="94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71DC839-77B1-4FDC-A19C-0AF4B491474C}"/>
                  </a:ext>
                </a:extLst>
              </p14:cNvPr>
              <p14:cNvContentPartPr/>
              <p14:nvPr/>
            </p14:nvContentPartPr>
            <p14:xfrm>
              <a:off x="-1802691" y="1175434"/>
              <a:ext cx="360" cy="360"/>
            </p14:xfrm>
          </p:contentPart>
        </mc:Choice>
        <mc:Fallback xmlns="">
          <p:pic>
            <p:nvPicPr>
              <p:cNvPr id="5" name="Ink 4">
                <a:extLst>
                  <a:ext uri="{FF2B5EF4-FFF2-40B4-BE49-F238E27FC236}">
                    <a16:creationId xmlns:a16="http://schemas.microsoft.com/office/drawing/2014/main" id="{771DC839-77B1-4FDC-A19C-0AF4B491474C}"/>
                  </a:ext>
                </a:extLst>
              </p:cNvPr>
              <p:cNvPicPr/>
              <p:nvPr/>
            </p:nvPicPr>
            <p:blipFill>
              <a:blip r:embed="rId5"/>
              <a:stretch>
                <a:fillRect/>
              </a:stretch>
            </p:blipFill>
            <p:spPr>
              <a:xfrm>
                <a:off x="-1856331" y="10677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082AA49-7930-699D-9ABA-A0E554C82928}"/>
                  </a:ext>
                </a:extLst>
              </p14:cNvPr>
              <p14:cNvContentPartPr/>
              <p14:nvPr/>
            </p14:nvContentPartPr>
            <p14:xfrm>
              <a:off x="1227789" y="879154"/>
              <a:ext cx="2286360" cy="70200"/>
            </p14:xfrm>
          </p:contentPart>
        </mc:Choice>
        <mc:Fallback xmlns="">
          <p:pic>
            <p:nvPicPr>
              <p:cNvPr id="6" name="Ink 5">
                <a:extLst>
                  <a:ext uri="{FF2B5EF4-FFF2-40B4-BE49-F238E27FC236}">
                    <a16:creationId xmlns:a16="http://schemas.microsoft.com/office/drawing/2014/main" id="{5082AA49-7930-699D-9ABA-A0E554C82928}"/>
                  </a:ext>
                </a:extLst>
              </p:cNvPr>
              <p:cNvPicPr/>
              <p:nvPr/>
            </p:nvPicPr>
            <p:blipFill>
              <a:blip r:embed="rId7"/>
              <a:stretch>
                <a:fillRect/>
              </a:stretch>
            </p:blipFill>
            <p:spPr>
              <a:xfrm>
                <a:off x="1174149" y="771514"/>
                <a:ext cx="23940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85F98A3-4F44-9848-7893-7A82CA597F2E}"/>
                  </a:ext>
                </a:extLst>
              </p14:cNvPr>
              <p14:cNvContentPartPr/>
              <p14:nvPr/>
            </p14:nvContentPartPr>
            <p14:xfrm>
              <a:off x="8081109" y="1165714"/>
              <a:ext cx="591840" cy="19080"/>
            </p14:xfrm>
          </p:contentPart>
        </mc:Choice>
        <mc:Fallback xmlns="">
          <p:pic>
            <p:nvPicPr>
              <p:cNvPr id="7" name="Ink 6">
                <a:extLst>
                  <a:ext uri="{FF2B5EF4-FFF2-40B4-BE49-F238E27FC236}">
                    <a16:creationId xmlns:a16="http://schemas.microsoft.com/office/drawing/2014/main" id="{585F98A3-4F44-9848-7893-7A82CA597F2E}"/>
                  </a:ext>
                </a:extLst>
              </p:cNvPr>
              <p:cNvPicPr/>
              <p:nvPr/>
            </p:nvPicPr>
            <p:blipFill>
              <a:blip r:embed="rId9"/>
              <a:stretch>
                <a:fillRect/>
              </a:stretch>
            </p:blipFill>
            <p:spPr>
              <a:xfrm>
                <a:off x="8027469" y="1058074"/>
                <a:ext cx="6994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100AFCE7-966C-0610-ED25-50E891F59B0D}"/>
                  </a:ext>
                </a:extLst>
              </p14:cNvPr>
              <p14:cNvContentPartPr/>
              <p14:nvPr/>
            </p14:nvContentPartPr>
            <p14:xfrm>
              <a:off x="1549629" y="1532554"/>
              <a:ext cx="541440" cy="27000"/>
            </p14:xfrm>
          </p:contentPart>
        </mc:Choice>
        <mc:Fallback xmlns="">
          <p:pic>
            <p:nvPicPr>
              <p:cNvPr id="8" name="Ink 7">
                <a:extLst>
                  <a:ext uri="{FF2B5EF4-FFF2-40B4-BE49-F238E27FC236}">
                    <a16:creationId xmlns:a16="http://schemas.microsoft.com/office/drawing/2014/main" id="{100AFCE7-966C-0610-ED25-50E891F59B0D}"/>
                  </a:ext>
                </a:extLst>
              </p:cNvPr>
              <p:cNvPicPr/>
              <p:nvPr/>
            </p:nvPicPr>
            <p:blipFill>
              <a:blip r:embed="rId11"/>
              <a:stretch>
                <a:fillRect/>
              </a:stretch>
            </p:blipFill>
            <p:spPr>
              <a:xfrm>
                <a:off x="1495989" y="1424554"/>
                <a:ext cx="6490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947734E-8237-33D7-24C2-37FEFB385407}"/>
                  </a:ext>
                </a:extLst>
              </p14:cNvPr>
              <p14:cNvContentPartPr/>
              <p14:nvPr/>
            </p14:nvContentPartPr>
            <p14:xfrm>
              <a:off x="-670491" y="870874"/>
              <a:ext cx="360" cy="360"/>
            </p14:xfrm>
          </p:contentPart>
        </mc:Choice>
        <mc:Fallback xmlns="">
          <p:pic>
            <p:nvPicPr>
              <p:cNvPr id="9" name="Ink 8">
                <a:extLst>
                  <a:ext uri="{FF2B5EF4-FFF2-40B4-BE49-F238E27FC236}">
                    <a16:creationId xmlns:a16="http://schemas.microsoft.com/office/drawing/2014/main" id="{9947734E-8237-33D7-24C2-37FEFB385407}"/>
                  </a:ext>
                </a:extLst>
              </p:cNvPr>
              <p:cNvPicPr/>
              <p:nvPr/>
            </p:nvPicPr>
            <p:blipFill>
              <a:blip r:embed="rId13"/>
              <a:stretch>
                <a:fillRect/>
              </a:stretch>
            </p:blipFill>
            <p:spPr>
              <a:xfrm>
                <a:off x="-724491" y="7628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E5E3E981-014C-0827-777C-00F09CF1EE30}"/>
                  </a:ext>
                </a:extLst>
              </p14:cNvPr>
              <p14:cNvContentPartPr/>
              <p14:nvPr/>
            </p14:nvContentPartPr>
            <p14:xfrm>
              <a:off x="6496389" y="888154"/>
              <a:ext cx="1290240" cy="83880"/>
            </p14:xfrm>
          </p:contentPart>
        </mc:Choice>
        <mc:Fallback xmlns="">
          <p:pic>
            <p:nvPicPr>
              <p:cNvPr id="10" name="Ink 9">
                <a:extLst>
                  <a:ext uri="{FF2B5EF4-FFF2-40B4-BE49-F238E27FC236}">
                    <a16:creationId xmlns:a16="http://schemas.microsoft.com/office/drawing/2014/main" id="{E5E3E981-014C-0827-777C-00F09CF1EE30}"/>
                  </a:ext>
                </a:extLst>
              </p:cNvPr>
              <p:cNvPicPr/>
              <p:nvPr/>
            </p:nvPicPr>
            <p:blipFill>
              <a:blip r:embed="rId15"/>
              <a:stretch>
                <a:fillRect/>
              </a:stretch>
            </p:blipFill>
            <p:spPr>
              <a:xfrm>
                <a:off x="6442389" y="780154"/>
                <a:ext cx="139788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69E4208A-44F8-4952-5815-047C0DBAABD7}"/>
                  </a:ext>
                </a:extLst>
              </p14:cNvPr>
              <p14:cNvContentPartPr/>
              <p14:nvPr/>
            </p14:nvContentPartPr>
            <p14:xfrm>
              <a:off x="4049469" y="852514"/>
              <a:ext cx="1092960" cy="53280"/>
            </p14:xfrm>
          </p:contentPart>
        </mc:Choice>
        <mc:Fallback xmlns="">
          <p:pic>
            <p:nvPicPr>
              <p:cNvPr id="11" name="Ink 10">
                <a:extLst>
                  <a:ext uri="{FF2B5EF4-FFF2-40B4-BE49-F238E27FC236}">
                    <a16:creationId xmlns:a16="http://schemas.microsoft.com/office/drawing/2014/main" id="{69E4208A-44F8-4952-5815-047C0DBAABD7}"/>
                  </a:ext>
                </a:extLst>
              </p:cNvPr>
              <p:cNvPicPr/>
              <p:nvPr/>
            </p:nvPicPr>
            <p:blipFill>
              <a:blip r:embed="rId17"/>
              <a:stretch>
                <a:fillRect/>
              </a:stretch>
            </p:blipFill>
            <p:spPr>
              <a:xfrm>
                <a:off x="3995829" y="744514"/>
                <a:ext cx="120060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58763D79-57DA-19D3-9299-E436E1AD2E28}"/>
                  </a:ext>
                </a:extLst>
              </p14:cNvPr>
              <p14:cNvContentPartPr/>
              <p14:nvPr/>
            </p14:nvContentPartPr>
            <p14:xfrm>
              <a:off x="7968069" y="2140954"/>
              <a:ext cx="421920" cy="45000"/>
            </p14:xfrm>
          </p:contentPart>
        </mc:Choice>
        <mc:Fallback xmlns="">
          <p:pic>
            <p:nvPicPr>
              <p:cNvPr id="12" name="Ink 11">
                <a:extLst>
                  <a:ext uri="{FF2B5EF4-FFF2-40B4-BE49-F238E27FC236}">
                    <a16:creationId xmlns:a16="http://schemas.microsoft.com/office/drawing/2014/main" id="{58763D79-57DA-19D3-9299-E436E1AD2E28}"/>
                  </a:ext>
                </a:extLst>
              </p:cNvPr>
              <p:cNvPicPr/>
              <p:nvPr/>
            </p:nvPicPr>
            <p:blipFill>
              <a:blip r:embed="rId19"/>
              <a:stretch>
                <a:fillRect/>
              </a:stretch>
            </p:blipFill>
            <p:spPr>
              <a:xfrm>
                <a:off x="7914429" y="2032954"/>
                <a:ext cx="5295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8004B09B-D937-7485-7321-78CC7F0666CD}"/>
                  </a:ext>
                </a:extLst>
              </p14:cNvPr>
              <p14:cNvContentPartPr/>
              <p14:nvPr/>
            </p14:nvContentPartPr>
            <p14:xfrm>
              <a:off x="-1141011" y="1636954"/>
              <a:ext cx="360" cy="360"/>
            </p14:xfrm>
          </p:contentPart>
        </mc:Choice>
        <mc:Fallback xmlns="">
          <p:pic>
            <p:nvPicPr>
              <p:cNvPr id="13" name="Ink 12">
                <a:extLst>
                  <a:ext uri="{FF2B5EF4-FFF2-40B4-BE49-F238E27FC236}">
                    <a16:creationId xmlns:a16="http://schemas.microsoft.com/office/drawing/2014/main" id="{8004B09B-D937-7485-7321-78CC7F0666CD}"/>
                  </a:ext>
                </a:extLst>
              </p:cNvPr>
              <p:cNvPicPr/>
              <p:nvPr/>
            </p:nvPicPr>
            <p:blipFill>
              <a:blip r:embed="rId5"/>
              <a:stretch>
                <a:fillRect/>
              </a:stretch>
            </p:blipFill>
            <p:spPr>
              <a:xfrm>
                <a:off x="-1195011" y="15293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F1896DF7-C0C9-5D12-1B65-0D0811A96FAA}"/>
                  </a:ext>
                </a:extLst>
              </p14:cNvPr>
              <p14:cNvContentPartPr/>
              <p14:nvPr/>
            </p14:nvContentPartPr>
            <p14:xfrm>
              <a:off x="1158309" y="1811914"/>
              <a:ext cx="2057400" cy="87480"/>
            </p14:xfrm>
          </p:contentPart>
        </mc:Choice>
        <mc:Fallback xmlns="">
          <p:pic>
            <p:nvPicPr>
              <p:cNvPr id="15" name="Ink 14">
                <a:extLst>
                  <a:ext uri="{FF2B5EF4-FFF2-40B4-BE49-F238E27FC236}">
                    <a16:creationId xmlns:a16="http://schemas.microsoft.com/office/drawing/2014/main" id="{F1896DF7-C0C9-5D12-1B65-0D0811A96FAA}"/>
                  </a:ext>
                </a:extLst>
              </p:cNvPr>
              <p:cNvPicPr/>
              <p:nvPr/>
            </p:nvPicPr>
            <p:blipFill>
              <a:blip r:embed="rId22"/>
              <a:stretch>
                <a:fillRect/>
              </a:stretch>
            </p:blipFill>
            <p:spPr>
              <a:xfrm>
                <a:off x="1104309" y="1703914"/>
                <a:ext cx="21650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E5940B2A-E967-507D-0CDF-6F5ACDE1F3A9}"/>
                  </a:ext>
                </a:extLst>
              </p14:cNvPr>
              <p14:cNvContentPartPr/>
              <p14:nvPr/>
            </p14:nvContentPartPr>
            <p14:xfrm>
              <a:off x="-1533051" y="3345874"/>
              <a:ext cx="5760" cy="7560"/>
            </p14:xfrm>
          </p:contentPart>
        </mc:Choice>
        <mc:Fallback xmlns="">
          <p:pic>
            <p:nvPicPr>
              <p:cNvPr id="19" name="Ink 18">
                <a:extLst>
                  <a:ext uri="{FF2B5EF4-FFF2-40B4-BE49-F238E27FC236}">
                    <a16:creationId xmlns:a16="http://schemas.microsoft.com/office/drawing/2014/main" id="{E5940B2A-E967-507D-0CDF-6F5ACDE1F3A9}"/>
                  </a:ext>
                </a:extLst>
              </p:cNvPr>
              <p:cNvPicPr/>
              <p:nvPr/>
            </p:nvPicPr>
            <p:blipFill>
              <a:blip r:embed="rId24"/>
              <a:stretch>
                <a:fillRect/>
              </a:stretch>
            </p:blipFill>
            <p:spPr>
              <a:xfrm>
                <a:off x="-1587051" y="3237874"/>
                <a:ext cx="113400" cy="223200"/>
              </a:xfrm>
              <a:prstGeom prst="rect">
                <a:avLst/>
              </a:prstGeom>
            </p:spPr>
          </p:pic>
        </mc:Fallback>
      </mc:AlternateContent>
    </p:spTree>
    <p:extLst>
      <p:ext uri="{BB962C8B-B14F-4D97-AF65-F5344CB8AC3E}">
        <p14:creationId xmlns:p14="http://schemas.microsoft.com/office/powerpoint/2010/main" val="404246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535" y="0"/>
            <a:ext cx="8520600" cy="572700"/>
          </a:xfrm>
        </p:spPr>
        <p:txBody>
          <a:bodyPr>
            <a:normAutofit fontScale="90000"/>
          </a:bodyPr>
          <a:lstStyle/>
          <a:p>
            <a:pPr lvl="0">
              <a:lnSpc>
                <a:spcPct val="150000"/>
              </a:lnSpc>
            </a:pPr>
            <a:r>
              <a:rPr lang="en-US" sz="2200" b="1" dirty="0">
                <a:latin typeface="Cambria"/>
                <a:ea typeface="Cambria"/>
                <a:cs typeface="Cambria"/>
                <a:sym typeface="Cambria"/>
              </a:rPr>
              <a:t>Biology for Engineers</a:t>
            </a:r>
            <a:br>
              <a:rPr lang="en-US" sz="2200" b="1" dirty="0">
                <a:latin typeface="Cambria"/>
                <a:ea typeface="Cambria"/>
                <a:cs typeface="Cambria"/>
                <a:sym typeface="Cambria"/>
              </a:rPr>
            </a:br>
            <a:r>
              <a:rPr lang="en-US" sz="2200" b="1" dirty="0">
                <a:latin typeface="Cambria" pitchFamily="18" charset="0"/>
              </a:rPr>
              <a:t>UNIT  5: </a:t>
            </a:r>
            <a:r>
              <a:rPr lang="en-US" sz="2200" dirty="0">
                <a:latin typeface="Cambria" pitchFamily="18" charset="0"/>
              </a:rPr>
              <a:t>Bioremediation and </a:t>
            </a:r>
            <a:r>
              <a:rPr lang="en-US" sz="2200" b="1" dirty="0" err="1">
                <a:effectLst>
                  <a:outerShdw blurRad="38100" dist="38100" dir="2700000" algn="tl">
                    <a:srgbClr val="000000">
                      <a:alpha val="43137"/>
                    </a:srgbClr>
                  </a:outerShdw>
                </a:effectLst>
                <a:latin typeface="Cambria" pitchFamily="18" charset="0"/>
              </a:rPr>
              <a:t>Biomining</a:t>
            </a:r>
            <a:r>
              <a:rPr lang="en-US" sz="2200" dirty="0">
                <a:latin typeface="Cambria" pitchFamily="18" charset="0"/>
              </a:rPr>
              <a:t> via microbial surface adsorption</a:t>
            </a:r>
            <a:br>
              <a:rPr lang="en-US" b="1" dirty="0">
                <a:latin typeface="Cambria" pitchFamily="18" charset="0"/>
                <a:ea typeface="Cambria"/>
                <a:cs typeface="Cambria"/>
                <a:sym typeface="Cambria"/>
              </a:rPr>
            </a:br>
            <a:endParaRPr lang="en-US" dirty="0"/>
          </a:p>
        </p:txBody>
      </p:sp>
      <p:sp>
        <p:nvSpPr>
          <p:cNvPr id="4" name="Text Placeholder 3"/>
          <p:cNvSpPr>
            <a:spLocks noGrp="1"/>
          </p:cNvSpPr>
          <p:nvPr>
            <p:ph type="body" idx="1"/>
          </p:nvPr>
        </p:nvSpPr>
        <p:spPr/>
        <p:txBody>
          <a:bodyPr>
            <a:normAutofit fontScale="92500" lnSpcReduction="10000"/>
          </a:bodyPr>
          <a:lstStyle/>
          <a:p>
            <a:pPr marL="114300" indent="0">
              <a:buNone/>
            </a:pPr>
            <a:r>
              <a:rPr lang="en-US" sz="2400" dirty="0">
                <a:solidFill>
                  <a:schemeClr val="tx1"/>
                </a:solidFill>
                <a:latin typeface="Cambria" pitchFamily="18" charset="0"/>
              </a:rPr>
              <a:t>Some</a:t>
            </a:r>
            <a:r>
              <a:rPr lang="en-US" sz="2400" dirty="0">
                <a:solidFill>
                  <a:srgbClr val="FF0000"/>
                </a:solidFill>
                <a:latin typeface="Cambria" pitchFamily="18" charset="0"/>
              </a:rPr>
              <a:t> advantages </a:t>
            </a:r>
            <a:r>
              <a:rPr lang="en-US" sz="2400" dirty="0">
                <a:solidFill>
                  <a:schemeClr val="tx1"/>
                </a:solidFill>
                <a:latin typeface="Cambria" pitchFamily="18" charset="0"/>
              </a:rPr>
              <a:t>of bioleaching include:</a:t>
            </a:r>
          </a:p>
          <a:p>
            <a:pPr fontAlgn="base"/>
            <a:r>
              <a:rPr lang="en-US" sz="2400" dirty="0">
                <a:solidFill>
                  <a:schemeClr val="tx1"/>
                </a:solidFill>
                <a:latin typeface="Cambria" pitchFamily="18" charset="0"/>
              </a:rPr>
              <a:t>Bioleaching can </a:t>
            </a:r>
            <a:r>
              <a:rPr lang="en-US" sz="2400" dirty="0" err="1">
                <a:solidFill>
                  <a:schemeClr val="tx1"/>
                </a:solidFill>
                <a:latin typeface="Cambria" pitchFamily="18" charset="0"/>
              </a:rPr>
              <a:t>stabilise</a:t>
            </a:r>
            <a:r>
              <a:rPr lang="en-US" sz="2400" dirty="0">
                <a:solidFill>
                  <a:schemeClr val="tx1"/>
                </a:solidFill>
                <a:latin typeface="Cambria" pitchFamily="18" charset="0"/>
              </a:rPr>
              <a:t> </a:t>
            </a:r>
            <a:r>
              <a:rPr lang="en-US" sz="2400" dirty="0" err="1">
                <a:solidFill>
                  <a:schemeClr val="tx1"/>
                </a:solidFill>
                <a:latin typeface="Cambria" pitchFamily="18" charset="0"/>
              </a:rPr>
              <a:t>sulphate</a:t>
            </a:r>
            <a:r>
              <a:rPr lang="en-US" sz="2400" dirty="0">
                <a:solidFill>
                  <a:schemeClr val="tx1"/>
                </a:solidFill>
                <a:latin typeface="Cambria" pitchFamily="18" charset="0"/>
              </a:rPr>
              <a:t> toxins from the mine without causing harm to the environment.</a:t>
            </a:r>
          </a:p>
          <a:p>
            <a:pPr fontAlgn="base"/>
            <a:r>
              <a:rPr lang="en-US" sz="2400" dirty="0">
                <a:solidFill>
                  <a:schemeClr val="tx1"/>
                </a:solidFill>
                <a:latin typeface="Cambria" pitchFamily="18" charset="0"/>
              </a:rPr>
              <a:t>Poisonous sulfur dioxide emissions harm the environment and can cause health problems for miners, and bioleaching avoids this process entirely.</a:t>
            </a:r>
          </a:p>
          <a:p>
            <a:pPr fontAlgn="base"/>
            <a:r>
              <a:rPr lang="en-US" sz="2400" dirty="0">
                <a:solidFill>
                  <a:schemeClr val="tx1"/>
                </a:solidFill>
                <a:latin typeface="Cambria" pitchFamily="18" charset="0"/>
              </a:rPr>
              <a:t>Bioleaching is more cost-effective than smelting processes.</a:t>
            </a:r>
          </a:p>
          <a:p>
            <a:pPr fontAlgn="base"/>
            <a:r>
              <a:rPr lang="en-US" sz="2400" dirty="0">
                <a:solidFill>
                  <a:schemeClr val="tx1"/>
                </a:solidFill>
                <a:latin typeface="Cambria" pitchFamily="18" charset="0"/>
              </a:rPr>
              <a:t>Some Bioleaching offers a different way to extract valuable metals from low-grade ores that have already been processed.</a:t>
            </a:r>
          </a:p>
          <a:p>
            <a:pPr marL="11430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3" y="1073248"/>
            <a:ext cx="8730343" cy="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178" y="0"/>
            <a:ext cx="891822" cy="94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91716F7-C133-4E00-56DD-98B4B52C7BCA}"/>
                  </a:ext>
                </a:extLst>
              </p14:cNvPr>
              <p14:cNvContentPartPr/>
              <p14:nvPr/>
            </p14:nvContentPartPr>
            <p14:xfrm>
              <a:off x="-1471851" y="853234"/>
              <a:ext cx="360" cy="360"/>
            </p14:xfrm>
          </p:contentPart>
        </mc:Choice>
        <mc:Fallback xmlns="">
          <p:pic>
            <p:nvPicPr>
              <p:cNvPr id="5" name="Ink 4">
                <a:extLst>
                  <a:ext uri="{FF2B5EF4-FFF2-40B4-BE49-F238E27FC236}">
                    <a16:creationId xmlns:a16="http://schemas.microsoft.com/office/drawing/2014/main" id="{591716F7-C133-4E00-56DD-98B4B52C7BCA}"/>
                  </a:ext>
                </a:extLst>
              </p:cNvPr>
              <p:cNvPicPr/>
              <p:nvPr/>
            </p:nvPicPr>
            <p:blipFill>
              <a:blip r:embed="rId5"/>
              <a:stretch>
                <a:fillRect/>
              </a:stretch>
            </p:blipFill>
            <p:spPr>
              <a:xfrm>
                <a:off x="-1525491" y="7452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BE63BB3-4522-EBCC-FE13-685DA3F5BF27}"/>
                  </a:ext>
                </a:extLst>
              </p14:cNvPr>
              <p14:cNvContentPartPr/>
              <p14:nvPr/>
            </p14:nvContentPartPr>
            <p14:xfrm>
              <a:off x="2821509" y="1715074"/>
              <a:ext cx="2831760" cy="149760"/>
            </p14:xfrm>
          </p:contentPart>
        </mc:Choice>
        <mc:Fallback xmlns="">
          <p:pic>
            <p:nvPicPr>
              <p:cNvPr id="7" name="Ink 6">
                <a:extLst>
                  <a:ext uri="{FF2B5EF4-FFF2-40B4-BE49-F238E27FC236}">
                    <a16:creationId xmlns:a16="http://schemas.microsoft.com/office/drawing/2014/main" id="{BBE63BB3-4522-EBCC-FE13-685DA3F5BF27}"/>
                  </a:ext>
                </a:extLst>
              </p:cNvPr>
              <p:cNvPicPr/>
              <p:nvPr/>
            </p:nvPicPr>
            <p:blipFill>
              <a:blip r:embed="rId7"/>
              <a:stretch>
                <a:fillRect/>
              </a:stretch>
            </p:blipFill>
            <p:spPr>
              <a:xfrm>
                <a:off x="2767869" y="1607074"/>
                <a:ext cx="29394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E938802-CD2C-8C97-BE94-56CF775F5197}"/>
                  </a:ext>
                </a:extLst>
              </p14:cNvPr>
              <p14:cNvContentPartPr/>
              <p14:nvPr/>
            </p14:nvContentPartPr>
            <p14:xfrm>
              <a:off x="5668749" y="1715794"/>
              <a:ext cx="360" cy="360"/>
            </p14:xfrm>
          </p:contentPart>
        </mc:Choice>
        <mc:Fallback xmlns="">
          <p:pic>
            <p:nvPicPr>
              <p:cNvPr id="8" name="Ink 7">
                <a:extLst>
                  <a:ext uri="{FF2B5EF4-FFF2-40B4-BE49-F238E27FC236}">
                    <a16:creationId xmlns:a16="http://schemas.microsoft.com/office/drawing/2014/main" id="{DE938802-CD2C-8C97-BE94-56CF775F5197}"/>
                  </a:ext>
                </a:extLst>
              </p:cNvPr>
              <p:cNvPicPr/>
              <p:nvPr/>
            </p:nvPicPr>
            <p:blipFill>
              <a:blip r:embed="rId5"/>
              <a:stretch>
                <a:fillRect/>
              </a:stretch>
            </p:blipFill>
            <p:spPr>
              <a:xfrm>
                <a:off x="5615109" y="16077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31EA7AA4-2C6D-FCA4-2F03-C6496C671317}"/>
                  </a:ext>
                </a:extLst>
              </p14:cNvPr>
              <p14:cNvContentPartPr/>
              <p14:nvPr/>
            </p14:nvContentPartPr>
            <p14:xfrm>
              <a:off x="3508389" y="1695274"/>
              <a:ext cx="2213280" cy="98640"/>
            </p14:xfrm>
          </p:contentPart>
        </mc:Choice>
        <mc:Fallback xmlns="">
          <p:pic>
            <p:nvPicPr>
              <p:cNvPr id="9" name="Ink 8">
                <a:extLst>
                  <a:ext uri="{FF2B5EF4-FFF2-40B4-BE49-F238E27FC236}">
                    <a16:creationId xmlns:a16="http://schemas.microsoft.com/office/drawing/2014/main" id="{31EA7AA4-2C6D-FCA4-2F03-C6496C671317}"/>
                  </a:ext>
                </a:extLst>
              </p:cNvPr>
              <p:cNvPicPr/>
              <p:nvPr/>
            </p:nvPicPr>
            <p:blipFill>
              <a:blip r:embed="rId10"/>
              <a:stretch>
                <a:fillRect/>
              </a:stretch>
            </p:blipFill>
            <p:spPr>
              <a:xfrm>
                <a:off x="3454389" y="1587634"/>
                <a:ext cx="232092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B232DAF2-92A2-9361-2D4A-2D97DD18F091}"/>
                  </a:ext>
                </a:extLst>
              </p14:cNvPr>
              <p14:cNvContentPartPr/>
              <p14:nvPr/>
            </p14:nvContentPartPr>
            <p14:xfrm>
              <a:off x="-897291" y="2438314"/>
              <a:ext cx="360" cy="360"/>
            </p14:xfrm>
          </p:contentPart>
        </mc:Choice>
        <mc:Fallback xmlns="">
          <p:pic>
            <p:nvPicPr>
              <p:cNvPr id="10" name="Ink 9">
                <a:extLst>
                  <a:ext uri="{FF2B5EF4-FFF2-40B4-BE49-F238E27FC236}">
                    <a16:creationId xmlns:a16="http://schemas.microsoft.com/office/drawing/2014/main" id="{B232DAF2-92A2-9361-2D4A-2D97DD18F091}"/>
                  </a:ext>
                </a:extLst>
              </p:cNvPr>
              <p:cNvPicPr/>
              <p:nvPr/>
            </p:nvPicPr>
            <p:blipFill>
              <a:blip r:embed="rId12"/>
              <a:stretch>
                <a:fillRect/>
              </a:stretch>
            </p:blipFill>
            <p:spPr>
              <a:xfrm>
                <a:off x="-950931" y="23306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379B4B63-22A0-122C-391C-95D306A2CE41}"/>
                  </a:ext>
                </a:extLst>
              </p14:cNvPr>
              <p14:cNvContentPartPr/>
              <p14:nvPr/>
            </p14:nvContentPartPr>
            <p14:xfrm>
              <a:off x="2559789" y="3517234"/>
              <a:ext cx="5235480" cy="114840"/>
            </p14:xfrm>
          </p:contentPart>
        </mc:Choice>
        <mc:Fallback xmlns="">
          <p:pic>
            <p:nvPicPr>
              <p:cNvPr id="12" name="Ink 11">
                <a:extLst>
                  <a:ext uri="{FF2B5EF4-FFF2-40B4-BE49-F238E27FC236}">
                    <a16:creationId xmlns:a16="http://schemas.microsoft.com/office/drawing/2014/main" id="{379B4B63-22A0-122C-391C-95D306A2CE41}"/>
                  </a:ext>
                </a:extLst>
              </p:cNvPr>
              <p:cNvPicPr/>
              <p:nvPr/>
            </p:nvPicPr>
            <p:blipFill>
              <a:blip r:embed="rId14"/>
              <a:stretch>
                <a:fillRect/>
              </a:stretch>
            </p:blipFill>
            <p:spPr>
              <a:xfrm>
                <a:off x="2506149" y="3409594"/>
                <a:ext cx="5343120" cy="330480"/>
              </a:xfrm>
              <a:prstGeom prst="rect">
                <a:avLst/>
              </a:prstGeom>
            </p:spPr>
          </p:pic>
        </mc:Fallback>
      </mc:AlternateContent>
    </p:spTree>
    <p:extLst>
      <p:ext uri="{BB962C8B-B14F-4D97-AF65-F5344CB8AC3E}">
        <p14:creationId xmlns:p14="http://schemas.microsoft.com/office/powerpoint/2010/main" val="19374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6CC4-4392-A787-7D5D-7D7A892C341C}"/>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8475D1D8-FC3B-2FF8-FB9E-5D2198FB81BD}"/>
              </a:ext>
            </a:extLst>
          </p:cNvPr>
          <p:cNvSpPr>
            <a:spLocks noGrp="1"/>
          </p:cNvSpPr>
          <p:nvPr>
            <p:ph type="body" idx="1"/>
          </p:nvPr>
        </p:nvSpPr>
        <p:spPr/>
        <p:txBody>
          <a:bodyPr/>
          <a:lstStyle/>
          <a:p>
            <a:pPr marL="114300" indent="0">
              <a:buNone/>
            </a:pPr>
            <a:r>
              <a:rPr lang="en-US" b="1" dirty="0">
                <a:solidFill>
                  <a:srgbClr val="FF0000"/>
                </a:solidFill>
                <a:latin typeface="Cambria" pitchFamily="18" charset="0"/>
              </a:rPr>
              <a:t>What are the environmental risks of biomining?</a:t>
            </a:r>
          </a:p>
          <a:p>
            <a:pPr marL="114300" indent="0">
              <a:buNone/>
            </a:pPr>
            <a:r>
              <a:rPr lang="en-US" dirty="0">
                <a:solidFill>
                  <a:schemeClr val="tx1"/>
                </a:solidFill>
                <a:latin typeface="Cambria" pitchFamily="18" charset="0"/>
              </a:rPr>
              <a:t>Leakage and treatment of the acidic, metal-rich solution created by the microbes, similar to the acid mine drainage from some abandoned mines. Need for waste treatment protocols</a:t>
            </a:r>
          </a:p>
          <a:p>
            <a:pPr marL="114300" indent="0">
              <a:buNone/>
            </a:pPr>
            <a:r>
              <a:rPr lang="en-US" dirty="0" err="1">
                <a:solidFill>
                  <a:schemeClr val="tx1"/>
                </a:solidFill>
                <a:latin typeface="Cambria" pitchFamily="18" charset="0"/>
              </a:rPr>
              <a:t>Egs</a:t>
            </a:r>
            <a:r>
              <a:rPr lang="en-US" dirty="0">
                <a:solidFill>
                  <a:schemeClr val="tx1"/>
                </a:solidFill>
                <a:latin typeface="Cambria" pitchFamily="18" charset="0"/>
              </a:rPr>
              <a:t>: </a:t>
            </a:r>
            <a:r>
              <a:rPr lang="en-US" dirty="0">
                <a:solidFill>
                  <a:srgbClr val="7030A0"/>
                </a:solidFill>
                <a:effectLst>
                  <a:outerShdw blurRad="38100" dist="38100" dir="2700000" algn="tl">
                    <a:srgbClr val="000000">
                      <a:alpha val="43137"/>
                    </a:srgbClr>
                  </a:outerShdw>
                </a:effectLst>
                <a:latin typeface="Cambria" pitchFamily="18" charset="0"/>
              </a:rPr>
              <a:t>Chile- Cu from ores</a:t>
            </a:r>
          </a:p>
          <a:p>
            <a:pPr marL="114300" indent="0">
              <a:buNone/>
            </a:pPr>
            <a:r>
              <a:rPr lang="en-US" dirty="0">
                <a:solidFill>
                  <a:srgbClr val="7030A0"/>
                </a:solidFill>
                <a:effectLst>
                  <a:outerShdw blurRad="38100" dist="38100" dir="2700000" algn="tl">
                    <a:srgbClr val="000000">
                      <a:alpha val="43137"/>
                    </a:srgbClr>
                  </a:outerShdw>
                </a:effectLst>
                <a:latin typeface="Cambria" pitchFamily="18" charset="0"/>
              </a:rPr>
              <a:t>Europe- Fe, Co</a:t>
            </a:r>
          </a:p>
          <a:p>
            <a:pPr marL="114300" indent="0">
              <a:buNone/>
            </a:pPr>
            <a:r>
              <a:rPr lang="en-US" dirty="0">
                <a:solidFill>
                  <a:srgbClr val="7030A0"/>
                </a:solidFill>
                <a:effectLst>
                  <a:outerShdw blurRad="38100" dist="38100" dir="2700000" algn="tl">
                    <a:srgbClr val="000000">
                      <a:alpha val="43137"/>
                    </a:srgbClr>
                  </a:outerShdw>
                </a:effectLst>
                <a:latin typeface="Cambria" pitchFamily="18" charset="0"/>
              </a:rPr>
              <a:t>UAE- gold mining   ;   </a:t>
            </a:r>
            <a:r>
              <a:rPr lang="en-US" dirty="0">
                <a:solidFill>
                  <a:srgbClr val="C00000"/>
                </a:solidFill>
                <a:effectLst>
                  <a:outerShdw blurRad="38100" dist="38100" dir="2700000" algn="tl">
                    <a:srgbClr val="000000">
                      <a:alpha val="43137"/>
                    </a:srgbClr>
                  </a:outerShdw>
                </a:effectLst>
                <a:latin typeface="Cambria" pitchFamily="18" charset="0"/>
              </a:rPr>
              <a:t>Other minerals- Silver, Uranium, Nickel and Zinc</a:t>
            </a:r>
          </a:p>
          <a:p>
            <a:endParaRPr lang="en-IN" dirty="0"/>
          </a:p>
        </p:txBody>
      </p:sp>
      <p:sp>
        <p:nvSpPr>
          <p:cNvPr id="4" name="Slide Number Placeholder 3">
            <a:extLst>
              <a:ext uri="{FF2B5EF4-FFF2-40B4-BE49-F238E27FC236}">
                <a16:creationId xmlns:a16="http://schemas.microsoft.com/office/drawing/2014/main" id="{3EF3FBD7-C4A4-D3A2-711F-8951C48663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28634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E412-2F58-793D-2F81-89A52101CEDA}"/>
              </a:ext>
            </a:extLst>
          </p:cNvPr>
          <p:cNvSpPr>
            <a:spLocks noGrp="1"/>
          </p:cNvSpPr>
          <p:nvPr>
            <p:ph type="title"/>
          </p:nvPr>
        </p:nvSpPr>
        <p:spPr>
          <a:xfrm>
            <a:off x="311700" y="445025"/>
            <a:ext cx="8520600" cy="502920"/>
          </a:xfrm>
        </p:spPr>
        <p:txBody>
          <a:bodyPr>
            <a:normAutofit fontScale="90000"/>
          </a:bodyPr>
          <a:lstStyle/>
          <a:p>
            <a:pPr>
              <a:lnSpc>
                <a:spcPct val="150000"/>
              </a:lnSpc>
            </a:pPr>
            <a:r>
              <a:rPr lang="en-US" sz="2200" dirty="0">
                <a:effectLst/>
                <a:latin typeface="g_d0_f2"/>
              </a:rPr>
              <a:t>   Unit 5 </a:t>
            </a:r>
            <a:r>
              <a:rPr lang="en-US" sz="2000" dirty="0">
                <a:solidFill>
                  <a:srgbClr val="C00000"/>
                </a:solidFill>
                <a:effectLst/>
                <a:latin typeface="g_d0_f2"/>
              </a:rPr>
              <a:t>Bioremediation: Definition and Principles</a:t>
            </a:r>
            <a:br>
              <a:rPr lang="en-US" sz="1600" dirty="0">
                <a:effectLst/>
                <a:latin typeface="g_d0_f2"/>
              </a:rPr>
            </a:br>
            <a:r>
              <a:rPr lang="en-US" sz="2200" dirty="0">
                <a:solidFill>
                  <a:srgbClr val="0070C0"/>
                </a:solidFill>
                <a:effectLst/>
                <a:latin typeface="g_d0_f2"/>
              </a:rPr>
              <a:t>Bioremediation is defined as a process that utilizes  microorganisms, green plants, and their enzymes, to remove, degrade, and detoxify the environmental pollutants like heavy metals  and hazardous environmental waste into  less toxic forms during the treatment of contaminated sites</a:t>
            </a:r>
            <a:br>
              <a:rPr lang="en-US" sz="2200" dirty="0">
                <a:solidFill>
                  <a:srgbClr val="0070C0"/>
                </a:solidFill>
                <a:effectLst/>
                <a:latin typeface="g_d0_f2"/>
              </a:rPr>
            </a:br>
            <a:br>
              <a:rPr lang="en-US" sz="2200" dirty="0">
                <a:latin typeface="g_d0_f2"/>
              </a:rPr>
            </a:br>
            <a:r>
              <a:rPr lang="en-US" sz="2200" i="1" dirty="0">
                <a:effectLst/>
                <a:latin typeface="g_d0_f2"/>
              </a:rPr>
              <a:t>The bioremediation process has been used to reduce the concentration and toxicity of various chemical pollutants, such as pesticides, poly-aromatic hydrocarbons, nitroaromatic com-pounds,  heavy metals, and industrial solvents</a:t>
            </a:r>
            <a:r>
              <a:rPr lang="en-US" sz="2200" i="1" dirty="0"/>
              <a:t> </a:t>
            </a:r>
            <a:endParaRPr lang="en-IN" sz="2200" i="1" dirty="0"/>
          </a:p>
        </p:txBody>
      </p:sp>
      <p:sp>
        <p:nvSpPr>
          <p:cNvPr id="4" name="Text Placeholder 3">
            <a:extLst>
              <a:ext uri="{FF2B5EF4-FFF2-40B4-BE49-F238E27FC236}">
                <a16:creationId xmlns:a16="http://schemas.microsoft.com/office/drawing/2014/main" id="{9840DBF3-ED77-E03B-EE0E-59D5D20C8192}"/>
              </a:ext>
            </a:extLst>
          </p:cNvPr>
          <p:cNvSpPr>
            <a:spLocks noGrp="1"/>
          </p:cNvSpPr>
          <p:nvPr>
            <p:ph type="body" idx="1"/>
          </p:nvPr>
        </p:nvSpPr>
        <p:spPr>
          <a:xfrm>
            <a:off x="311700" y="586740"/>
            <a:ext cx="8520600" cy="502920"/>
          </a:xfrm>
        </p:spPr>
        <p:txBody>
          <a:bodyPr>
            <a:normAutofit/>
          </a:bodyPr>
          <a:lstStyle/>
          <a:p>
            <a:pPr marL="114300" indent="0">
              <a:buNone/>
            </a:pPr>
            <a:endParaRPr lang="en-US"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p:txBody>
      </p:sp>
      <p:sp>
        <p:nvSpPr>
          <p:cNvPr id="3" name="Slide Number Placeholder 2">
            <a:extLst>
              <a:ext uri="{FF2B5EF4-FFF2-40B4-BE49-F238E27FC236}">
                <a16:creationId xmlns:a16="http://schemas.microsoft.com/office/drawing/2014/main" id="{F1D7176C-C826-DFFD-17D9-CEF31D1A2C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67312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535" y="0"/>
            <a:ext cx="8520600" cy="572700"/>
          </a:xfrm>
        </p:spPr>
        <p:txBody>
          <a:bodyPr>
            <a:normAutofit fontScale="90000"/>
          </a:bodyPr>
          <a:lstStyle/>
          <a:p>
            <a:pPr lvl="0">
              <a:lnSpc>
                <a:spcPct val="150000"/>
              </a:lnSpc>
            </a:pPr>
            <a:r>
              <a:rPr lang="en-US" sz="2200" b="1" dirty="0">
                <a:latin typeface="Cambria"/>
                <a:ea typeface="Cambria"/>
                <a:cs typeface="Cambria"/>
                <a:sym typeface="Cambria"/>
              </a:rPr>
              <a:t>Biology for Engineers</a:t>
            </a:r>
            <a:br>
              <a:rPr lang="en-US" sz="2200" b="1" dirty="0">
                <a:latin typeface="Cambria"/>
                <a:ea typeface="Cambria"/>
                <a:cs typeface="Cambria"/>
                <a:sym typeface="Cambria"/>
              </a:rPr>
            </a:br>
            <a:r>
              <a:rPr lang="en-US" sz="2200" b="1" dirty="0">
                <a:latin typeface="Cambria" pitchFamily="18" charset="0"/>
              </a:rPr>
              <a:t>UNIT  5: Bioremediation</a:t>
            </a:r>
            <a:r>
              <a:rPr lang="en-US" sz="2200" dirty="0">
                <a:latin typeface="Cambria" pitchFamily="18" charset="0"/>
              </a:rPr>
              <a:t> and </a:t>
            </a:r>
            <a:r>
              <a:rPr lang="en-US" sz="2200" dirty="0" err="1">
                <a:latin typeface="Cambria" pitchFamily="18" charset="0"/>
              </a:rPr>
              <a:t>Biomining</a:t>
            </a:r>
            <a:r>
              <a:rPr lang="en-US" sz="2200" dirty="0">
                <a:latin typeface="Cambria" pitchFamily="18" charset="0"/>
              </a:rPr>
              <a:t> via microbial surface adsorption</a:t>
            </a:r>
            <a:br>
              <a:rPr lang="en-US" b="1" dirty="0">
                <a:latin typeface="Cambria" pitchFamily="18" charset="0"/>
                <a:ea typeface="Cambria"/>
                <a:cs typeface="Cambria"/>
                <a:sym typeface="Cambria"/>
              </a:rPr>
            </a:br>
            <a:endParaRPr lang="en-US" dirty="0"/>
          </a:p>
        </p:txBody>
      </p:sp>
      <p:sp>
        <p:nvSpPr>
          <p:cNvPr id="4" name="Text Placeholder 3"/>
          <p:cNvSpPr>
            <a:spLocks noGrp="1"/>
          </p:cNvSpPr>
          <p:nvPr>
            <p:ph type="body" idx="1"/>
          </p:nvPr>
        </p:nvSpPr>
        <p:spPr>
          <a:xfrm>
            <a:off x="112889" y="1044950"/>
            <a:ext cx="3578578" cy="4098550"/>
          </a:xfrm>
        </p:spPr>
        <p:txBody>
          <a:bodyPr>
            <a:normAutofit fontScale="92500" lnSpcReduction="20000"/>
          </a:bodyPr>
          <a:lstStyle/>
          <a:p>
            <a:pPr marL="225425" indent="-225425"/>
            <a:r>
              <a:rPr lang="en-US" dirty="0">
                <a:solidFill>
                  <a:schemeClr val="tx1"/>
                </a:solidFill>
                <a:latin typeface="Cambria" pitchFamily="18" charset="0"/>
              </a:rPr>
              <a:t>Heavy metals are defined as metallic elements that have a relatively high density compared to water (&gt;5 </a:t>
            </a:r>
            <a:r>
              <a:rPr lang="en-US" dirty="0" err="1">
                <a:solidFill>
                  <a:schemeClr val="tx1"/>
                </a:solidFill>
                <a:latin typeface="Cambria" pitchFamily="18" charset="0"/>
              </a:rPr>
              <a:t>gm</a:t>
            </a:r>
            <a:r>
              <a:rPr lang="en-US" dirty="0">
                <a:solidFill>
                  <a:schemeClr val="tx1"/>
                </a:solidFill>
                <a:latin typeface="Cambria" pitchFamily="18" charset="0"/>
              </a:rPr>
              <a:t>/cc)</a:t>
            </a:r>
          </a:p>
          <a:p>
            <a:pPr marL="225425" indent="-225425"/>
            <a:r>
              <a:rPr lang="en-US" dirty="0">
                <a:solidFill>
                  <a:schemeClr val="tx1"/>
                </a:solidFill>
                <a:latin typeface="Cambria" pitchFamily="18" charset="0"/>
              </a:rPr>
              <a:t>Various public health measures undertaken to control, prevent and treat metal toxicity occurring at occupational exposure, accidents and environmental factors.</a:t>
            </a:r>
          </a:p>
          <a:p>
            <a:pPr marL="225425" indent="-225425"/>
            <a:r>
              <a:rPr lang="en-US" dirty="0">
                <a:solidFill>
                  <a:schemeClr val="tx1"/>
                </a:solidFill>
                <a:latin typeface="Cambria" pitchFamily="18" charset="0"/>
              </a:rPr>
              <a:t>They replace essential elements  in our body and cause increase in free oxygen radicals.</a:t>
            </a:r>
          </a:p>
          <a:p>
            <a:pPr marL="225425" indent="-225425"/>
            <a:r>
              <a:rPr lang="en-US" dirty="0">
                <a:solidFill>
                  <a:schemeClr val="tx1"/>
                </a:solidFill>
                <a:latin typeface="Cambria" pitchFamily="18" charset="0"/>
              </a:rPr>
              <a:t>Some are even cancer causing (As, </a:t>
            </a:r>
            <a:r>
              <a:rPr lang="en-US" dirty="0" err="1">
                <a:solidFill>
                  <a:schemeClr val="tx1"/>
                </a:solidFill>
                <a:latin typeface="Cambria" pitchFamily="18" charset="0"/>
              </a:rPr>
              <a:t>Pb</a:t>
            </a:r>
            <a:r>
              <a:rPr lang="en-US" dirty="0">
                <a:solidFill>
                  <a:schemeClr val="tx1"/>
                </a:solidFill>
                <a:latin typeface="Cambria" pitchFamily="18" charset="0"/>
              </a:rPr>
              <a:t>, Cd) and endocrine disruptors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3" y="1073248"/>
            <a:ext cx="8730343" cy="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178" y="0"/>
            <a:ext cx="891822" cy="94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9556" y="1134459"/>
            <a:ext cx="5550100" cy="3764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2EBDA86F-B18D-297C-C75B-9A5F6EFA0671}"/>
                  </a:ext>
                </a:extLst>
              </p14:cNvPr>
              <p14:cNvContentPartPr/>
              <p14:nvPr/>
            </p14:nvContentPartPr>
            <p14:xfrm>
              <a:off x="1305909" y="1758994"/>
              <a:ext cx="360" cy="360"/>
            </p14:xfrm>
          </p:contentPart>
        </mc:Choice>
        <mc:Fallback xmlns="">
          <p:pic>
            <p:nvPicPr>
              <p:cNvPr id="2" name="Ink 1">
                <a:extLst>
                  <a:ext uri="{FF2B5EF4-FFF2-40B4-BE49-F238E27FC236}">
                    <a16:creationId xmlns:a16="http://schemas.microsoft.com/office/drawing/2014/main" id="{2EBDA86F-B18D-297C-C75B-9A5F6EFA0671}"/>
                  </a:ext>
                </a:extLst>
              </p:cNvPr>
              <p:cNvPicPr/>
              <p:nvPr/>
            </p:nvPicPr>
            <p:blipFill>
              <a:blip r:embed="rId6"/>
              <a:stretch>
                <a:fillRect/>
              </a:stretch>
            </p:blipFill>
            <p:spPr>
              <a:xfrm>
                <a:off x="1251909" y="16513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734E5D7F-CC46-ED87-79F5-12D49311368A}"/>
                  </a:ext>
                </a:extLst>
              </p14:cNvPr>
              <p14:cNvContentPartPr/>
              <p14:nvPr/>
            </p14:nvContentPartPr>
            <p14:xfrm>
              <a:off x="1305909" y="1611754"/>
              <a:ext cx="2095920" cy="147600"/>
            </p14:xfrm>
          </p:contentPart>
        </mc:Choice>
        <mc:Fallback xmlns="">
          <p:pic>
            <p:nvPicPr>
              <p:cNvPr id="6" name="Ink 5">
                <a:extLst>
                  <a:ext uri="{FF2B5EF4-FFF2-40B4-BE49-F238E27FC236}">
                    <a16:creationId xmlns:a16="http://schemas.microsoft.com/office/drawing/2014/main" id="{734E5D7F-CC46-ED87-79F5-12D49311368A}"/>
                  </a:ext>
                </a:extLst>
              </p:cNvPr>
              <p:cNvPicPr/>
              <p:nvPr/>
            </p:nvPicPr>
            <p:blipFill>
              <a:blip r:embed="rId8"/>
              <a:stretch>
                <a:fillRect/>
              </a:stretch>
            </p:blipFill>
            <p:spPr>
              <a:xfrm>
                <a:off x="1251909" y="1503754"/>
                <a:ext cx="220356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52C7A840-7892-EC30-7D78-0F6BBE7BA058}"/>
                  </a:ext>
                </a:extLst>
              </p14:cNvPr>
              <p14:cNvContentPartPr/>
              <p14:nvPr/>
            </p14:nvContentPartPr>
            <p14:xfrm>
              <a:off x="450909" y="1888594"/>
              <a:ext cx="1849320" cy="149760"/>
            </p14:xfrm>
          </p:contentPart>
        </mc:Choice>
        <mc:Fallback xmlns="">
          <p:pic>
            <p:nvPicPr>
              <p:cNvPr id="7" name="Ink 6">
                <a:extLst>
                  <a:ext uri="{FF2B5EF4-FFF2-40B4-BE49-F238E27FC236}">
                    <a16:creationId xmlns:a16="http://schemas.microsoft.com/office/drawing/2014/main" id="{52C7A840-7892-EC30-7D78-0F6BBE7BA058}"/>
                  </a:ext>
                </a:extLst>
              </p:cNvPr>
              <p:cNvPicPr/>
              <p:nvPr/>
            </p:nvPicPr>
            <p:blipFill>
              <a:blip r:embed="rId10"/>
              <a:stretch>
                <a:fillRect/>
              </a:stretch>
            </p:blipFill>
            <p:spPr>
              <a:xfrm>
                <a:off x="397269" y="1780954"/>
                <a:ext cx="19569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0175D9F9-BDB2-B21D-D2CE-3560B18225C9}"/>
                  </a:ext>
                </a:extLst>
              </p14:cNvPr>
              <p14:cNvContentPartPr/>
              <p14:nvPr/>
            </p14:nvContentPartPr>
            <p14:xfrm>
              <a:off x="1567629" y="1828834"/>
              <a:ext cx="360" cy="360"/>
            </p14:xfrm>
          </p:contentPart>
        </mc:Choice>
        <mc:Fallback xmlns="">
          <p:pic>
            <p:nvPicPr>
              <p:cNvPr id="9" name="Ink 8">
                <a:extLst>
                  <a:ext uri="{FF2B5EF4-FFF2-40B4-BE49-F238E27FC236}">
                    <a16:creationId xmlns:a16="http://schemas.microsoft.com/office/drawing/2014/main" id="{0175D9F9-BDB2-B21D-D2CE-3560B18225C9}"/>
                  </a:ext>
                </a:extLst>
              </p:cNvPr>
              <p:cNvPicPr/>
              <p:nvPr/>
            </p:nvPicPr>
            <p:blipFill>
              <a:blip r:embed="rId6"/>
              <a:stretch>
                <a:fillRect/>
              </a:stretch>
            </p:blipFill>
            <p:spPr>
              <a:xfrm>
                <a:off x="1513629" y="17208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962D2ABB-822C-6660-BE2A-280D0E90344C}"/>
                  </a:ext>
                </a:extLst>
              </p14:cNvPr>
              <p14:cNvContentPartPr/>
              <p14:nvPr/>
            </p14:nvContentPartPr>
            <p14:xfrm>
              <a:off x="341109" y="1827034"/>
              <a:ext cx="1882440" cy="315720"/>
            </p14:xfrm>
          </p:contentPart>
        </mc:Choice>
        <mc:Fallback xmlns="">
          <p:pic>
            <p:nvPicPr>
              <p:cNvPr id="10" name="Ink 9">
                <a:extLst>
                  <a:ext uri="{FF2B5EF4-FFF2-40B4-BE49-F238E27FC236}">
                    <a16:creationId xmlns:a16="http://schemas.microsoft.com/office/drawing/2014/main" id="{962D2ABB-822C-6660-BE2A-280D0E90344C}"/>
                  </a:ext>
                </a:extLst>
              </p:cNvPr>
              <p:cNvPicPr/>
              <p:nvPr/>
            </p:nvPicPr>
            <p:blipFill>
              <a:blip r:embed="rId13"/>
              <a:stretch>
                <a:fillRect/>
              </a:stretch>
            </p:blipFill>
            <p:spPr>
              <a:xfrm>
                <a:off x="287469" y="1719394"/>
                <a:ext cx="199008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4FC66E7-4603-0B62-2BEE-C9878BE3AE3D}"/>
                  </a:ext>
                </a:extLst>
              </p14:cNvPr>
              <p14:cNvContentPartPr/>
              <p14:nvPr/>
            </p14:nvContentPartPr>
            <p14:xfrm>
              <a:off x="-827451" y="2107114"/>
              <a:ext cx="360" cy="360"/>
            </p14:xfrm>
          </p:contentPart>
        </mc:Choice>
        <mc:Fallback xmlns="">
          <p:pic>
            <p:nvPicPr>
              <p:cNvPr id="11" name="Ink 10">
                <a:extLst>
                  <a:ext uri="{FF2B5EF4-FFF2-40B4-BE49-F238E27FC236}">
                    <a16:creationId xmlns:a16="http://schemas.microsoft.com/office/drawing/2014/main" id="{94FC66E7-4603-0B62-2BEE-C9878BE3AE3D}"/>
                  </a:ext>
                </a:extLst>
              </p:cNvPr>
              <p:cNvPicPr/>
              <p:nvPr/>
            </p:nvPicPr>
            <p:blipFill>
              <a:blip r:embed="rId6"/>
              <a:stretch>
                <a:fillRect/>
              </a:stretch>
            </p:blipFill>
            <p:spPr>
              <a:xfrm>
                <a:off x="-881451" y="19994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7478F94B-A62C-A801-0E55-DD2826CE8989}"/>
                  </a:ext>
                </a:extLst>
              </p14:cNvPr>
              <p14:cNvContentPartPr/>
              <p14:nvPr/>
            </p14:nvContentPartPr>
            <p14:xfrm>
              <a:off x="-1341531" y="4824394"/>
              <a:ext cx="360" cy="360"/>
            </p14:xfrm>
          </p:contentPart>
        </mc:Choice>
        <mc:Fallback xmlns="">
          <p:pic>
            <p:nvPicPr>
              <p:cNvPr id="12" name="Ink 11">
                <a:extLst>
                  <a:ext uri="{FF2B5EF4-FFF2-40B4-BE49-F238E27FC236}">
                    <a16:creationId xmlns:a16="http://schemas.microsoft.com/office/drawing/2014/main" id="{7478F94B-A62C-A801-0E55-DD2826CE8989}"/>
                  </a:ext>
                </a:extLst>
              </p:cNvPr>
              <p:cNvPicPr/>
              <p:nvPr/>
            </p:nvPicPr>
            <p:blipFill>
              <a:blip r:embed="rId16"/>
              <a:stretch>
                <a:fillRect/>
              </a:stretch>
            </p:blipFill>
            <p:spPr>
              <a:xfrm>
                <a:off x="-1395171" y="47167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0148297-2EF3-9EE5-CC4B-B6CA3BC5F6A2}"/>
                  </a:ext>
                </a:extLst>
              </p14:cNvPr>
              <p14:cNvContentPartPr/>
              <p14:nvPr/>
            </p14:nvContentPartPr>
            <p14:xfrm>
              <a:off x="844749" y="2750794"/>
              <a:ext cx="2703600" cy="56880"/>
            </p14:xfrm>
          </p:contentPart>
        </mc:Choice>
        <mc:Fallback xmlns="">
          <p:pic>
            <p:nvPicPr>
              <p:cNvPr id="13" name="Ink 12">
                <a:extLst>
                  <a:ext uri="{FF2B5EF4-FFF2-40B4-BE49-F238E27FC236}">
                    <a16:creationId xmlns:a16="http://schemas.microsoft.com/office/drawing/2014/main" id="{C0148297-2EF3-9EE5-CC4B-B6CA3BC5F6A2}"/>
                  </a:ext>
                </a:extLst>
              </p:cNvPr>
              <p:cNvPicPr/>
              <p:nvPr/>
            </p:nvPicPr>
            <p:blipFill>
              <a:blip r:embed="rId18"/>
              <a:stretch>
                <a:fillRect/>
              </a:stretch>
            </p:blipFill>
            <p:spPr>
              <a:xfrm>
                <a:off x="790749" y="2643154"/>
                <a:ext cx="281124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81ED240-C936-70ED-6C33-83871D8EAAFB}"/>
                  </a:ext>
                </a:extLst>
              </p14:cNvPr>
              <p14:cNvContentPartPr/>
              <p14:nvPr/>
            </p14:nvContentPartPr>
            <p14:xfrm>
              <a:off x="443709" y="2943034"/>
              <a:ext cx="2324880" cy="27000"/>
            </p14:xfrm>
          </p:contentPart>
        </mc:Choice>
        <mc:Fallback xmlns="">
          <p:pic>
            <p:nvPicPr>
              <p:cNvPr id="14" name="Ink 13">
                <a:extLst>
                  <a:ext uri="{FF2B5EF4-FFF2-40B4-BE49-F238E27FC236}">
                    <a16:creationId xmlns:a16="http://schemas.microsoft.com/office/drawing/2014/main" id="{F81ED240-C936-70ED-6C33-83871D8EAAFB}"/>
                  </a:ext>
                </a:extLst>
              </p:cNvPr>
              <p:cNvPicPr/>
              <p:nvPr/>
            </p:nvPicPr>
            <p:blipFill>
              <a:blip r:embed="rId20"/>
              <a:stretch>
                <a:fillRect/>
              </a:stretch>
            </p:blipFill>
            <p:spPr>
              <a:xfrm>
                <a:off x="390069" y="2835034"/>
                <a:ext cx="24325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3ADA369D-FACC-7B61-35EA-A4B358556299}"/>
                  </a:ext>
                </a:extLst>
              </p14:cNvPr>
              <p14:cNvContentPartPr/>
              <p14:nvPr/>
            </p14:nvContentPartPr>
            <p14:xfrm>
              <a:off x="405189" y="2994514"/>
              <a:ext cx="2581560" cy="463320"/>
            </p14:xfrm>
          </p:contentPart>
        </mc:Choice>
        <mc:Fallback xmlns="">
          <p:pic>
            <p:nvPicPr>
              <p:cNvPr id="15" name="Ink 14">
                <a:extLst>
                  <a:ext uri="{FF2B5EF4-FFF2-40B4-BE49-F238E27FC236}">
                    <a16:creationId xmlns:a16="http://schemas.microsoft.com/office/drawing/2014/main" id="{3ADA369D-FACC-7B61-35EA-A4B358556299}"/>
                  </a:ext>
                </a:extLst>
              </p:cNvPr>
              <p:cNvPicPr/>
              <p:nvPr/>
            </p:nvPicPr>
            <p:blipFill>
              <a:blip r:embed="rId22"/>
              <a:stretch>
                <a:fillRect/>
              </a:stretch>
            </p:blipFill>
            <p:spPr>
              <a:xfrm>
                <a:off x="351549" y="2886514"/>
                <a:ext cx="2689200" cy="678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1D30BE4B-4175-E6D2-E8A3-052C335E3054}"/>
                  </a:ext>
                </a:extLst>
              </p14:cNvPr>
              <p14:cNvContentPartPr/>
              <p14:nvPr/>
            </p14:nvContentPartPr>
            <p14:xfrm>
              <a:off x="1958949" y="3735754"/>
              <a:ext cx="360" cy="360"/>
            </p14:xfrm>
          </p:contentPart>
        </mc:Choice>
        <mc:Fallback xmlns="">
          <p:pic>
            <p:nvPicPr>
              <p:cNvPr id="16" name="Ink 15">
                <a:extLst>
                  <a:ext uri="{FF2B5EF4-FFF2-40B4-BE49-F238E27FC236}">
                    <a16:creationId xmlns:a16="http://schemas.microsoft.com/office/drawing/2014/main" id="{1D30BE4B-4175-E6D2-E8A3-052C335E3054}"/>
                  </a:ext>
                </a:extLst>
              </p:cNvPr>
              <p:cNvPicPr/>
              <p:nvPr/>
            </p:nvPicPr>
            <p:blipFill>
              <a:blip r:embed="rId24"/>
              <a:stretch>
                <a:fillRect/>
              </a:stretch>
            </p:blipFill>
            <p:spPr>
              <a:xfrm>
                <a:off x="1905309" y="36281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D453AE15-5030-0860-6B82-98FE81A45193}"/>
                  </a:ext>
                </a:extLst>
              </p14:cNvPr>
              <p14:cNvContentPartPr/>
              <p14:nvPr/>
            </p14:nvContentPartPr>
            <p14:xfrm>
              <a:off x="479709" y="3646834"/>
              <a:ext cx="3010680" cy="541800"/>
            </p14:xfrm>
          </p:contentPart>
        </mc:Choice>
        <mc:Fallback xmlns="">
          <p:pic>
            <p:nvPicPr>
              <p:cNvPr id="17" name="Ink 16">
                <a:extLst>
                  <a:ext uri="{FF2B5EF4-FFF2-40B4-BE49-F238E27FC236}">
                    <a16:creationId xmlns:a16="http://schemas.microsoft.com/office/drawing/2014/main" id="{D453AE15-5030-0860-6B82-98FE81A45193}"/>
                  </a:ext>
                </a:extLst>
              </p:cNvPr>
              <p:cNvPicPr/>
              <p:nvPr/>
            </p:nvPicPr>
            <p:blipFill>
              <a:blip r:embed="rId26"/>
              <a:stretch>
                <a:fillRect/>
              </a:stretch>
            </p:blipFill>
            <p:spPr>
              <a:xfrm>
                <a:off x="425709" y="3538834"/>
                <a:ext cx="3118320" cy="757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06104F87-2070-E77D-4B77-A9F3A9A02DB5}"/>
                  </a:ext>
                </a:extLst>
              </p14:cNvPr>
              <p14:cNvContentPartPr/>
              <p14:nvPr/>
            </p14:nvContentPartPr>
            <p14:xfrm>
              <a:off x="-679491" y="3936274"/>
              <a:ext cx="360" cy="360"/>
            </p14:xfrm>
          </p:contentPart>
        </mc:Choice>
        <mc:Fallback xmlns="">
          <p:pic>
            <p:nvPicPr>
              <p:cNvPr id="18" name="Ink 17">
                <a:extLst>
                  <a:ext uri="{FF2B5EF4-FFF2-40B4-BE49-F238E27FC236}">
                    <a16:creationId xmlns:a16="http://schemas.microsoft.com/office/drawing/2014/main" id="{06104F87-2070-E77D-4B77-A9F3A9A02DB5}"/>
                  </a:ext>
                </a:extLst>
              </p:cNvPr>
              <p:cNvPicPr/>
              <p:nvPr/>
            </p:nvPicPr>
            <p:blipFill>
              <a:blip r:embed="rId28"/>
              <a:stretch>
                <a:fillRect/>
              </a:stretch>
            </p:blipFill>
            <p:spPr>
              <a:xfrm>
                <a:off x="-733131" y="38286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D18502E4-B4A8-9FE5-F44C-DE0858A2FC23}"/>
                  </a:ext>
                </a:extLst>
              </p14:cNvPr>
              <p14:cNvContentPartPr/>
              <p14:nvPr/>
            </p14:nvContentPartPr>
            <p14:xfrm>
              <a:off x="439749" y="4423714"/>
              <a:ext cx="3151440" cy="358200"/>
            </p14:xfrm>
          </p:contentPart>
        </mc:Choice>
        <mc:Fallback xmlns="">
          <p:pic>
            <p:nvPicPr>
              <p:cNvPr id="19" name="Ink 18">
                <a:extLst>
                  <a:ext uri="{FF2B5EF4-FFF2-40B4-BE49-F238E27FC236}">
                    <a16:creationId xmlns:a16="http://schemas.microsoft.com/office/drawing/2014/main" id="{D18502E4-B4A8-9FE5-F44C-DE0858A2FC23}"/>
                  </a:ext>
                </a:extLst>
              </p:cNvPr>
              <p:cNvPicPr/>
              <p:nvPr/>
            </p:nvPicPr>
            <p:blipFill>
              <a:blip r:embed="rId30"/>
              <a:stretch>
                <a:fillRect/>
              </a:stretch>
            </p:blipFill>
            <p:spPr>
              <a:xfrm>
                <a:off x="386109" y="4315714"/>
                <a:ext cx="3259080" cy="573840"/>
              </a:xfrm>
              <a:prstGeom prst="rect">
                <a:avLst/>
              </a:prstGeom>
            </p:spPr>
          </p:pic>
        </mc:Fallback>
      </mc:AlternateContent>
    </p:spTree>
    <p:extLst>
      <p:ext uri="{BB962C8B-B14F-4D97-AF65-F5344CB8AC3E}">
        <p14:creationId xmlns:p14="http://schemas.microsoft.com/office/powerpoint/2010/main" val="218815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073E-6228-24B8-BC5D-B926D1FBC885}"/>
              </a:ext>
            </a:extLst>
          </p:cNvPr>
          <p:cNvSpPr>
            <a:spLocks noGrp="1"/>
          </p:cNvSpPr>
          <p:nvPr>
            <p:ph type="title"/>
          </p:nvPr>
        </p:nvSpPr>
        <p:spPr>
          <a:xfrm>
            <a:off x="311700" y="445025"/>
            <a:ext cx="8520600" cy="129600"/>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2742293C-4415-48E4-DE76-C20D45F4DFE2}"/>
              </a:ext>
            </a:extLst>
          </p:cNvPr>
          <p:cNvSpPr>
            <a:spLocks noGrp="1"/>
          </p:cNvSpPr>
          <p:nvPr>
            <p:ph type="body" idx="1"/>
          </p:nvPr>
        </p:nvSpPr>
        <p:spPr>
          <a:xfrm>
            <a:off x="311700" y="685800"/>
            <a:ext cx="8520600" cy="3883075"/>
          </a:xfrm>
        </p:spPr>
        <p:txBody>
          <a:bodyPr>
            <a:normAutofit lnSpcReduction="10000"/>
          </a:bodyPr>
          <a:lstStyle/>
          <a:p>
            <a:r>
              <a:rPr lang="en-US" b="0" i="0" dirty="0">
                <a:solidFill>
                  <a:srgbClr val="000000"/>
                </a:solidFill>
                <a:effectLst/>
                <a:latin typeface="-apple-system"/>
              </a:rPr>
              <a:t>The principle of bioremediation is based on  capabilities of certain microorganisms to break down and degrade environmental contaminants. </a:t>
            </a:r>
          </a:p>
          <a:p>
            <a:pPr marL="114300" indent="0">
              <a:buNone/>
            </a:pPr>
            <a:r>
              <a:rPr lang="en-US" b="0" i="0" dirty="0">
                <a:solidFill>
                  <a:srgbClr val="FF0000"/>
                </a:solidFill>
                <a:effectLst/>
                <a:latin typeface="-apple-system"/>
              </a:rPr>
              <a:t>The process involves the following key elements:</a:t>
            </a:r>
          </a:p>
          <a:p>
            <a:pPr marL="114300" indent="0">
              <a:buNone/>
            </a:pPr>
            <a:r>
              <a:rPr lang="en-US" b="1" i="0" dirty="0">
                <a:solidFill>
                  <a:srgbClr val="000000"/>
                </a:solidFill>
                <a:effectLst/>
                <a:latin typeface="-apple-system"/>
              </a:rPr>
              <a:t>1. Contaminant Utilization: </a:t>
            </a:r>
            <a:r>
              <a:rPr lang="en-US" b="0" i="0" dirty="0">
                <a:solidFill>
                  <a:srgbClr val="000000"/>
                </a:solidFill>
                <a:effectLst/>
                <a:latin typeface="-apple-system"/>
              </a:rPr>
              <a:t>Bioremediation relies on specific microbes that can use contaminants as a source of food and energy.</a:t>
            </a:r>
          </a:p>
          <a:p>
            <a:pPr marL="114300" indent="0">
              <a:buNone/>
            </a:pPr>
            <a:r>
              <a:rPr lang="en-US" b="0" i="0" dirty="0">
                <a:solidFill>
                  <a:srgbClr val="000000"/>
                </a:solidFill>
                <a:effectLst/>
                <a:latin typeface="-apple-system"/>
              </a:rPr>
              <a:t> The microorganisms have the ability to metabolize and transform pollutants, such as oil, solvents, and pesticides, into simpler, less harmful substances.</a:t>
            </a:r>
          </a:p>
          <a:p>
            <a:pPr>
              <a:buAutoNum type="arabicPeriod" startAt="2"/>
            </a:pPr>
            <a:r>
              <a:rPr lang="en-US" b="1" i="0" dirty="0">
                <a:solidFill>
                  <a:srgbClr val="000000"/>
                </a:solidFill>
                <a:effectLst/>
                <a:latin typeface="-apple-system"/>
              </a:rPr>
              <a:t>Conversion: </a:t>
            </a:r>
            <a:r>
              <a:rPr lang="en-US" b="0" i="0" dirty="0">
                <a:solidFill>
                  <a:srgbClr val="000000"/>
                </a:solidFill>
                <a:effectLst/>
                <a:latin typeface="-apple-system"/>
              </a:rPr>
              <a:t>The selected microbes consume the contaminants and convert them into  harmless byproducts. </a:t>
            </a:r>
          </a:p>
          <a:p>
            <a:pPr marL="114300" indent="0">
              <a:buNone/>
            </a:pPr>
            <a:r>
              <a:rPr lang="en-US" b="0" i="0" dirty="0">
                <a:solidFill>
                  <a:srgbClr val="000000"/>
                </a:solidFill>
                <a:effectLst/>
                <a:latin typeface="-apple-system"/>
              </a:rPr>
              <a:t>      This conversion process reduces the toxicity and concentration of the contaminants, effectively cleaning up the polluted site.</a:t>
            </a:r>
          </a:p>
          <a:p>
            <a:pPr marL="114300" indent="0">
              <a:buNone/>
            </a:pPr>
            <a:r>
              <a:rPr lang="en-IN" b="1" i="0" dirty="0">
                <a:solidFill>
                  <a:srgbClr val="000000"/>
                </a:solidFill>
                <a:effectLst/>
                <a:latin typeface="-apple-system"/>
              </a:rPr>
              <a:t> Optimal Conditions: </a:t>
            </a:r>
            <a:r>
              <a:rPr lang="en-IN" i="0" dirty="0">
                <a:solidFill>
                  <a:srgbClr val="000000"/>
                </a:solidFill>
                <a:effectLst/>
                <a:latin typeface="-apple-system"/>
              </a:rPr>
              <a:t>Helps to grow microorganism in contaminated sites </a:t>
            </a:r>
            <a:endParaRPr lang="en-US" i="0" dirty="0">
              <a:solidFill>
                <a:srgbClr val="000000"/>
              </a:solidFill>
              <a:effectLst/>
              <a:latin typeface="-apple-system"/>
            </a:endParaRPr>
          </a:p>
          <a:p>
            <a:pPr marL="114300" indent="0">
              <a:buNone/>
            </a:pPr>
            <a:endParaRPr lang="en-IN" dirty="0">
              <a:solidFill>
                <a:srgbClr val="FF0000"/>
              </a:solidFill>
            </a:endParaRPr>
          </a:p>
        </p:txBody>
      </p:sp>
      <p:sp>
        <p:nvSpPr>
          <p:cNvPr id="4" name="Slide Number Placeholder 3">
            <a:extLst>
              <a:ext uri="{FF2B5EF4-FFF2-40B4-BE49-F238E27FC236}">
                <a16:creationId xmlns:a16="http://schemas.microsoft.com/office/drawing/2014/main" id="{2CC3D0C5-3AD5-650C-8F54-448A4CEB6F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0F0D712-35AA-4DA7-F97F-B56ACA06F783}"/>
                  </a:ext>
                </a:extLst>
              </p14:cNvPr>
              <p14:cNvContentPartPr/>
              <p14:nvPr/>
            </p14:nvContentPartPr>
            <p14:xfrm>
              <a:off x="7977069" y="1751434"/>
              <a:ext cx="270360" cy="34920"/>
            </p14:xfrm>
          </p:contentPart>
        </mc:Choice>
        <mc:Fallback xmlns="">
          <p:pic>
            <p:nvPicPr>
              <p:cNvPr id="6" name="Ink 5">
                <a:extLst>
                  <a:ext uri="{FF2B5EF4-FFF2-40B4-BE49-F238E27FC236}">
                    <a16:creationId xmlns:a16="http://schemas.microsoft.com/office/drawing/2014/main" id="{20F0D712-35AA-4DA7-F97F-B56ACA06F783}"/>
                  </a:ext>
                </a:extLst>
              </p:cNvPr>
              <p:cNvPicPr/>
              <p:nvPr/>
            </p:nvPicPr>
            <p:blipFill>
              <a:blip r:embed="rId3"/>
              <a:stretch>
                <a:fillRect/>
              </a:stretch>
            </p:blipFill>
            <p:spPr>
              <a:xfrm>
                <a:off x="7923069" y="1643794"/>
                <a:ext cx="378000" cy="250560"/>
              </a:xfrm>
              <a:prstGeom prst="rect">
                <a:avLst/>
              </a:prstGeom>
            </p:spPr>
          </p:pic>
        </mc:Fallback>
      </mc:AlternateContent>
    </p:spTree>
    <p:extLst>
      <p:ext uri="{BB962C8B-B14F-4D97-AF65-F5344CB8AC3E}">
        <p14:creationId xmlns:p14="http://schemas.microsoft.com/office/powerpoint/2010/main" val="334850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DD15-AB4F-7098-877F-015F102D126F}"/>
              </a:ext>
            </a:extLst>
          </p:cNvPr>
          <p:cNvSpPr>
            <a:spLocks noGrp="1"/>
          </p:cNvSpPr>
          <p:nvPr>
            <p:ph type="title"/>
          </p:nvPr>
        </p:nvSpPr>
        <p:spPr>
          <a:xfrm>
            <a:off x="311700" y="253497"/>
            <a:ext cx="8520600" cy="129600"/>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A24B25F9-48A8-13BA-D18A-BACA75F3A094}"/>
              </a:ext>
            </a:extLst>
          </p:cNvPr>
          <p:cNvSpPr>
            <a:spLocks noGrp="1"/>
          </p:cNvSpPr>
          <p:nvPr>
            <p:ph type="body" idx="1"/>
          </p:nvPr>
        </p:nvSpPr>
        <p:spPr>
          <a:xfrm>
            <a:off x="311700" y="383097"/>
            <a:ext cx="8520600" cy="4185778"/>
          </a:xfrm>
        </p:spPr>
        <p:txBody>
          <a:bodyPr/>
          <a:lstStyle/>
          <a:p>
            <a:pPr marL="114300" indent="0">
              <a:buNone/>
            </a:pPr>
            <a:r>
              <a:rPr lang="en-IN" b="1" i="0" dirty="0">
                <a:solidFill>
                  <a:srgbClr val="FF0000"/>
                </a:solidFill>
                <a:effectLst/>
                <a:latin typeface="-apple-system"/>
              </a:rPr>
              <a:t>Types of Bioremediation </a:t>
            </a:r>
          </a:p>
          <a:p>
            <a:pPr marL="114300" indent="0">
              <a:buNone/>
            </a:pPr>
            <a:r>
              <a:rPr lang="en-US" b="1" i="0" dirty="0" err="1">
                <a:solidFill>
                  <a:srgbClr val="000000"/>
                </a:solidFill>
                <a:effectLst/>
                <a:latin typeface="-apple-system"/>
              </a:rPr>
              <a:t>Biostimulation</a:t>
            </a:r>
            <a:r>
              <a:rPr lang="en-US" b="1" i="0" dirty="0">
                <a:solidFill>
                  <a:srgbClr val="000000"/>
                </a:solidFill>
                <a:effectLst/>
                <a:latin typeface="-apple-system"/>
              </a:rPr>
              <a:t>:</a:t>
            </a:r>
            <a:r>
              <a:rPr lang="en-US" b="0" i="0" dirty="0">
                <a:solidFill>
                  <a:srgbClr val="000000"/>
                </a:solidFill>
                <a:effectLst/>
                <a:latin typeface="-apple-system"/>
              </a:rPr>
              <a:t> </a:t>
            </a:r>
            <a:r>
              <a:rPr lang="en-US" dirty="0">
                <a:solidFill>
                  <a:srgbClr val="000000"/>
                </a:solidFill>
                <a:latin typeface="-apple-system"/>
              </a:rPr>
              <a:t>I</a:t>
            </a:r>
            <a:r>
              <a:rPr lang="en-US" b="0" i="0" dirty="0">
                <a:solidFill>
                  <a:srgbClr val="000000"/>
                </a:solidFill>
                <a:effectLst/>
                <a:latin typeface="-apple-system"/>
              </a:rPr>
              <a:t>nvolves the enhancement of bioremediation by stimulating the growth and activity of indigenous microorganisms</a:t>
            </a:r>
          </a:p>
          <a:p>
            <a:pPr marL="114300" indent="0">
              <a:buNone/>
            </a:pPr>
            <a:r>
              <a:rPr lang="en-US" b="1" i="0" dirty="0">
                <a:solidFill>
                  <a:srgbClr val="000000"/>
                </a:solidFill>
                <a:effectLst/>
                <a:latin typeface="-apple-system"/>
              </a:rPr>
              <a:t>In Situ Bioremediation:</a:t>
            </a:r>
            <a:r>
              <a:rPr lang="en-US" b="0" i="0" dirty="0">
                <a:solidFill>
                  <a:srgbClr val="000000"/>
                </a:solidFill>
                <a:effectLst/>
                <a:latin typeface="-apple-system"/>
              </a:rPr>
              <a:t> In situ bioremediation refers to the treatment of contaminated materials directly at the site where they are located. It avoids the need for excavation or removal of the polluted materials</a:t>
            </a:r>
          </a:p>
          <a:p>
            <a:pPr marL="114300" indent="0">
              <a:buNone/>
            </a:pPr>
            <a:r>
              <a:rPr lang="en-US" b="1" i="0" dirty="0">
                <a:solidFill>
                  <a:srgbClr val="000000"/>
                </a:solidFill>
                <a:effectLst/>
                <a:latin typeface="-apple-system"/>
              </a:rPr>
              <a:t>Ex Situ Bioremediation:</a:t>
            </a:r>
            <a:r>
              <a:rPr lang="en-US" b="0" i="0" dirty="0">
                <a:solidFill>
                  <a:srgbClr val="000000"/>
                </a:solidFill>
                <a:effectLst/>
                <a:latin typeface="-apple-system"/>
              </a:rPr>
              <a:t> Ex situ bioremediation involves the removal of contaminated materials from their original location and their treatment at a different location. </a:t>
            </a:r>
          </a:p>
          <a:p>
            <a:pPr marL="114300" indent="0" algn="l">
              <a:buNone/>
            </a:pPr>
            <a:r>
              <a:rPr lang="en-US" b="1" i="0" dirty="0">
                <a:solidFill>
                  <a:srgbClr val="000000"/>
                </a:solidFill>
                <a:effectLst/>
                <a:latin typeface="-apple-system"/>
              </a:rPr>
              <a:t>Phytoremediation</a:t>
            </a:r>
          </a:p>
          <a:p>
            <a:pPr marL="114300" indent="0" algn="l">
              <a:buNone/>
            </a:pPr>
            <a:r>
              <a:rPr lang="en-US" b="0" i="0" dirty="0">
                <a:solidFill>
                  <a:srgbClr val="000000"/>
                </a:solidFill>
                <a:effectLst/>
                <a:latin typeface="-apple-system"/>
              </a:rPr>
              <a:t>Phytoremediation decontaminates polluted soils. This technique </a:t>
            </a:r>
            <a:r>
              <a:rPr lang="en-US" b="0" i="0" dirty="0" err="1">
                <a:solidFill>
                  <a:srgbClr val="000000"/>
                </a:solidFill>
                <a:effectLst/>
                <a:latin typeface="-apple-system"/>
              </a:rPr>
              <a:t>utilises</a:t>
            </a:r>
            <a:r>
              <a:rPr lang="en-US" b="0" i="0" dirty="0">
                <a:solidFill>
                  <a:srgbClr val="000000"/>
                </a:solidFill>
                <a:effectLst/>
                <a:latin typeface="-apple-system"/>
              </a:rPr>
              <a:t> physical, chemical, biological, microbiological, and biochemical plant interactions to reduce the toxicity of pollutants at contaminated locations.</a:t>
            </a:r>
          </a:p>
          <a:p>
            <a:pPr marL="114300" indent="0">
              <a:buNone/>
            </a:pPr>
            <a:endParaRPr lang="en-IN" b="1" i="0" dirty="0">
              <a:solidFill>
                <a:srgbClr val="FF0000"/>
              </a:solidFill>
              <a:effectLst/>
              <a:latin typeface="-apple-system"/>
            </a:endParaRPr>
          </a:p>
          <a:p>
            <a:endParaRPr lang="en-IN" dirty="0"/>
          </a:p>
        </p:txBody>
      </p:sp>
      <p:sp>
        <p:nvSpPr>
          <p:cNvPr id="4" name="Slide Number Placeholder 3">
            <a:extLst>
              <a:ext uri="{FF2B5EF4-FFF2-40B4-BE49-F238E27FC236}">
                <a16:creationId xmlns:a16="http://schemas.microsoft.com/office/drawing/2014/main" id="{36ABDEB5-8D5A-2AC5-9AC1-285BC61C00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B540AE8-7EFF-7C7D-C3C6-9EB571551558}"/>
                  </a:ext>
                </a:extLst>
              </p14:cNvPr>
              <p14:cNvContentPartPr/>
              <p14:nvPr/>
            </p14:nvContentPartPr>
            <p14:xfrm>
              <a:off x="2272509" y="3430114"/>
              <a:ext cx="2743920" cy="36000"/>
            </p14:xfrm>
          </p:contentPart>
        </mc:Choice>
        <mc:Fallback xmlns="">
          <p:pic>
            <p:nvPicPr>
              <p:cNvPr id="6" name="Ink 5">
                <a:extLst>
                  <a:ext uri="{FF2B5EF4-FFF2-40B4-BE49-F238E27FC236}">
                    <a16:creationId xmlns:a16="http://schemas.microsoft.com/office/drawing/2014/main" id="{AB540AE8-7EFF-7C7D-C3C6-9EB571551558}"/>
                  </a:ext>
                </a:extLst>
              </p:cNvPr>
              <p:cNvPicPr/>
              <p:nvPr/>
            </p:nvPicPr>
            <p:blipFill>
              <a:blip r:embed="rId3"/>
              <a:stretch>
                <a:fillRect/>
              </a:stretch>
            </p:blipFill>
            <p:spPr>
              <a:xfrm>
                <a:off x="2218869" y="3322114"/>
                <a:ext cx="285156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A5421EB-F3BC-1C34-D8DB-19CDED524431}"/>
                  </a:ext>
                </a:extLst>
              </p14:cNvPr>
              <p14:cNvContentPartPr/>
              <p14:nvPr/>
            </p14:nvContentPartPr>
            <p14:xfrm>
              <a:off x="7314309" y="3456034"/>
              <a:ext cx="759240" cy="81720"/>
            </p14:xfrm>
          </p:contentPart>
        </mc:Choice>
        <mc:Fallback xmlns="">
          <p:pic>
            <p:nvPicPr>
              <p:cNvPr id="7" name="Ink 6">
                <a:extLst>
                  <a:ext uri="{FF2B5EF4-FFF2-40B4-BE49-F238E27FC236}">
                    <a16:creationId xmlns:a16="http://schemas.microsoft.com/office/drawing/2014/main" id="{CA5421EB-F3BC-1C34-D8DB-19CDED524431}"/>
                  </a:ext>
                </a:extLst>
              </p:cNvPr>
              <p:cNvPicPr/>
              <p:nvPr/>
            </p:nvPicPr>
            <p:blipFill>
              <a:blip r:embed="rId5"/>
              <a:stretch>
                <a:fillRect/>
              </a:stretch>
            </p:blipFill>
            <p:spPr>
              <a:xfrm>
                <a:off x="7260309" y="3348034"/>
                <a:ext cx="86688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9B2BE860-008C-69A7-5B40-481C44BCBCAF}"/>
                  </a:ext>
                </a:extLst>
              </p14:cNvPr>
              <p14:cNvContentPartPr/>
              <p14:nvPr/>
            </p14:nvContentPartPr>
            <p14:xfrm>
              <a:off x="1924389" y="4484914"/>
              <a:ext cx="360" cy="360"/>
            </p14:xfrm>
          </p:contentPart>
        </mc:Choice>
        <mc:Fallback xmlns="">
          <p:pic>
            <p:nvPicPr>
              <p:cNvPr id="8" name="Ink 7">
                <a:extLst>
                  <a:ext uri="{FF2B5EF4-FFF2-40B4-BE49-F238E27FC236}">
                    <a16:creationId xmlns:a16="http://schemas.microsoft.com/office/drawing/2014/main" id="{9B2BE860-008C-69A7-5B40-481C44BCBCAF}"/>
                  </a:ext>
                </a:extLst>
              </p:cNvPr>
              <p:cNvPicPr/>
              <p:nvPr/>
            </p:nvPicPr>
            <p:blipFill>
              <a:blip r:embed="rId7"/>
              <a:stretch>
                <a:fillRect/>
              </a:stretch>
            </p:blipFill>
            <p:spPr>
              <a:xfrm>
                <a:off x="1870749" y="43769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B556D71D-9F1F-0E36-2610-3B99A19ADE46}"/>
                  </a:ext>
                </a:extLst>
              </p14:cNvPr>
              <p14:cNvContentPartPr/>
              <p14:nvPr/>
            </p14:nvContentPartPr>
            <p14:xfrm>
              <a:off x="574749" y="3770314"/>
              <a:ext cx="694800" cy="18720"/>
            </p14:xfrm>
          </p:contentPart>
        </mc:Choice>
        <mc:Fallback xmlns="">
          <p:pic>
            <p:nvPicPr>
              <p:cNvPr id="9" name="Ink 8">
                <a:extLst>
                  <a:ext uri="{FF2B5EF4-FFF2-40B4-BE49-F238E27FC236}">
                    <a16:creationId xmlns:a16="http://schemas.microsoft.com/office/drawing/2014/main" id="{B556D71D-9F1F-0E36-2610-3B99A19ADE46}"/>
                  </a:ext>
                </a:extLst>
              </p:cNvPr>
              <p:cNvPicPr/>
              <p:nvPr/>
            </p:nvPicPr>
            <p:blipFill>
              <a:blip r:embed="rId9"/>
              <a:stretch>
                <a:fillRect/>
              </a:stretch>
            </p:blipFill>
            <p:spPr>
              <a:xfrm>
                <a:off x="520749" y="3662674"/>
                <a:ext cx="8024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8831F314-7FE0-FC99-A7DA-49F7A4647922}"/>
                  </a:ext>
                </a:extLst>
              </p14:cNvPr>
              <p14:cNvContentPartPr/>
              <p14:nvPr/>
            </p14:nvContentPartPr>
            <p14:xfrm>
              <a:off x="2490309" y="3795874"/>
              <a:ext cx="1343160" cy="62280"/>
            </p14:xfrm>
          </p:contentPart>
        </mc:Choice>
        <mc:Fallback xmlns="">
          <p:pic>
            <p:nvPicPr>
              <p:cNvPr id="12" name="Ink 11">
                <a:extLst>
                  <a:ext uri="{FF2B5EF4-FFF2-40B4-BE49-F238E27FC236}">
                    <a16:creationId xmlns:a16="http://schemas.microsoft.com/office/drawing/2014/main" id="{8831F314-7FE0-FC99-A7DA-49F7A4647922}"/>
                  </a:ext>
                </a:extLst>
              </p:cNvPr>
              <p:cNvPicPr/>
              <p:nvPr/>
            </p:nvPicPr>
            <p:blipFill>
              <a:blip r:embed="rId11"/>
              <a:stretch>
                <a:fillRect/>
              </a:stretch>
            </p:blipFill>
            <p:spPr>
              <a:xfrm>
                <a:off x="2436309" y="3688234"/>
                <a:ext cx="14508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37F9F908-323E-2042-977B-7E92DD8BA809}"/>
                  </a:ext>
                </a:extLst>
              </p14:cNvPr>
              <p14:cNvContentPartPr/>
              <p14:nvPr/>
            </p14:nvContentPartPr>
            <p14:xfrm>
              <a:off x="1511109" y="3735034"/>
              <a:ext cx="770760" cy="80280"/>
            </p14:xfrm>
          </p:contentPart>
        </mc:Choice>
        <mc:Fallback xmlns="">
          <p:pic>
            <p:nvPicPr>
              <p:cNvPr id="13" name="Ink 12">
                <a:extLst>
                  <a:ext uri="{FF2B5EF4-FFF2-40B4-BE49-F238E27FC236}">
                    <a16:creationId xmlns:a16="http://schemas.microsoft.com/office/drawing/2014/main" id="{37F9F908-323E-2042-977B-7E92DD8BA809}"/>
                  </a:ext>
                </a:extLst>
              </p:cNvPr>
              <p:cNvPicPr/>
              <p:nvPr/>
            </p:nvPicPr>
            <p:blipFill>
              <a:blip r:embed="rId13"/>
              <a:stretch>
                <a:fillRect/>
              </a:stretch>
            </p:blipFill>
            <p:spPr>
              <a:xfrm>
                <a:off x="1457109" y="3627394"/>
                <a:ext cx="87840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C3A4DF80-C735-64A1-495D-F6E6B3DBEED5}"/>
                  </a:ext>
                </a:extLst>
              </p14:cNvPr>
              <p14:cNvContentPartPr/>
              <p14:nvPr/>
            </p14:nvContentPartPr>
            <p14:xfrm>
              <a:off x="4449789" y="3734314"/>
              <a:ext cx="1054080" cy="99000"/>
            </p14:xfrm>
          </p:contentPart>
        </mc:Choice>
        <mc:Fallback xmlns="">
          <p:pic>
            <p:nvPicPr>
              <p:cNvPr id="14" name="Ink 13">
                <a:extLst>
                  <a:ext uri="{FF2B5EF4-FFF2-40B4-BE49-F238E27FC236}">
                    <a16:creationId xmlns:a16="http://schemas.microsoft.com/office/drawing/2014/main" id="{C3A4DF80-C735-64A1-495D-F6E6B3DBEED5}"/>
                  </a:ext>
                </a:extLst>
              </p:cNvPr>
              <p:cNvPicPr/>
              <p:nvPr/>
            </p:nvPicPr>
            <p:blipFill>
              <a:blip r:embed="rId15"/>
              <a:stretch>
                <a:fillRect/>
              </a:stretch>
            </p:blipFill>
            <p:spPr>
              <a:xfrm>
                <a:off x="4396149" y="3626314"/>
                <a:ext cx="1161720" cy="314640"/>
              </a:xfrm>
              <a:prstGeom prst="rect">
                <a:avLst/>
              </a:prstGeom>
            </p:spPr>
          </p:pic>
        </mc:Fallback>
      </mc:AlternateContent>
    </p:spTree>
    <p:extLst>
      <p:ext uri="{BB962C8B-B14F-4D97-AF65-F5344CB8AC3E}">
        <p14:creationId xmlns:p14="http://schemas.microsoft.com/office/powerpoint/2010/main" val="239482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CC0D-03FA-C6DB-177B-282D2DC94619}"/>
              </a:ext>
            </a:extLst>
          </p:cNvPr>
          <p:cNvSpPr>
            <a:spLocks noGrp="1"/>
          </p:cNvSpPr>
          <p:nvPr>
            <p:ph type="title"/>
          </p:nvPr>
        </p:nvSpPr>
        <p:spPr/>
        <p:txBody>
          <a:bodyPr>
            <a:normAutofit fontScale="90000"/>
          </a:bodyPr>
          <a:lstStyle/>
          <a:p>
            <a:r>
              <a:rPr lang="en-US" dirty="0"/>
              <a:t> </a:t>
            </a:r>
            <a:r>
              <a:rPr lang="en-US" dirty="0" err="1"/>
              <a:t>Insitu</a:t>
            </a:r>
            <a:r>
              <a:rPr lang="en-US" dirty="0"/>
              <a:t> / Ex situ bioremediation  </a:t>
            </a:r>
            <a:endParaRPr lang="en-IN" dirty="0"/>
          </a:p>
        </p:txBody>
      </p:sp>
      <p:sp>
        <p:nvSpPr>
          <p:cNvPr id="4" name="Slide Number Placeholder 3">
            <a:extLst>
              <a:ext uri="{FF2B5EF4-FFF2-40B4-BE49-F238E27FC236}">
                <a16:creationId xmlns:a16="http://schemas.microsoft.com/office/drawing/2014/main" id="{DEC1D669-B3E1-5C03-44DC-02D48D0EF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5">
            <a:extLst>
              <a:ext uri="{FF2B5EF4-FFF2-40B4-BE49-F238E27FC236}">
                <a16:creationId xmlns:a16="http://schemas.microsoft.com/office/drawing/2014/main" id="{E14F9BC0-4DB9-6E1F-A39D-2836F933A74D}"/>
              </a:ext>
            </a:extLst>
          </p:cNvPr>
          <p:cNvPicPr>
            <a:picLocks noChangeAspect="1"/>
          </p:cNvPicPr>
          <p:nvPr/>
        </p:nvPicPr>
        <p:blipFill>
          <a:blip r:embed="rId2"/>
          <a:stretch>
            <a:fillRect/>
          </a:stretch>
        </p:blipFill>
        <p:spPr>
          <a:xfrm>
            <a:off x="206693" y="1072172"/>
            <a:ext cx="4365307" cy="2999155"/>
          </a:xfrm>
          <a:prstGeom prst="rect">
            <a:avLst/>
          </a:prstGeom>
        </p:spPr>
      </p:pic>
      <p:pic>
        <p:nvPicPr>
          <p:cNvPr id="7" name="Picture 6">
            <a:extLst>
              <a:ext uri="{FF2B5EF4-FFF2-40B4-BE49-F238E27FC236}">
                <a16:creationId xmlns:a16="http://schemas.microsoft.com/office/drawing/2014/main" id="{A4EDB9F6-BF2D-816F-4CCE-5A90D380C132}"/>
              </a:ext>
            </a:extLst>
          </p:cNvPr>
          <p:cNvPicPr>
            <a:picLocks noChangeAspect="1"/>
          </p:cNvPicPr>
          <p:nvPr/>
        </p:nvPicPr>
        <p:blipFill>
          <a:blip r:embed="rId3"/>
          <a:stretch>
            <a:fillRect/>
          </a:stretch>
        </p:blipFill>
        <p:spPr>
          <a:xfrm>
            <a:off x="5257799" y="1295399"/>
            <a:ext cx="3679507" cy="2775928"/>
          </a:xfrm>
          <a:prstGeom prst="rect">
            <a:avLst/>
          </a:prstGeom>
        </p:spPr>
      </p:pic>
      <p:sp>
        <p:nvSpPr>
          <p:cNvPr id="9" name="TextBox 8">
            <a:extLst>
              <a:ext uri="{FF2B5EF4-FFF2-40B4-BE49-F238E27FC236}">
                <a16:creationId xmlns:a16="http://schemas.microsoft.com/office/drawing/2014/main" id="{CDF5B7AE-BD1D-D132-F82D-C8529A4D85BE}"/>
              </a:ext>
            </a:extLst>
          </p:cNvPr>
          <p:cNvSpPr txBox="1"/>
          <p:nvPr/>
        </p:nvSpPr>
        <p:spPr>
          <a:xfrm>
            <a:off x="5974080" y="1000542"/>
            <a:ext cx="2636520" cy="307777"/>
          </a:xfrm>
          <a:prstGeom prst="rect">
            <a:avLst/>
          </a:prstGeom>
          <a:noFill/>
        </p:spPr>
        <p:txBody>
          <a:bodyPr wrap="square">
            <a:spAutoFit/>
          </a:bodyPr>
          <a:lstStyle/>
          <a:p>
            <a:r>
              <a:rPr lang="en-US" dirty="0">
                <a:solidFill>
                  <a:srgbClr val="C00000"/>
                </a:solidFill>
              </a:rPr>
              <a:t>ex situ bioremediation </a:t>
            </a:r>
            <a:endParaRPr lang="en-IN" dirty="0">
              <a:solidFill>
                <a:srgbClr val="C00000"/>
              </a:solidFill>
            </a:endParaRPr>
          </a:p>
        </p:txBody>
      </p:sp>
    </p:spTree>
    <p:extLst>
      <p:ext uri="{BB962C8B-B14F-4D97-AF65-F5344CB8AC3E}">
        <p14:creationId xmlns:p14="http://schemas.microsoft.com/office/powerpoint/2010/main" val="351738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535" y="0"/>
            <a:ext cx="8520600" cy="572700"/>
          </a:xfrm>
        </p:spPr>
        <p:txBody>
          <a:bodyPr>
            <a:normAutofit fontScale="90000"/>
          </a:bodyPr>
          <a:lstStyle/>
          <a:p>
            <a:pPr lvl="0">
              <a:lnSpc>
                <a:spcPct val="150000"/>
              </a:lnSpc>
            </a:pPr>
            <a:r>
              <a:rPr lang="en-US" sz="2200" b="1" dirty="0">
                <a:latin typeface="Cambria"/>
                <a:ea typeface="Cambria"/>
                <a:cs typeface="Cambria"/>
                <a:sym typeface="Cambria"/>
              </a:rPr>
              <a:t>Biology for Engineers</a:t>
            </a:r>
            <a:br>
              <a:rPr lang="en-US" sz="2200" b="1" dirty="0">
                <a:latin typeface="Cambria"/>
                <a:ea typeface="Cambria"/>
                <a:cs typeface="Cambria"/>
                <a:sym typeface="Cambria"/>
              </a:rPr>
            </a:br>
            <a:r>
              <a:rPr lang="en-US" sz="2200" b="1" dirty="0">
                <a:latin typeface="Cambria" pitchFamily="18" charset="0"/>
              </a:rPr>
              <a:t>UNIT  5: Bioremediation</a:t>
            </a:r>
            <a:r>
              <a:rPr lang="en-US" sz="2200" dirty="0">
                <a:latin typeface="Cambria" pitchFamily="18" charset="0"/>
              </a:rPr>
              <a:t> and </a:t>
            </a:r>
            <a:r>
              <a:rPr lang="en-US" sz="2200" dirty="0" err="1">
                <a:latin typeface="Cambria" pitchFamily="18" charset="0"/>
              </a:rPr>
              <a:t>Biomining</a:t>
            </a:r>
            <a:r>
              <a:rPr lang="en-US" sz="2200" dirty="0">
                <a:latin typeface="Cambria" pitchFamily="18" charset="0"/>
              </a:rPr>
              <a:t> via microbial surface adsorption</a:t>
            </a:r>
            <a:br>
              <a:rPr lang="en-US" b="1" dirty="0">
                <a:latin typeface="Cambria" pitchFamily="18" charset="0"/>
                <a:ea typeface="Cambria"/>
                <a:cs typeface="Cambria"/>
                <a:sym typeface="Cambria"/>
              </a:rPr>
            </a:br>
            <a:endParaRPr lang="en-US" dirty="0"/>
          </a:p>
        </p:txBody>
      </p:sp>
      <p:sp>
        <p:nvSpPr>
          <p:cNvPr id="4" name="Text Placeholder 3"/>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3" y="1073248"/>
            <a:ext cx="8730343" cy="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178" y="0"/>
            <a:ext cx="891822" cy="94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3" y="1213480"/>
            <a:ext cx="6365967" cy="34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FB8EEFBF-5FBD-346F-1B0C-5D44A6F77577}"/>
                  </a:ext>
                </a:extLst>
              </p14:cNvPr>
              <p14:cNvContentPartPr/>
              <p14:nvPr/>
            </p14:nvContentPartPr>
            <p14:xfrm>
              <a:off x="225909" y="757474"/>
              <a:ext cx="769680" cy="79920"/>
            </p14:xfrm>
          </p:contentPart>
        </mc:Choice>
        <mc:Fallback xmlns="">
          <p:pic>
            <p:nvPicPr>
              <p:cNvPr id="5" name="Ink 4">
                <a:extLst>
                  <a:ext uri="{FF2B5EF4-FFF2-40B4-BE49-F238E27FC236}">
                    <a16:creationId xmlns:a16="http://schemas.microsoft.com/office/drawing/2014/main" id="{FB8EEFBF-5FBD-346F-1B0C-5D44A6F77577}"/>
                  </a:ext>
                </a:extLst>
              </p:cNvPr>
              <p:cNvPicPr/>
              <p:nvPr/>
            </p:nvPicPr>
            <p:blipFill>
              <a:blip r:embed="rId6"/>
              <a:stretch>
                <a:fillRect/>
              </a:stretch>
            </p:blipFill>
            <p:spPr>
              <a:xfrm>
                <a:off x="172269" y="649474"/>
                <a:ext cx="8773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A6210E1D-6B26-AE94-72CD-9B350611928A}"/>
                  </a:ext>
                </a:extLst>
              </p14:cNvPr>
              <p14:cNvContentPartPr/>
              <p14:nvPr/>
            </p14:nvContentPartPr>
            <p14:xfrm>
              <a:off x="198189" y="633634"/>
              <a:ext cx="779760" cy="317520"/>
            </p14:xfrm>
          </p:contentPart>
        </mc:Choice>
        <mc:Fallback xmlns="">
          <p:pic>
            <p:nvPicPr>
              <p:cNvPr id="6" name="Ink 5">
                <a:extLst>
                  <a:ext uri="{FF2B5EF4-FFF2-40B4-BE49-F238E27FC236}">
                    <a16:creationId xmlns:a16="http://schemas.microsoft.com/office/drawing/2014/main" id="{A6210E1D-6B26-AE94-72CD-9B350611928A}"/>
                  </a:ext>
                </a:extLst>
              </p:cNvPr>
              <p:cNvPicPr/>
              <p:nvPr/>
            </p:nvPicPr>
            <p:blipFill>
              <a:blip r:embed="rId8"/>
              <a:stretch>
                <a:fillRect/>
              </a:stretch>
            </p:blipFill>
            <p:spPr>
              <a:xfrm>
                <a:off x="144549" y="525634"/>
                <a:ext cx="887400" cy="533160"/>
              </a:xfrm>
              <a:prstGeom prst="rect">
                <a:avLst/>
              </a:prstGeom>
            </p:spPr>
          </p:pic>
        </mc:Fallback>
      </mc:AlternateContent>
    </p:spTree>
    <p:extLst>
      <p:ext uri="{BB962C8B-B14F-4D97-AF65-F5344CB8AC3E}">
        <p14:creationId xmlns:p14="http://schemas.microsoft.com/office/powerpoint/2010/main" val="129163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ED8E-BF33-B636-DABD-E6ACFB10CFA8}"/>
              </a:ext>
            </a:extLst>
          </p:cNvPr>
          <p:cNvSpPr>
            <a:spLocks noGrp="1"/>
          </p:cNvSpPr>
          <p:nvPr>
            <p:ph type="title"/>
          </p:nvPr>
        </p:nvSpPr>
        <p:spPr>
          <a:xfrm>
            <a:off x="311700" y="445025"/>
            <a:ext cx="8520600" cy="129600"/>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0850C1CF-E42D-34A9-00C7-E80DA7AB2773}"/>
              </a:ext>
            </a:extLst>
          </p:cNvPr>
          <p:cNvSpPr>
            <a:spLocks noGrp="1"/>
          </p:cNvSpPr>
          <p:nvPr>
            <p:ph type="body" idx="1"/>
          </p:nvPr>
        </p:nvSpPr>
        <p:spPr>
          <a:xfrm>
            <a:off x="311700" y="741405"/>
            <a:ext cx="8520600" cy="3827470"/>
          </a:xfrm>
        </p:spPr>
        <p:txBody>
          <a:bodyPr>
            <a:normAutofit lnSpcReduction="10000"/>
          </a:bodyPr>
          <a:lstStyle/>
          <a:p>
            <a:pPr marL="114300" indent="0">
              <a:buNone/>
            </a:pPr>
            <a:r>
              <a:rPr lang="en-IN" b="1" i="0" dirty="0">
                <a:solidFill>
                  <a:srgbClr val="FF0000"/>
                </a:solidFill>
                <a:effectLst/>
                <a:latin typeface="-apple-system"/>
              </a:rPr>
              <a:t>Microorganisms used in bioremediation</a:t>
            </a:r>
          </a:p>
          <a:p>
            <a:pPr marL="114300" indent="0">
              <a:buNone/>
            </a:pPr>
            <a:r>
              <a:rPr lang="en-US" dirty="0">
                <a:solidFill>
                  <a:srgbClr val="000000"/>
                </a:solidFill>
                <a:latin typeface="-apple-system"/>
              </a:rPr>
              <a:t>B</a:t>
            </a:r>
            <a:r>
              <a:rPr lang="en-US" b="0" i="0" dirty="0">
                <a:solidFill>
                  <a:srgbClr val="000000"/>
                </a:solidFill>
                <a:effectLst/>
                <a:latin typeface="-apple-system"/>
              </a:rPr>
              <a:t>acteria, fungi, algae, and yeast.</a:t>
            </a:r>
          </a:p>
          <a:p>
            <a:pPr marL="114300" indent="0">
              <a:buNone/>
            </a:pPr>
            <a:r>
              <a:rPr lang="en-US" dirty="0">
                <a:solidFill>
                  <a:srgbClr val="FF0000"/>
                </a:solidFill>
                <a:latin typeface="-apple-system"/>
              </a:rPr>
              <a:t>Mechanism of Bioremediation</a:t>
            </a:r>
            <a:endParaRPr lang="en-US" b="0" i="0" dirty="0">
              <a:solidFill>
                <a:srgbClr val="FF0000"/>
              </a:solidFill>
              <a:effectLst/>
              <a:latin typeface="-apple-system"/>
            </a:endParaRPr>
          </a:p>
          <a:p>
            <a:pPr marL="114300" indent="0">
              <a:buNone/>
            </a:pPr>
            <a:r>
              <a:rPr lang="en-US" b="0" i="0" dirty="0">
                <a:solidFill>
                  <a:srgbClr val="202124"/>
                </a:solidFill>
                <a:effectLst/>
                <a:latin typeface="Google Sans"/>
              </a:rPr>
              <a:t>The process of bioremediation takes place through various mechanisms </a:t>
            </a:r>
          </a:p>
          <a:p>
            <a:pPr marL="114300" indent="0">
              <a:buNone/>
            </a:pPr>
            <a:r>
              <a:rPr lang="en-US" b="0" i="0" dirty="0">
                <a:solidFill>
                  <a:srgbClr val="202124"/>
                </a:solidFill>
                <a:effectLst/>
                <a:latin typeface="Google Sans"/>
              </a:rPr>
              <a:t>Like</a:t>
            </a:r>
          </a:p>
          <a:p>
            <a:pPr>
              <a:buFont typeface="Arial" panose="020B0604020202020204" pitchFamily="34" charset="0"/>
              <a:buChar char="•"/>
            </a:pPr>
            <a:r>
              <a:rPr lang="en-US" b="0" i="0" dirty="0">
                <a:solidFill>
                  <a:srgbClr val="202124"/>
                </a:solidFill>
                <a:effectLst/>
                <a:latin typeface="Google Sans"/>
              </a:rPr>
              <a:t> </a:t>
            </a:r>
            <a:r>
              <a:rPr lang="en-US" dirty="0">
                <a:solidFill>
                  <a:srgbClr val="202124"/>
                </a:solidFill>
                <a:latin typeface="Google Sans"/>
              </a:rPr>
              <a:t>O</a:t>
            </a:r>
            <a:r>
              <a:rPr lang="en-US" b="0" i="0" dirty="0">
                <a:solidFill>
                  <a:srgbClr val="202124"/>
                </a:solidFill>
                <a:effectLst/>
                <a:latin typeface="Google Sans"/>
              </a:rPr>
              <a:t>xidation &amp; </a:t>
            </a:r>
            <a:r>
              <a:rPr lang="en-US" b="0" i="0" dirty="0">
                <a:solidFill>
                  <a:srgbClr val="040C28"/>
                </a:solidFill>
                <a:effectLst/>
                <a:latin typeface="Google Sans"/>
              </a:rPr>
              <a:t>redox process, </a:t>
            </a:r>
          </a:p>
          <a:p>
            <a:pPr>
              <a:buFont typeface="Arial" panose="020B0604020202020204" pitchFamily="34" charset="0"/>
              <a:buChar char="•"/>
            </a:pPr>
            <a:r>
              <a:rPr lang="en-US" b="0" i="0" dirty="0">
                <a:solidFill>
                  <a:srgbClr val="040C28"/>
                </a:solidFill>
                <a:effectLst/>
                <a:latin typeface="Google Sans"/>
              </a:rPr>
              <a:t>Adsorption, </a:t>
            </a:r>
          </a:p>
          <a:p>
            <a:pPr>
              <a:buFont typeface="Arial" panose="020B0604020202020204" pitchFamily="34" charset="0"/>
              <a:buChar char="•"/>
            </a:pPr>
            <a:r>
              <a:rPr lang="en-US" b="0" i="0" dirty="0">
                <a:solidFill>
                  <a:srgbClr val="040C28"/>
                </a:solidFill>
                <a:effectLst/>
                <a:latin typeface="Google Sans"/>
              </a:rPr>
              <a:t>Complexation,</a:t>
            </a:r>
          </a:p>
          <a:p>
            <a:pPr>
              <a:buFont typeface="Arial" panose="020B0604020202020204" pitchFamily="34" charset="0"/>
              <a:buChar char="•"/>
            </a:pPr>
            <a:r>
              <a:rPr lang="en-US" b="0" i="0" dirty="0">
                <a:solidFill>
                  <a:srgbClr val="040C28"/>
                </a:solidFill>
                <a:effectLst/>
                <a:latin typeface="Google Sans"/>
              </a:rPr>
              <a:t> Ion-exchange,</a:t>
            </a:r>
          </a:p>
          <a:p>
            <a:pPr>
              <a:buFont typeface="Arial" panose="020B0604020202020204" pitchFamily="34" charset="0"/>
              <a:buChar char="•"/>
            </a:pPr>
            <a:r>
              <a:rPr lang="en-US" b="0" i="0" dirty="0">
                <a:solidFill>
                  <a:srgbClr val="040C28"/>
                </a:solidFill>
                <a:effectLst/>
                <a:latin typeface="Google Sans"/>
              </a:rPr>
              <a:t> Precipitation,</a:t>
            </a:r>
          </a:p>
          <a:p>
            <a:pPr>
              <a:buFont typeface="Arial" panose="020B0604020202020204" pitchFamily="34" charset="0"/>
              <a:buChar char="•"/>
            </a:pPr>
            <a:r>
              <a:rPr lang="en-US" b="0" i="0" dirty="0">
                <a:solidFill>
                  <a:srgbClr val="040C28"/>
                </a:solidFill>
                <a:effectLst/>
                <a:latin typeface="Google Sans"/>
              </a:rPr>
              <a:t> Electrostatic attraction</a:t>
            </a:r>
            <a:r>
              <a:rPr lang="en-US" b="0" i="0" dirty="0">
                <a:solidFill>
                  <a:srgbClr val="202124"/>
                </a:solidFill>
                <a:effectLst/>
                <a:latin typeface="Google Sans"/>
              </a:rPr>
              <a:t>. </a:t>
            </a:r>
          </a:p>
          <a:p>
            <a:pPr marL="114300" indent="0">
              <a:buNone/>
            </a:pPr>
            <a:r>
              <a:rPr lang="en-US" b="0" i="0" dirty="0">
                <a:solidFill>
                  <a:srgbClr val="202124"/>
                </a:solidFill>
                <a:effectLst/>
                <a:latin typeface="Google Sans"/>
              </a:rPr>
              <a:t>Microorganisms may initiate metal mobilization/immobilization by redox reactions; </a:t>
            </a:r>
            <a:endParaRPr lang="en-IN" dirty="0"/>
          </a:p>
        </p:txBody>
      </p:sp>
      <p:sp>
        <p:nvSpPr>
          <p:cNvPr id="4" name="Slide Number Placeholder 3">
            <a:extLst>
              <a:ext uri="{FF2B5EF4-FFF2-40B4-BE49-F238E27FC236}">
                <a16:creationId xmlns:a16="http://schemas.microsoft.com/office/drawing/2014/main" id="{0F890E1F-35BF-EFDB-2F73-D1BAADBE8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99677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535" y="0"/>
            <a:ext cx="8520600" cy="572700"/>
          </a:xfrm>
        </p:spPr>
        <p:txBody>
          <a:bodyPr>
            <a:normAutofit fontScale="90000"/>
          </a:bodyPr>
          <a:lstStyle/>
          <a:p>
            <a:pPr lvl="0">
              <a:lnSpc>
                <a:spcPct val="150000"/>
              </a:lnSpc>
            </a:pPr>
            <a:r>
              <a:rPr lang="en-US" sz="2200" b="1" dirty="0">
                <a:latin typeface="Cambria"/>
                <a:ea typeface="Cambria"/>
                <a:cs typeface="Cambria"/>
                <a:sym typeface="Cambria"/>
              </a:rPr>
              <a:t>Biology for Engineers</a:t>
            </a:r>
            <a:br>
              <a:rPr lang="en-US" sz="2200" b="1" dirty="0">
                <a:latin typeface="Cambria"/>
                <a:ea typeface="Cambria"/>
                <a:cs typeface="Cambria"/>
                <a:sym typeface="Cambria"/>
              </a:rPr>
            </a:br>
            <a:r>
              <a:rPr lang="en-US" sz="2200" b="1" dirty="0">
                <a:latin typeface="Cambria" pitchFamily="18" charset="0"/>
              </a:rPr>
              <a:t>UNIT  5: Bioremediation</a:t>
            </a:r>
            <a:r>
              <a:rPr lang="en-US" sz="2200" dirty="0">
                <a:latin typeface="Cambria" pitchFamily="18" charset="0"/>
              </a:rPr>
              <a:t> and </a:t>
            </a:r>
            <a:r>
              <a:rPr lang="en-US" sz="2200" dirty="0" err="1">
                <a:latin typeface="Cambria" pitchFamily="18" charset="0"/>
              </a:rPr>
              <a:t>Biomining</a:t>
            </a:r>
            <a:r>
              <a:rPr lang="en-US" sz="2200" dirty="0">
                <a:latin typeface="Cambria" pitchFamily="18" charset="0"/>
              </a:rPr>
              <a:t> via microbial surface adsorption</a:t>
            </a:r>
            <a:br>
              <a:rPr lang="en-US" b="1" dirty="0">
                <a:latin typeface="Cambria" pitchFamily="18" charset="0"/>
                <a:ea typeface="Cambria"/>
                <a:cs typeface="Cambria"/>
                <a:sym typeface="Cambria"/>
              </a:rPr>
            </a:br>
            <a:endParaRPr lang="en-US" dirty="0"/>
          </a:p>
        </p:txBody>
      </p:sp>
      <p:sp>
        <p:nvSpPr>
          <p:cNvPr id="4" name="Text Placeholder 3"/>
          <p:cNvSpPr>
            <a:spLocks noGrp="1"/>
          </p:cNvSpPr>
          <p:nvPr>
            <p:ph type="body" idx="1"/>
          </p:nvPr>
        </p:nvSpPr>
        <p:spPr>
          <a:xfrm>
            <a:off x="35106" y="1134458"/>
            <a:ext cx="5212243" cy="3634014"/>
          </a:xfrm>
        </p:spPr>
        <p:txBody>
          <a:bodyPr>
            <a:normAutofit fontScale="92500"/>
          </a:bodyPr>
          <a:lstStyle/>
          <a:p>
            <a:r>
              <a:rPr lang="en-US" b="1" dirty="0">
                <a:solidFill>
                  <a:srgbClr val="C00000"/>
                </a:solidFill>
                <a:latin typeface="Cambria" pitchFamily="18" charset="0"/>
              </a:rPr>
              <a:t>Algae for bioremediation: </a:t>
            </a:r>
            <a:r>
              <a:rPr lang="en-US" b="1" dirty="0">
                <a:solidFill>
                  <a:srgbClr val="002060"/>
                </a:solidFill>
                <a:latin typeface="Cambria" pitchFamily="18" charset="0"/>
              </a:rPr>
              <a:t>Microalgae (The four groups of micro-algae are diatoms, green algae, golden algae and blue-green algae (cyanobacteria)) and </a:t>
            </a:r>
            <a:r>
              <a:rPr lang="en-US" b="1" dirty="0" err="1">
                <a:solidFill>
                  <a:srgbClr val="002060"/>
                </a:solidFill>
                <a:latin typeface="Cambria" pitchFamily="18" charset="0"/>
              </a:rPr>
              <a:t>Macroalgae</a:t>
            </a:r>
            <a:r>
              <a:rPr lang="en-US" b="1" dirty="0">
                <a:solidFill>
                  <a:srgbClr val="002060"/>
                </a:solidFill>
                <a:latin typeface="Cambria" pitchFamily="18" charset="0"/>
              </a:rPr>
              <a:t> (sea weeds)</a:t>
            </a:r>
          </a:p>
          <a:p>
            <a:r>
              <a:rPr lang="en-US" b="1" dirty="0">
                <a:solidFill>
                  <a:srgbClr val="C00000"/>
                </a:solidFill>
                <a:latin typeface="Cambria" pitchFamily="18" charset="0"/>
              </a:rPr>
              <a:t>Bacteria – </a:t>
            </a:r>
            <a:r>
              <a:rPr lang="en-US" b="1" dirty="0">
                <a:solidFill>
                  <a:srgbClr val="002060"/>
                </a:solidFill>
                <a:latin typeface="Cambria" pitchFamily="18" charset="0"/>
              </a:rPr>
              <a:t>cell wall components such as peptidoglycan and </a:t>
            </a:r>
            <a:r>
              <a:rPr lang="en-US" b="1" dirty="0" err="1">
                <a:solidFill>
                  <a:srgbClr val="002060"/>
                </a:solidFill>
                <a:latin typeface="Cambria" pitchFamily="18" charset="0"/>
              </a:rPr>
              <a:t>teichoic</a:t>
            </a:r>
            <a:r>
              <a:rPr lang="en-US" b="1" dirty="0">
                <a:solidFill>
                  <a:srgbClr val="002060"/>
                </a:solidFill>
                <a:latin typeface="Cambria" pitchFamily="18" charset="0"/>
              </a:rPr>
              <a:t> acid and lipid layers cause adsorption.</a:t>
            </a:r>
          </a:p>
          <a:p>
            <a:r>
              <a:rPr lang="en-US" b="1" dirty="0">
                <a:solidFill>
                  <a:srgbClr val="C00000"/>
                </a:solidFill>
                <a:latin typeface="Cambria" pitchFamily="18" charset="0"/>
              </a:rPr>
              <a:t>Fungi -</a:t>
            </a:r>
            <a:r>
              <a:rPr lang="en-US" b="1" dirty="0">
                <a:solidFill>
                  <a:srgbClr val="002060"/>
                </a:solidFill>
                <a:latin typeface="Cambria" pitchFamily="18" charset="0"/>
              </a:rPr>
              <a:t>cell wall is comprised of chitin, cellulose, b-</a:t>
            </a:r>
            <a:r>
              <a:rPr lang="en-US" b="1" dirty="0" err="1">
                <a:solidFill>
                  <a:srgbClr val="002060"/>
                </a:solidFill>
                <a:latin typeface="Cambria" pitchFamily="18" charset="0"/>
              </a:rPr>
              <a:t>glucan</a:t>
            </a:r>
            <a:r>
              <a:rPr lang="en-US" b="1" dirty="0">
                <a:solidFill>
                  <a:srgbClr val="002060"/>
                </a:solidFill>
                <a:latin typeface="Cambria" pitchFamily="18" charset="0"/>
              </a:rPr>
              <a:t>, a-</a:t>
            </a:r>
            <a:r>
              <a:rPr lang="en-US" b="1" dirty="0" err="1">
                <a:solidFill>
                  <a:srgbClr val="002060"/>
                </a:solidFill>
                <a:latin typeface="Cambria" pitchFamily="18" charset="0"/>
              </a:rPr>
              <a:t>glucan</a:t>
            </a:r>
            <a:r>
              <a:rPr lang="en-US" b="1" dirty="0">
                <a:solidFill>
                  <a:srgbClr val="002060"/>
                </a:solidFill>
                <a:latin typeface="Cambria" pitchFamily="18" charset="0"/>
              </a:rPr>
              <a:t>, </a:t>
            </a:r>
            <a:r>
              <a:rPr lang="en-US" b="1" dirty="0" err="1">
                <a:solidFill>
                  <a:srgbClr val="002060"/>
                </a:solidFill>
                <a:latin typeface="Cambria" pitchFamily="18" charset="0"/>
              </a:rPr>
              <a:t>chitosans</a:t>
            </a:r>
            <a:r>
              <a:rPr lang="en-US" b="1" dirty="0">
                <a:solidFill>
                  <a:srgbClr val="002060"/>
                </a:solidFill>
                <a:latin typeface="Cambria" pitchFamily="18" charset="0"/>
              </a:rPr>
              <a:t>, </a:t>
            </a:r>
            <a:r>
              <a:rPr lang="en-US" b="1" dirty="0" err="1">
                <a:solidFill>
                  <a:srgbClr val="002060"/>
                </a:solidFill>
                <a:latin typeface="Cambria" pitchFamily="18" charset="0"/>
              </a:rPr>
              <a:t>polyuranides</a:t>
            </a:r>
            <a:r>
              <a:rPr lang="en-US" b="1" dirty="0">
                <a:solidFill>
                  <a:srgbClr val="002060"/>
                </a:solidFill>
                <a:latin typeface="Cambria" pitchFamily="18" charset="0"/>
              </a:rPr>
              <a:t>, </a:t>
            </a:r>
            <a:r>
              <a:rPr lang="en-US" b="1" dirty="0" err="1">
                <a:solidFill>
                  <a:srgbClr val="002060"/>
                </a:solidFill>
                <a:latin typeface="Cambria" pitchFamily="18" charset="0"/>
              </a:rPr>
              <a:t>glucoproteins</a:t>
            </a:r>
            <a:r>
              <a:rPr lang="en-US" b="1" dirty="0">
                <a:solidFill>
                  <a:srgbClr val="002060"/>
                </a:solidFill>
                <a:latin typeface="Cambria" pitchFamily="18" charset="0"/>
              </a:rPr>
              <a:t>, lipids, inorganic salts and pigments</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3" y="1073248"/>
            <a:ext cx="8730343" cy="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178" y="0"/>
            <a:ext cx="891822" cy="943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DCEBBC2-65FF-C71C-4783-D94B50B53216}"/>
                  </a:ext>
                </a:extLst>
              </p14:cNvPr>
              <p14:cNvContentPartPr/>
              <p14:nvPr/>
            </p14:nvContentPartPr>
            <p14:xfrm>
              <a:off x="3683709" y="1647754"/>
              <a:ext cx="734760" cy="34200"/>
            </p14:xfrm>
          </p:contentPart>
        </mc:Choice>
        <mc:Fallback xmlns="">
          <p:pic>
            <p:nvPicPr>
              <p:cNvPr id="6" name="Ink 5">
                <a:extLst>
                  <a:ext uri="{FF2B5EF4-FFF2-40B4-BE49-F238E27FC236}">
                    <a16:creationId xmlns:a16="http://schemas.microsoft.com/office/drawing/2014/main" id="{4DCEBBC2-65FF-C71C-4783-D94B50B53216}"/>
                  </a:ext>
                </a:extLst>
              </p:cNvPr>
              <p:cNvPicPr/>
              <p:nvPr/>
            </p:nvPicPr>
            <p:blipFill>
              <a:blip r:embed="rId5"/>
              <a:stretch>
                <a:fillRect/>
              </a:stretch>
            </p:blipFill>
            <p:spPr>
              <a:xfrm>
                <a:off x="3629709" y="1539754"/>
                <a:ext cx="84240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FB655A6-1B05-4FA8-5CDB-10D184147F8A}"/>
                  </a:ext>
                </a:extLst>
              </p14:cNvPr>
              <p14:cNvContentPartPr/>
              <p14:nvPr/>
            </p14:nvContentPartPr>
            <p14:xfrm>
              <a:off x="4554549" y="1610674"/>
              <a:ext cx="537840" cy="53280"/>
            </p14:xfrm>
          </p:contentPart>
        </mc:Choice>
        <mc:Fallback xmlns="">
          <p:pic>
            <p:nvPicPr>
              <p:cNvPr id="7" name="Ink 6">
                <a:extLst>
                  <a:ext uri="{FF2B5EF4-FFF2-40B4-BE49-F238E27FC236}">
                    <a16:creationId xmlns:a16="http://schemas.microsoft.com/office/drawing/2014/main" id="{0FB655A6-1B05-4FA8-5CDB-10D184147F8A}"/>
                  </a:ext>
                </a:extLst>
              </p:cNvPr>
              <p:cNvPicPr/>
              <p:nvPr/>
            </p:nvPicPr>
            <p:blipFill>
              <a:blip r:embed="rId7"/>
              <a:stretch>
                <a:fillRect/>
              </a:stretch>
            </p:blipFill>
            <p:spPr>
              <a:xfrm>
                <a:off x="4500909" y="1502674"/>
                <a:ext cx="6454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13C266C-48F6-2B85-0637-FAF97B6FE810}"/>
                  </a:ext>
                </a:extLst>
              </p14:cNvPr>
              <p14:cNvContentPartPr/>
              <p14:nvPr/>
            </p14:nvContentPartPr>
            <p14:xfrm>
              <a:off x="626949" y="1950514"/>
              <a:ext cx="480600" cy="70560"/>
            </p14:xfrm>
          </p:contentPart>
        </mc:Choice>
        <mc:Fallback xmlns="">
          <p:pic>
            <p:nvPicPr>
              <p:cNvPr id="8" name="Ink 7">
                <a:extLst>
                  <a:ext uri="{FF2B5EF4-FFF2-40B4-BE49-F238E27FC236}">
                    <a16:creationId xmlns:a16="http://schemas.microsoft.com/office/drawing/2014/main" id="{D13C266C-48F6-2B85-0637-FAF97B6FE810}"/>
                  </a:ext>
                </a:extLst>
              </p:cNvPr>
              <p:cNvPicPr/>
              <p:nvPr/>
            </p:nvPicPr>
            <p:blipFill>
              <a:blip r:embed="rId9"/>
              <a:stretch>
                <a:fillRect/>
              </a:stretch>
            </p:blipFill>
            <p:spPr>
              <a:xfrm>
                <a:off x="573309" y="1842874"/>
                <a:ext cx="5882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61CFA87-696E-D8C7-F76A-2303C02D9510}"/>
                  </a:ext>
                </a:extLst>
              </p14:cNvPr>
              <p14:cNvContentPartPr/>
              <p14:nvPr/>
            </p14:nvContentPartPr>
            <p14:xfrm>
              <a:off x="-1802691" y="1758994"/>
              <a:ext cx="3600" cy="360"/>
            </p14:xfrm>
          </p:contentPart>
        </mc:Choice>
        <mc:Fallback xmlns="">
          <p:pic>
            <p:nvPicPr>
              <p:cNvPr id="9" name="Ink 8">
                <a:extLst>
                  <a:ext uri="{FF2B5EF4-FFF2-40B4-BE49-F238E27FC236}">
                    <a16:creationId xmlns:a16="http://schemas.microsoft.com/office/drawing/2014/main" id="{C61CFA87-696E-D8C7-F76A-2303C02D9510}"/>
                  </a:ext>
                </a:extLst>
              </p:cNvPr>
              <p:cNvPicPr/>
              <p:nvPr/>
            </p:nvPicPr>
            <p:blipFill>
              <a:blip r:embed="rId11"/>
              <a:stretch>
                <a:fillRect/>
              </a:stretch>
            </p:blipFill>
            <p:spPr>
              <a:xfrm>
                <a:off x="-1856331" y="1651354"/>
                <a:ext cx="111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A8256951-D278-3CFB-3B50-459081E3F7BB}"/>
                  </a:ext>
                </a:extLst>
              </p14:cNvPr>
              <p14:cNvContentPartPr/>
              <p14:nvPr/>
            </p14:nvContentPartPr>
            <p14:xfrm>
              <a:off x="1332189" y="1976794"/>
              <a:ext cx="1035720" cy="30960"/>
            </p14:xfrm>
          </p:contentPart>
        </mc:Choice>
        <mc:Fallback xmlns="">
          <p:pic>
            <p:nvPicPr>
              <p:cNvPr id="10" name="Ink 9">
                <a:extLst>
                  <a:ext uri="{FF2B5EF4-FFF2-40B4-BE49-F238E27FC236}">
                    <a16:creationId xmlns:a16="http://schemas.microsoft.com/office/drawing/2014/main" id="{A8256951-D278-3CFB-3B50-459081E3F7BB}"/>
                  </a:ext>
                </a:extLst>
              </p:cNvPr>
              <p:cNvPicPr/>
              <p:nvPr/>
            </p:nvPicPr>
            <p:blipFill>
              <a:blip r:embed="rId13"/>
              <a:stretch>
                <a:fillRect/>
              </a:stretch>
            </p:blipFill>
            <p:spPr>
              <a:xfrm>
                <a:off x="1278189" y="1868794"/>
                <a:ext cx="11433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0788200B-F431-F398-1CBA-FCD2EF0C1618}"/>
                  </a:ext>
                </a:extLst>
              </p14:cNvPr>
              <p14:cNvContentPartPr/>
              <p14:nvPr/>
            </p14:nvContentPartPr>
            <p14:xfrm>
              <a:off x="2987109" y="1901914"/>
              <a:ext cx="1567080" cy="76320"/>
            </p14:xfrm>
          </p:contentPart>
        </mc:Choice>
        <mc:Fallback xmlns="">
          <p:pic>
            <p:nvPicPr>
              <p:cNvPr id="11" name="Ink 10">
                <a:extLst>
                  <a:ext uri="{FF2B5EF4-FFF2-40B4-BE49-F238E27FC236}">
                    <a16:creationId xmlns:a16="http://schemas.microsoft.com/office/drawing/2014/main" id="{0788200B-F431-F398-1CBA-FCD2EF0C1618}"/>
                  </a:ext>
                </a:extLst>
              </p:cNvPr>
              <p:cNvPicPr/>
              <p:nvPr/>
            </p:nvPicPr>
            <p:blipFill>
              <a:blip r:embed="rId15"/>
              <a:stretch>
                <a:fillRect/>
              </a:stretch>
            </p:blipFill>
            <p:spPr>
              <a:xfrm>
                <a:off x="2933109" y="1793914"/>
                <a:ext cx="16747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09E9E846-D3BD-8C56-34BC-2879518A62DC}"/>
                  </a:ext>
                </a:extLst>
              </p14:cNvPr>
              <p14:cNvContentPartPr/>
              <p14:nvPr/>
            </p14:nvContentPartPr>
            <p14:xfrm>
              <a:off x="2769309" y="2257594"/>
              <a:ext cx="1067760" cy="68400"/>
            </p14:xfrm>
          </p:contentPart>
        </mc:Choice>
        <mc:Fallback xmlns="">
          <p:pic>
            <p:nvPicPr>
              <p:cNvPr id="12" name="Ink 11">
                <a:extLst>
                  <a:ext uri="{FF2B5EF4-FFF2-40B4-BE49-F238E27FC236}">
                    <a16:creationId xmlns:a16="http://schemas.microsoft.com/office/drawing/2014/main" id="{09E9E846-D3BD-8C56-34BC-2879518A62DC}"/>
                  </a:ext>
                </a:extLst>
              </p:cNvPr>
              <p:cNvPicPr/>
              <p:nvPr/>
            </p:nvPicPr>
            <p:blipFill>
              <a:blip r:embed="rId17"/>
              <a:stretch>
                <a:fillRect/>
              </a:stretch>
            </p:blipFill>
            <p:spPr>
              <a:xfrm>
                <a:off x="2715309" y="2149954"/>
                <a:ext cx="11754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9F1BFBC2-C6C4-6C50-97BF-E415FF2E1ABA}"/>
                  </a:ext>
                </a:extLst>
              </p14:cNvPr>
              <p14:cNvContentPartPr/>
              <p14:nvPr/>
            </p14:nvContentPartPr>
            <p14:xfrm>
              <a:off x="2482029" y="2837914"/>
              <a:ext cx="1202400" cy="81360"/>
            </p14:xfrm>
          </p:contentPart>
        </mc:Choice>
        <mc:Fallback xmlns="">
          <p:pic>
            <p:nvPicPr>
              <p:cNvPr id="13" name="Ink 12">
                <a:extLst>
                  <a:ext uri="{FF2B5EF4-FFF2-40B4-BE49-F238E27FC236}">
                    <a16:creationId xmlns:a16="http://schemas.microsoft.com/office/drawing/2014/main" id="{9F1BFBC2-C6C4-6C50-97BF-E415FF2E1ABA}"/>
                  </a:ext>
                </a:extLst>
              </p:cNvPr>
              <p:cNvPicPr/>
              <p:nvPr/>
            </p:nvPicPr>
            <p:blipFill>
              <a:blip r:embed="rId19"/>
              <a:stretch>
                <a:fillRect/>
              </a:stretch>
            </p:blipFill>
            <p:spPr>
              <a:xfrm>
                <a:off x="2428029" y="2730274"/>
                <a:ext cx="13100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C178BC29-294F-4CDC-8A38-B41CB15F0415}"/>
                  </a:ext>
                </a:extLst>
              </p14:cNvPr>
              <p14:cNvContentPartPr/>
              <p14:nvPr/>
            </p14:nvContentPartPr>
            <p14:xfrm>
              <a:off x="-1550331" y="2089834"/>
              <a:ext cx="360" cy="360"/>
            </p14:xfrm>
          </p:contentPart>
        </mc:Choice>
        <mc:Fallback xmlns="">
          <p:pic>
            <p:nvPicPr>
              <p:cNvPr id="14" name="Ink 13">
                <a:extLst>
                  <a:ext uri="{FF2B5EF4-FFF2-40B4-BE49-F238E27FC236}">
                    <a16:creationId xmlns:a16="http://schemas.microsoft.com/office/drawing/2014/main" id="{C178BC29-294F-4CDC-8A38-B41CB15F0415}"/>
                  </a:ext>
                </a:extLst>
              </p:cNvPr>
              <p:cNvPicPr/>
              <p:nvPr/>
            </p:nvPicPr>
            <p:blipFill>
              <a:blip r:embed="rId21"/>
              <a:stretch>
                <a:fillRect/>
              </a:stretch>
            </p:blipFill>
            <p:spPr>
              <a:xfrm>
                <a:off x="-1604331" y="19821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BB378B2A-219A-46EF-E671-2D19779DE0E8}"/>
                  </a:ext>
                </a:extLst>
              </p14:cNvPr>
              <p14:cNvContentPartPr/>
              <p14:nvPr/>
            </p14:nvContentPartPr>
            <p14:xfrm>
              <a:off x="661509" y="2856274"/>
              <a:ext cx="1283400" cy="45720"/>
            </p14:xfrm>
          </p:contentPart>
        </mc:Choice>
        <mc:Fallback xmlns="">
          <p:pic>
            <p:nvPicPr>
              <p:cNvPr id="15" name="Ink 14">
                <a:extLst>
                  <a:ext uri="{FF2B5EF4-FFF2-40B4-BE49-F238E27FC236}">
                    <a16:creationId xmlns:a16="http://schemas.microsoft.com/office/drawing/2014/main" id="{BB378B2A-219A-46EF-E671-2D19779DE0E8}"/>
                  </a:ext>
                </a:extLst>
              </p:cNvPr>
              <p:cNvPicPr/>
              <p:nvPr/>
            </p:nvPicPr>
            <p:blipFill>
              <a:blip r:embed="rId23"/>
              <a:stretch>
                <a:fillRect/>
              </a:stretch>
            </p:blipFill>
            <p:spPr>
              <a:xfrm>
                <a:off x="607869" y="2748274"/>
                <a:ext cx="13910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0564077D-E131-5FB3-5958-72CCB20CD89D}"/>
                  </a:ext>
                </a:extLst>
              </p14:cNvPr>
              <p14:cNvContentPartPr/>
              <p14:nvPr/>
            </p14:nvContentPartPr>
            <p14:xfrm>
              <a:off x="3753189" y="3430834"/>
              <a:ext cx="643680" cy="360"/>
            </p14:xfrm>
          </p:contentPart>
        </mc:Choice>
        <mc:Fallback xmlns="">
          <p:pic>
            <p:nvPicPr>
              <p:cNvPr id="16" name="Ink 15">
                <a:extLst>
                  <a:ext uri="{FF2B5EF4-FFF2-40B4-BE49-F238E27FC236}">
                    <a16:creationId xmlns:a16="http://schemas.microsoft.com/office/drawing/2014/main" id="{0564077D-E131-5FB3-5958-72CCB20CD89D}"/>
                  </a:ext>
                </a:extLst>
              </p:cNvPr>
              <p:cNvPicPr/>
              <p:nvPr/>
            </p:nvPicPr>
            <p:blipFill>
              <a:blip r:embed="rId25"/>
              <a:stretch>
                <a:fillRect/>
              </a:stretch>
            </p:blipFill>
            <p:spPr>
              <a:xfrm>
                <a:off x="3699549" y="3322834"/>
                <a:ext cx="751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75D370DE-0616-8535-0ABB-41096B6A42BB}"/>
                  </a:ext>
                </a:extLst>
              </p14:cNvPr>
              <p14:cNvContentPartPr/>
              <p14:nvPr/>
            </p14:nvContentPartPr>
            <p14:xfrm>
              <a:off x="-1045251" y="3848794"/>
              <a:ext cx="3960" cy="360"/>
            </p14:xfrm>
          </p:contentPart>
        </mc:Choice>
        <mc:Fallback xmlns="">
          <p:pic>
            <p:nvPicPr>
              <p:cNvPr id="17" name="Ink 16">
                <a:extLst>
                  <a:ext uri="{FF2B5EF4-FFF2-40B4-BE49-F238E27FC236}">
                    <a16:creationId xmlns:a16="http://schemas.microsoft.com/office/drawing/2014/main" id="{75D370DE-0616-8535-0ABB-41096B6A42BB}"/>
                  </a:ext>
                </a:extLst>
              </p:cNvPr>
              <p:cNvPicPr/>
              <p:nvPr/>
            </p:nvPicPr>
            <p:blipFill>
              <a:blip r:embed="rId27"/>
              <a:stretch>
                <a:fillRect/>
              </a:stretch>
            </p:blipFill>
            <p:spPr>
              <a:xfrm>
                <a:off x="-1099251" y="3741154"/>
                <a:ext cx="111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213F76C2-0DD6-8181-43F2-8230BBF0D1E3}"/>
                  </a:ext>
                </a:extLst>
              </p14:cNvPr>
              <p14:cNvContentPartPr/>
              <p14:nvPr/>
            </p14:nvContentPartPr>
            <p14:xfrm>
              <a:off x="635229" y="4101874"/>
              <a:ext cx="1255680" cy="27360"/>
            </p14:xfrm>
          </p:contentPart>
        </mc:Choice>
        <mc:Fallback xmlns="">
          <p:pic>
            <p:nvPicPr>
              <p:cNvPr id="18" name="Ink 17">
                <a:extLst>
                  <a:ext uri="{FF2B5EF4-FFF2-40B4-BE49-F238E27FC236}">
                    <a16:creationId xmlns:a16="http://schemas.microsoft.com/office/drawing/2014/main" id="{213F76C2-0DD6-8181-43F2-8230BBF0D1E3}"/>
                  </a:ext>
                </a:extLst>
              </p:cNvPr>
              <p:cNvPicPr/>
              <p:nvPr/>
            </p:nvPicPr>
            <p:blipFill>
              <a:blip r:embed="rId29"/>
              <a:stretch>
                <a:fillRect/>
              </a:stretch>
            </p:blipFill>
            <p:spPr>
              <a:xfrm>
                <a:off x="581589" y="3993874"/>
                <a:ext cx="13633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9B3F0FC1-84F6-59FF-9F4D-E399957B6124}"/>
                  </a:ext>
                </a:extLst>
              </p14:cNvPr>
              <p14:cNvContentPartPr/>
              <p14:nvPr/>
            </p14:nvContentPartPr>
            <p14:xfrm>
              <a:off x="-1184571" y="3680314"/>
              <a:ext cx="46080" cy="29880"/>
            </p14:xfrm>
          </p:contentPart>
        </mc:Choice>
        <mc:Fallback xmlns="">
          <p:pic>
            <p:nvPicPr>
              <p:cNvPr id="19" name="Ink 18">
                <a:extLst>
                  <a:ext uri="{FF2B5EF4-FFF2-40B4-BE49-F238E27FC236}">
                    <a16:creationId xmlns:a16="http://schemas.microsoft.com/office/drawing/2014/main" id="{9B3F0FC1-84F6-59FF-9F4D-E399957B6124}"/>
                  </a:ext>
                </a:extLst>
              </p:cNvPr>
              <p:cNvPicPr/>
              <p:nvPr/>
            </p:nvPicPr>
            <p:blipFill>
              <a:blip r:embed="rId31"/>
              <a:stretch>
                <a:fillRect/>
              </a:stretch>
            </p:blipFill>
            <p:spPr>
              <a:xfrm>
                <a:off x="-1238211" y="3572674"/>
                <a:ext cx="1537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D2DB11A8-5A32-A67F-7B17-207A00E8A4D7}"/>
                  </a:ext>
                </a:extLst>
              </p14:cNvPr>
              <p14:cNvContentPartPr/>
              <p14:nvPr/>
            </p14:nvContentPartPr>
            <p14:xfrm>
              <a:off x="2063709" y="4030954"/>
              <a:ext cx="1297080" cy="97920"/>
            </p14:xfrm>
          </p:contentPart>
        </mc:Choice>
        <mc:Fallback xmlns="">
          <p:pic>
            <p:nvPicPr>
              <p:cNvPr id="20" name="Ink 19">
                <a:extLst>
                  <a:ext uri="{FF2B5EF4-FFF2-40B4-BE49-F238E27FC236}">
                    <a16:creationId xmlns:a16="http://schemas.microsoft.com/office/drawing/2014/main" id="{D2DB11A8-5A32-A67F-7B17-207A00E8A4D7}"/>
                  </a:ext>
                </a:extLst>
              </p:cNvPr>
              <p:cNvPicPr/>
              <p:nvPr/>
            </p:nvPicPr>
            <p:blipFill>
              <a:blip r:embed="rId33"/>
              <a:stretch>
                <a:fillRect/>
              </a:stretch>
            </p:blipFill>
            <p:spPr>
              <a:xfrm>
                <a:off x="2010069" y="3922954"/>
                <a:ext cx="140472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42D8A1B8-DB98-A21C-BD4A-93595616E214}"/>
                  </a:ext>
                </a:extLst>
              </p14:cNvPr>
              <p14:cNvContentPartPr/>
              <p14:nvPr/>
            </p14:nvContentPartPr>
            <p14:xfrm>
              <a:off x="-836451" y="3117274"/>
              <a:ext cx="7560" cy="360"/>
            </p14:xfrm>
          </p:contentPart>
        </mc:Choice>
        <mc:Fallback xmlns="">
          <p:pic>
            <p:nvPicPr>
              <p:cNvPr id="21" name="Ink 20">
                <a:extLst>
                  <a:ext uri="{FF2B5EF4-FFF2-40B4-BE49-F238E27FC236}">
                    <a16:creationId xmlns:a16="http://schemas.microsoft.com/office/drawing/2014/main" id="{42D8A1B8-DB98-A21C-BD4A-93595616E214}"/>
                  </a:ext>
                </a:extLst>
              </p:cNvPr>
              <p:cNvPicPr/>
              <p:nvPr/>
            </p:nvPicPr>
            <p:blipFill>
              <a:blip r:embed="rId35"/>
              <a:stretch>
                <a:fillRect/>
              </a:stretch>
            </p:blipFill>
            <p:spPr>
              <a:xfrm>
                <a:off x="-890091" y="3009274"/>
                <a:ext cx="115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EF645C45-EC00-9DCC-4016-3115BEE91DBA}"/>
                  </a:ext>
                </a:extLst>
              </p14:cNvPr>
              <p14:cNvContentPartPr/>
              <p14:nvPr/>
            </p14:nvContentPartPr>
            <p14:xfrm>
              <a:off x="4153509" y="4039594"/>
              <a:ext cx="860760" cy="37080"/>
            </p14:xfrm>
          </p:contentPart>
        </mc:Choice>
        <mc:Fallback xmlns="">
          <p:pic>
            <p:nvPicPr>
              <p:cNvPr id="22" name="Ink 21">
                <a:extLst>
                  <a:ext uri="{FF2B5EF4-FFF2-40B4-BE49-F238E27FC236}">
                    <a16:creationId xmlns:a16="http://schemas.microsoft.com/office/drawing/2014/main" id="{EF645C45-EC00-9DCC-4016-3115BEE91DBA}"/>
                  </a:ext>
                </a:extLst>
              </p:cNvPr>
              <p:cNvPicPr/>
              <p:nvPr/>
            </p:nvPicPr>
            <p:blipFill>
              <a:blip r:embed="rId37"/>
              <a:stretch>
                <a:fillRect/>
              </a:stretch>
            </p:blipFill>
            <p:spPr>
              <a:xfrm>
                <a:off x="4099869" y="3931954"/>
                <a:ext cx="9684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F22DC895-D4B7-2EDB-276C-FC91582B047F}"/>
                  </a:ext>
                </a:extLst>
              </p14:cNvPr>
              <p14:cNvContentPartPr/>
              <p14:nvPr/>
            </p14:nvContentPartPr>
            <p14:xfrm>
              <a:off x="653229" y="4397434"/>
              <a:ext cx="1917000" cy="62280"/>
            </p14:xfrm>
          </p:contentPart>
        </mc:Choice>
        <mc:Fallback xmlns="">
          <p:pic>
            <p:nvPicPr>
              <p:cNvPr id="23" name="Ink 22">
                <a:extLst>
                  <a:ext uri="{FF2B5EF4-FFF2-40B4-BE49-F238E27FC236}">
                    <a16:creationId xmlns:a16="http://schemas.microsoft.com/office/drawing/2014/main" id="{F22DC895-D4B7-2EDB-276C-FC91582B047F}"/>
                  </a:ext>
                </a:extLst>
              </p:cNvPr>
              <p:cNvPicPr/>
              <p:nvPr/>
            </p:nvPicPr>
            <p:blipFill>
              <a:blip r:embed="rId39"/>
              <a:stretch>
                <a:fillRect/>
              </a:stretch>
            </p:blipFill>
            <p:spPr>
              <a:xfrm>
                <a:off x="599229" y="4289794"/>
                <a:ext cx="2024640" cy="277920"/>
              </a:xfrm>
              <a:prstGeom prst="rect">
                <a:avLst/>
              </a:prstGeom>
            </p:spPr>
          </p:pic>
        </mc:Fallback>
      </mc:AlternateContent>
    </p:spTree>
    <p:extLst>
      <p:ext uri="{BB962C8B-B14F-4D97-AF65-F5344CB8AC3E}">
        <p14:creationId xmlns:p14="http://schemas.microsoft.com/office/powerpoint/2010/main" val="26818147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TotalTime>
  <Words>1410</Words>
  <Application>Microsoft Office PowerPoint</Application>
  <PresentationFormat>On-screen Show (16:9)</PresentationFormat>
  <Paragraphs>120</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Cambria</vt:lpstr>
      <vt:lpstr>ElsevierGulliver</vt:lpstr>
      <vt:lpstr>FSBrabo</vt:lpstr>
      <vt:lpstr>g_d0_f2</vt:lpstr>
      <vt:lpstr>Google Sans</vt:lpstr>
      <vt:lpstr>Wingdings</vt:lpstr>
      <vt:lpstr>Simple Light</vt:lpstr>
      <vt:lpstr>Biology for Engineers  21BE45</vt:lpstr>
      <vt:lpstr>   Unit 5 Bioremediation: Definition and Principles Bioremediation is defined as a process that utilizes  microorganisms, green plants, and their enzymes, to remove, degrade, and detoxify the environmental pollutants like heavy metals  and hazardous environmental waste into  less toxic forms during the treatment of contaminated sites  The bioremediation process has been used to reduce the concentration and toxicity of various chemical pollutants, such as pesticides, poly-aromatic hydrocarbons, nitroaromatic com-pounds,  heavy metals, and industrial solvents </vt:lpstr>
      <vt:lpstr>Biology for Engineers UNIT  5: Bioremediation and Biomining via microbial surface adsorption </vt:lpstr>
      <vt:lpstr>PowerPoint Presentation</vt:lpstr>
      <vt:lpstr>PowerPoint Presentation</vt:lpstr>
      <vt:lpstr> Insitu / Ex situ bioremediation  </vt:lpstr>
      <vt:lpstr>Biology for Engineers UNIT  5: Bioremediation and Biomining via microbial surface adsorption </vt:lpstr>
      <vt:lpstr>PowerPoint Presentation</vt:lpstr>
      <vt:lpstr>Biology for Engineers UNIT  5: Bioremediation and Biomining via microbial surface adsorption </vt:lpstr>
      <vt:lpstr>PowerPoint Presentation</vt:lpstr>
      <vt:lpstr>Biology for Engineers UNIT  5: Bioremediation and Biomining via microbial surface adsorption </vt:lpstr>
      <vt:lpstr>Biology for Engineers UNIT  5:  Biomining via microbial surface adsorption </vt:lpstr>
      <vt:lpstr>Mechanism of Microbial surface -adsorption of metals </vt:lpstr>
      <vt:lpstr>PowerPoint Presentation</vt:lpstr>
      <vt:lpstr>Biology for Engineers UNIT  5: Bioremediation and Biomining via microbial surface adsorption </vt:lpstr>
      <vt:lpstr>Biomining via microbial surface adsorption  </vt:lpstr>
      <vt:lpstr>Biology for Engineers UNIT  5: Bioremediation and Biomining via microbial surface adsorption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Biology for Engineers  21BE45</dc:title>
  <dc:creator>Biotech</dc:creator>
  <cp:lastModifiedBy>Sulthan Pasha</cp:lastModifiedBy>
  <cp:revision>75</cp:revision>
  <dcterms:modified xsi:type="dcterms:W3CDTF">2023-09-08T01:15:38Z</dcterms:modified>
</cp:coreProperties>
</file>