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305" r:id="rId3"/>
    <p:sldId id="276" r:id="rId4"/>
    <p:sldId id="306" r:id="rId5"/>
    <p:sldId id="308" r:id="rId6"/>
    <p:sldId id="30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45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9b1104c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9b1104c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9b1104c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9b1104c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9b1104c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9b1104c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9b1104c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9b1104c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03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9b1104c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9b1104c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mailto:supreethatha-bt@dayanandasagar.edu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11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latin typeface="Cambria"/>
                <a:ea typeface="Cambria"/>
                <a:cs typeface="Cambria"/>
                <a:sym typeface="Cambria"/>
              </a:rPr>
              <a:t>Biology for Engineers</a:t>
            </a:r>
            <a:endParaRPr sz="2800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/>
                <a:ea typeface="Cambria"/>
                <a:cs typeface="Cambria"/>
                <a:sym typeface="Cambria"/>
              </a:rPr>
              <a:t> 21BE45</a:t>
            </a:r>
            <a:br>
              <a:rPr lang="en" sz="3200" b="1" dirty="0">
                <a:latin typeface="Cambria"/>
                <a:ea typeface="Cambria"/>
                <a:cs typeface="Cambria"/>
                <a:sym typeface="Cambria"/>
              </a:rPr>
            </a:br>
            <a:r>
              <a:rPr lang="en" sz="3200" b="1" dirty="0">
                <a:solidFill>
                  <a:schemeClr val="accent1">
                    <a:lumMod val="5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Self healing bio concerete</a:t>
            </a: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850" y="54850"/>
            <a:ext cx="1144643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56857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0820" y="2838428"/>
            <a:ext cx="46785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Ms. Supreetha K</a:t>
            </a:r>
            <a:endParaRPr sz="18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Assistant Professor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Department of Biotechnology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Dayananda Sagar College of Engineering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Bangalore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supreetha-bt@dayanandasagar.edu</a:t>
            </a:r>
            <a:endParaRPr lang="en"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9916315305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890" name="AutoShape 2" descr="What is photosynthesis? - Science Ques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HP\OneDrive\Desktop\download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70900" y="2910708"/>
            <a:ext cx="3080024" cy="18887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850" y="54850"/>
            <a:ext cx="1144643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2077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6200" y="1"/>
            <a:ext cx="6671441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Biology for Engineers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800" b="1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r>
              <a:rPr lang="en-US" sz="16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Trends in Bioengineering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latin typeface="Cambria" pitchFamily="18" charset="0"/>
              <a:ea typeface="Cambria" pitchFamily="18" charset="0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</a:rPr>
              <a:t>Self healing bio concrete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788" y="1776247"/>
            <a:ext cx="835722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 Concrete is one of the most widely used construction materials and has a high tendency to form cracks.</a:t>
            </a:r>
          </a:p>
          <a:p>
            <a:pPr algn="just">
              <a:buFont typeface="Arial" pitchFamily="34" charset="0"/>
              <a:buChar char="•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These cracks lead to significant reduction in concrete service life and high replacement costs.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Although it is not possible to prevent crack formation, various types of techniques are in place to heal the cracks.</a:t>
            </a:r>
          </a:p>
          <a:p>
            <a:pPr algn="just">
              <a:buFont typeface="Arial" pitchFamily="34" charset="0"/>
              <a:buChar char="•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It has been shown that some of the current concrete treatment methods such as the application of chemicals and polymers are a source of health and environmental risks, and more importantly, they are effective only in the short term.</a:t>
            </a:r>
          </a:p>
          <a:p>
            <a:pPr algn="just">
              <a:buFont typeface="Arial" pitchFamily="34" charset="0"/>
              <a:buChar char="•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Thus, treatment methods that are environmentally friendly and long-lasting are in high demand.</a:t>
            </a:r>
          </a:p>
          <a:p>
            <a:pPr algn="just">
              <a:buFont typeface="Arial" pitchFamily="34" charset="0"/>
              <a:buChar char="•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A microbial self-healing approach is distinguished by its potential for long lasting, rapid and active crack repair, while also being environmentally friendly.</a:t>
            </a:r>
          </a:p>
          <a:p>
            <a:pPr algn="just">
              <a:buFont typeface="Arial" pitchFamily="34" charset="0"/>
              <a:buChar char="•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Furthermore, the microbial self-healing approach prevails the other treatment techniques due to the efficient bonding capacity and compatibility with concrete compositions.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8607" y="1271753"/>
            <a:ext cx="41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</a:rPr>
              <a:t>Self healing bio concrete</a:t>
            </a:r>
          </a:p>
        </p:txBody>
      </p:sp>
      <p:sp>
        <p:nvSpPr>
          <p:cNvPr id="35842" name="AutoShape 2" descr="Photosynthesi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AutoShape 4" descr="Photosynthesi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850" y="54850"/>
            <a:ext cx="1144643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2077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6200" y="1"/>
            <a:ext cx="6671441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Biology for Engineers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800" b="1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r>
              <a:rPr lang="en-US" sz="16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Trends in Bioengineering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latin typeface="Cambria" pitchFamily="18" charset="0"/>
              <a:ea typeface="Cambria" pitchFamily="18" charset="0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</a:rPr>
              <a:t>Self healing bio concrete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789" y="1667132"/>
            <a:ext cx="51305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500" b="1" dirty="0">
                <a:latin typeface="Cambria" pitchFamily="18" charset="0"/>
                <a:ea typeface="Cambria" pitchFamily="18" charset="0"/>
              </a:rPr>
              <a:t>Bio-concrete</a:t>
            </a:r>
            <a:r>
              <a:rPr lang="en-US" sz="1500" dirty="0">
                <a:latin typeface="Cambria" pitchFamily="18" charset="0"/>
                <a:ea typeface="Cambria" pitchFamily="18" charset="0"/>
              </a:rPr>
              <a:t> is a self-healing form of concrete designed to repair its own cracks.</a:t>
            </a:r>
          </a:p>
          <a:p>
            <a:pPr algn="just">
              <a:buFont typeface="Arial" pitchFamily="34" charset="0"/>
              <a:buChar char="•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It was developed by Dutch researcher and microbiologist </a:t>
            </a:r>
            <a:r>
              <a:rPr lang="en-US" sz="1500" b="1" dirty="0" err="1">
                <a:latin typeface="Cambria" pitchFamily="18" charset="0"/>
                <a:ea typeface="Cambria" pitchFamily="18" charset="0"/>
              </a:rPr>
              <a:t>Hendrik</a:t>
            </a:r>
            <a:r>
              <a:rPr lang="en-US" sz="15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500" b="1" dirty="0" err="1">
                <a:latin typeface="Cambria" pitchFamily="18" charset="0"/>
                <a:ea typeface="Cambria" pitchFamily="18" charset="0"/>
              </a:rPr>
              <a:t>Jonkers</a:t>
            </a:r>
            <a:r>
              <a:rPr lang="en-US" sz="15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500" dirty="0">
                <a:latin typeface="Cambria" pitchFamily="18" charset="0"/>
                <a:ea typeface="Cambria" pitchFamily="18" charset="0"/>
              </a:rPr>
              <a:t>using an </a:t>
            </a:r>
            <a:r>
              <a:rPr lang="en-US" sz="1500" b="1" dirty="0">
                <a:latin typeface="Cambria" pitchFamily="18" charset="0"/>
                <a:ea typeface="Cambria" pitchFamily="18" charset="0"/>
              </a:rPr>
              <a:t>extra ingredient </a:t>
            </a:r>
            <a:r>
              <a:rPr lang="en-US" sz="1500" dirty="0">
                <a:latin typeface="Cambria" pitchFamily="18" charset="0"/>
                <a:ea typeface="Cambria" pitchFamily="18" charset="0"/>
              </a:rPr>
              <a:t>acting as a healing agent and requires no human intervention to be repaired once placed.</a:t>
            </a:r>
          </a:p>
          <a:p>
            <a:pPr algn="just">
              <a:buFont typeface="Arial" pitchFamily="34" charset="0"/>
              <a:buChar char="•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Bio-Concrete  set to revolutionize the building industry. </a:t>
            </a:r>
          </a:p>
          <a:p>
            <a:pPr algn="just">
              <a:buFont typeface="Arial" pitchFamily="34" charset="0"/>
              <a:buChar char="•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His vision  was to develop a bionic approach that improves the tensile strength and eco-friendly properties of concrete.</a:t>
            </a:r>
          </a:p>
          <a:p>
            <a:pPr algn="just">
              <a:buFont typeface="Arial" pitchFamily="34" charset="0"/>
              <a:buChar char="•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The Dutch researcher set out to develop the bio-concrete of the future with </a:t>
            </a:r>
            <a:r>
              <a:rPr lang="en-US" sz="1500" b="1" dirty="0">
                <a:latin typeface="Cambria" pitchFamily="18" charset="0"/>
                <a:ea typeface="Cambria" pitchFamily="18" charset="0"/>
              </a:rPr>
              <a:t>limestone producing bacteria</a:t>
            </a:r>
            <a:r>
              <a:rPr lang="en-US" sz="1500" dirty="0">
                <a:latin typeface="Cambria" pitchFamily="18" charset="0"/>
                <a:ea typeface="Cambria" pitchFamily="18" charset="0"/>
              </a:rPr>
              <a:t> that can survive in a concrete structure for up to </a:t>
            </a:r>
            <a:r>
              <a:rPr lang="en-US" sz="1500" b="1" dirty="0">
                <a:latin typeface="Cambria" pitchFamily="18" charset="0"/>
                <a:ea typeface="Cambria" pitchFamily="18" charset="0"/>
              </a:rPr>
              <a:t>200 years</a:t>
            </a:r>
            <a:r>
              <a:rPr lang="en-US" sz="1500" dirty="0">
                <a:latin typeface="Cambria" pitchFamily="18" charset="0"/>
                <a:ea typeface="Cambria" pitchFamily="18" charset="0"/>
              </a:rPr>
              <a:t>, and which “awaken” when damage occurs, enabling them to heal the cracks.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5034" y="1198180"/>
            <a:ext cx="338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itchFamily="18" charset="0"/>
                <a:ea typeface="Cambria" pitchFamily="18" charset="0"/>
              </a:rPr>
              <a:t>What is Bio-Concrete?</a:t>
            </a:r>
          </a:p>
        </p:txBody>
      </p:sp>
      <p:sp>
        <p:nvSpPr>
          <p:cNvPr id="35842" name="AutoShape 2" descr="Photosynthesi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AutoShape 4" descr="Photosynthesi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AutoShape 2" descr="Self-Healing Concrete Can Repair Its Own Cracks with Bacteria - Industry T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 descr="C:\Users\HP\OneDrive\Desktop\download (2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7361" y="2322786"/>
            <a:ext cx="3410520" cy="15614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850" y="54850"/>
            <a:ext cx="1144643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2077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6200" y="1"/>
            <a:ext cx="6671441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Biology for Engineers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800" b="1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r>
              <a:rPr lang="en-US" sz="16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Trends in Bioengineering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latin typeface="Cambria" pitchFamily="18" charset="0"/>
              <a:ea typeface="Cambria" pitchFamily="18" charset="0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</a:rPr>
              <a:t>Self healing bio concrete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65" y="1320291"/>
            <a:ext cx="82941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 Self-healing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octopus tentacles 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or plants that create new organisms with offshoots served as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inspiration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for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Jonkers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’ invention.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 To heal cracks in the concrete,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Jonkers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chose bacteria (</a:t>
            </a:r>
            <a:r>
              <a:rPr lang="en-US" sz="1600" b="1" i="1" dirty="0">
                <a:latin typeface="Cambria" pitchFamily="18" charset="0"/>
                <a:ea typeface="Cambria" pitchFamily="18" charset="0"/>
              </a:rPr>
              <a:t>Bacillus </a:t>
            </a:r>
            <a:r>
              <a:rPr lang="en-US" sz="1600" b="1" i="1" dirty="0" err="1">
                <a:latin typeface="Cambria" pitchFamily="18" charset="0"/>
                <a:ea typeface="Cambria" pitchFamily="18" charset="0"/>
              </a:rPr>
              <a:t>pseudofirmus</a:t>
            </a:r>
            <a:r>
              <a:rPr lang="en-US" sz="1600" b="1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and </a:t>
            </a:r>
            <a:r>
              <a:rPr lang="en-US" sz="1600" b="1" i="1" dirty="0">
                <a:latin typeface="Cambria" pitchFamily="18" charset="0"/>
                <a:ea typeface="Cambria" pitchFamily="18" charset="0"/>
              </a:rPr>
              <a:t>B. </a:t>
            </a:r>
            <a:r>
              <a:rPr lang="en-US" sz="1600" b="1" i="1" dirty="0" err="1">
                <a:latin typeface="Cambria" pitchFamily="18" charset="0"/>
                <a:ea typeface="Cambria" pitchFamily="18" charset="0"/>
              </a:rPr>
              <a:t>cohnii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), that are able to produce limestone on a biological basis.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 The positive side-effect of this property: the bacteria consume oxygen, which in turn prevents the internal corrosion of reinforced concrete.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 These bacteria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do not pose a risk to human health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, since they can only survive under the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alkaline conditions 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inside the concrete.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 Based on these findings,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Jonkers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and his team of researchers developed three different bacterial concrete mixtures: self-healing concrete, repair mortar, and a liquid repair system.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 In self-healing concrete, bacterial content is integrated during construction, while the repair mortar and liquid system only come into play when acute damage has occurred on concrete elements.</a:t>
            </a:r>
            <a:endParaRPr lang="en-US" sz="1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5842" name="AutoShape 2" descr="Photosynthesi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AutoShape 4" descr="Photosynthesi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AutoShape 2" descr="Self-Healing Concrete Can Repair Its Own Cracks with Bacteria - Industry T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4F44-DCA7-97AD-F7A8-8175083E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18517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7FD4-900E-CCA6-5419-AFE062EB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30194"/>
            <a:ext cx="8520600" cy="4133335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Bio-concrete Preparation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Bio-</a:t>
            </a:r>
            <a:r>
              <a:rPr lang="en-US" dirty="0"/>
              <a:t>Concrete mix can be  prepared by replacing cement with 5%, 10%, 15% of Rice Hush Ash  and  45% of Quarry Dust.  </a:t>
            </a:r>
          </a:p>
          <a:p>
            <a:endParaRPr lang="en-US" dirty="0"/>
          </a:p>
          <a:p>
            <a:r>
              <a:rPr lang="en-US" dirty="0"/>
              <a:t>Hay bacillus ( types of  Bacteria ) is added to concrete at a proportion of 105 cells/ml.</a:t>
            </a:r>
          </a:p>
          <a:p>
            <a:r>
              <a:rPr lang="en-US" dirty="0"/>
              <a:t> Hay bacillus exhibits a process known as bio calcification. Bio calcification is a process in which hay bacillus secrets calcium precipitate which consolidates with carbonates present in concrete and form calcium carbonate. </a:t>
            </a:r>
          </a:p>
          <a:p>
            <a:r>
              <a:rPr lang="en-US" dirty="0"/>
              <a:t>This calcium carbonate fills the inner voids present in the concrete thus making it more compact. </a:t>
            </a:r>
          </a:p>
          <a:p>
            <a:r>
              <a:rPr lang="en-US" dirty="0"/>
              <a:t>Tests are conducted on these specimens to determine the strength of concrete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 In some </a:t>
            </a:r>
            <a:r>
              <a:rPr lang="en-US" dirty="0">
                <a:latin typeface="Cambria" pitchFamily="18" charset="0"/>
                <a:ea typeface="Cambria" pitchFamily="18" charset="0"/>
              </a:rPr>
              <a:t>case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Bacterial spores are </a:t>
            </a:r>
            <a:r>
              <a:rPr lang="en-US" sz="1800" b="1" dirty="0">
                <a:latin typeface="Cambria" pitchFamily="18" charset="0"/>
                <a:ea typeface="Cambria" pitchFamily="18" charset="0"/>
              </a:rPr>
              <a:t>encapsulated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within two to four millimeter wide </a:t>
            </a:r>
            <a:r>
              <a:rPr lang="en-US" sz="1800" b="1" dirty="0">
                <a:latin typeface="Cambria" pitchFamily="18" charset="0"/>
                <a:ea typeface="Cambria" pitchFamily="18" charset="0"/>
              </a:rPr>
              <a:t>clay pellets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and added to the cement mix with separate nitrogen, phosphorous and a nutrient agent (calcium lactate).</a:t>
            </a:r>
          </a:p>
        </p:txBody>
      </p:sp>
    </p:spTree>
    <p:extLst>
      <p:ext uri="{BB962C8B-B14F-4D97-AF65-F5344CB8AC3E}">
        <p14:creationId xmlns:p14="http://schemas.microsoft.com/office/powerpoint/2010/main" val="24490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850" y="54850"/>
            <a:ext cx="1144643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20775"/>
            <a:ext cx="7924800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6200" y="1"/>
            <a:ext cx="6671441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Biology for Engineers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800" b="1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r>
              <a:rPr lang="en-US" sz="16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Trends in Bioengineering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latin typeface="Cambria" pitchFamily="18" charset="0"/>
              <a:ea typeface="Cambria" pitchFamily="18" charset="0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</a:rPr>
              <a:t>Self healing bio concrete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811" y="1425395"/>
            <a:ext cx="52356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 This innovative approach ensures that bacteria can remain dormant in the concrete for up to 200 years.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Contact with nutrients occurs only if water penetrates into a crack and not while mixing cement.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 This variant is well-suited for structures that are exposed to weathering, as well as points that are difficult to access for repair workers.</a:t>
            </a:r>
          </a:p>
          <a:p>
            <a:pPr algn="just">
              <a:buFont typeface="Arial" pitchFamily="34" charset="0"/>
              <a:buChar char="•"/>
            </a:pPr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 Thus, the need for expensive and complex manual repairs is eliminated.</a:t>
            </a:r>
            <a:endParaRPr lang="en-US" sz="1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5842" name="AutoShape 2" descr="Photosynthesi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AutoShape 4" descr="Photosynthesi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AutoShape 2" descr="Self-Healing Concrete Can Repair Its Own Cracks with Bacteria - Industry T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HP\OneDrive\Desktop\images.jpg"/>
          <p:cNvPicPr>
            <a:picLocks noChangeAspect="1" noChangeArrowheads="1"/>
          </p:cNvPicPr>
          <p:nvPr/>
        </p:nvPicPr>
        <p:blipFill>
          <a:blip r:embed="rId5"/>
          <a:srcRect b="15117"/>
          <a:stretch>
            <a:fillRect/>
          </a:stretch>
        </p:blipFill>
        <p:spPr bwMode="auto">
          <a:xfrm>
            <a:off x="6191580" y="1250732"/>
            <a:ext cx="1716465" cy="19451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028" name="Picture 4" descr="C:\Users\HP\OneDrive\Desktop\download (2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60692" y="3358538"/>
            <a:ext cx="2074315" cy="15537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755</Words>
  <Application>Microsoft Office PowerPoint</Application>
  <PresentationFormat>On-screen Show (16:9)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Cambria</vt:lpstr>
      <vt:lpstr>Simple Light</vt:lpstr>
      <vt:lpstr>Biology for Engineers  21BE45 Self healing bio concerete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Biology for Engineers  21BE45 Eye as a camera system</dc:title>
  <cp:lastModifiedBy>SUPREETHA M</cp:lastModifiedBy>
  <cp:revision>163</cp:revision>
  <dcterms:modified xsi:type="dcterms:W3CDTF">2023-07-29T09:52:00Z</dcterms:modified>
</cp:coreProperties>
</file>