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66" d="100"/>
          <a:sy n="66" d="100"/>
        </p:scale>
        <p:origin x="48"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半澤 優希(zeal20410115)" userId="c32b1824-7f51-4f57-a109-f94ef63cdb14" providerId="ADAL" clId="{E0A7C82E-F63C-4A23-AACD-14EC18766D88}"/>
    <pc:docChg chg="undo custSel addSld delSld modSld">
      <pc:chgData name="半澤 優希(zeal20410115)" userId="c32b1824-7f51-4f57-a109-f94ef63cdb14" providerId="ADAL" clId="{E0A7C82E-F63C-4A23-AACD-14EC18766D88}" dt="2023-07-11T17:16:51.776" v="23" actId="255"/>
      <pc:docMkLst>
        <pc:docMk/>
      </pc:docMkLst>
      <pc:sldChg chg="modSp mod">
        <pc:chgData name="半澤 優希(zeal20410115)" userId="c32b1824-7f51-4f57-a109-f94ef63cdb14" providerId="ADAL" clId="{E0A7C82E-F63C-4A23-AACD-14EC18766D88}" dt="2023-07-11T17:16:51.776" v="23" actId="255"/>
        <pc:sldMkLst>
          <pc:docMk/>
          <pc:sldMk cId="324861431" sldId="256"/>
        </pc:sldMkLst>
        <pc:spChg chg="mod">
          <ac:chgData name="半澤 優希(zeal20410115)" userId="c32b1824-7f51-4f57-a109-f94ef63cdb14" providerId="ADAL" clId="{E0A7C82E-F63C-4A23-AACD-14EC18766D88}" dt="2023-07-11T17:16:51.776" v="23" actId="255"/>
          <ac:spMkLst>
            <pc:docMk/>
            <pc:sldMk cId="324861431" sldId="256"/>
            <ac:spMk id="3" creationId="{B3A4BE21-480C-3DB5-D95F-122F3D64A43B}"/>
          </ac:spMkLst>
        </pc:spChg>
      </pc:sldChg>
      <pc:sldChg chg="modSp mod">
        <pc:chgData name="半澤 優希(zeal20410115)" userId="c32b1824-7f51-4f57-a109-f94ef63cdb14" providerId="ADAL" clId="{E0A7C82E-F63C-4A23-AACD-14EC18766D88}" dt="2023-07-10T01:45:37.258" v="16" actId="1076"/>
        <pc:sldMkLst>
          <pc:docMk/>
          <pc:sldMk cId="3410626285" sldId="257"/>
        </pc:sldMkLst>
        <pc:spChg chg="mod">
          <ac:chgData name="半澤 優希(zeal20410115)" userId="c32b1824-7f51-4f57-a109-f94ef63cdb14" providerId="ADAL" clId="{E0A7C82E-F63C-4A23-AACD-14EC18766D88}" dt="2023-07-10T01:45:37.258" v="16" actId="1076"/>
          <ac:spMkLst>
            <pc:docMk/>
            <pc:sldMk cId="3410626285" sldId="257"/>
            <ac:spMk id="2" creationId="{53EE0F1A-7A4E-4325-405C-EA99DF363F1C}"/>
          </ac:spMkLst>
        </pc:spChg>
        <pc:spChg chg="mod">
          <ac:chgData name="半澤 優希(zeal20410115)" userId="c32b1824-7f51-4f57-a109-f94ef63cdb14" providerId="ADAL" clId="{E0A7C82E-F63C-4A23-AACD-14EC18766D88}" dt="2023-07-10T01:44:03.118" v="0" actId="255"/>
          <ac:spMkLst>
            <pc:docMk/>
            <pc:sldMk cId="3410626285" sldId="257"/>
            <ac:spMk id="3" creationId="{0691BE20-2AF5-28A0-F55E-FF8EEECACAD6}"/>
          </ac:spMkLst>
        </pc:spChg>
      </pc:sldChg>
      <pc:sldChg chg="modSp mod">
        <pc:chgData name="半澤 優希(zeal20410115)" userId="c32b1824-7f51-4f57-a109-f94ef63cdb14" providerId="ADAL" clId="{E0A7C82E-F63C-4A23-AACD-14EC18766D88}" dt="2023-07-10T01:46:11.182" v="18" actId="255"/>
        <pc:sldMkLst>
          <pc:docMk/>
          <pc:sldMk cId="2435786193" sldId="258"/>
        </pc:sldMkLst>
        <pc:spChg chg="mod">
          <ac:chgData name="半澤 優希(zeal20410115)" userId="c32b1824-7f51-4f57-a109-f94ef63cdb14" providerId="ADAL" clId="{E0A7C82E-F63C-4A23-AACD-14EC18766D88}" dt="2023-07-10T01:46:11.182" v="18" actId="255"/>
          <ac:spMkLst>
            <pc:docMk/>
            <pc:sldMk cId="2435786193" sldId="258"/>
            <ac:spMk id="2" creationId="{4827AD15-3F54-318D-2507-C42B34BCD008}"/>
          </ac:spMkLst>
        </pc:spChg>
      </pc:sldChg>
      <pc:sldChg chg="del">
        <pc:chgData name="半澤 優希(zeal20410115)" userId="c32b1824-7f51-4f57-a109-f94ef63cdb14" providerId="ADAL" clId="{E0A7C82E-F63C-4A23-AACD-14EC18766D88}" dt="2023-07-10T01:46:16.032" v="19" actId="47"/>
        <pc:sldMkLst>
          <pc:docMk/>
          <pc:sldMk cId="4286815827" sldId="259"/>
        </pc:sldMkLst>
      </pc:sldChg>
      <pc:sldChg chg="addSp delSp modSp mod">
        <pc:chgData name="半澤 優希(zeal20410115)" userId="c32b1824-7f51-4f57-a109-f94ef63cdb14" providerId="ADAL" clId="{E0A7C82E-F63C-4A23-AACD-14EC18766D88}" dt="2023-07-10T01:45:51.240" v="17" actId="255"/>
        <pc:sldMkLst>
          <pc:docMk/>
          <pc:sldMk cId="4027799455" sldId="260"/>
        </pc:sldMkLst>
        <pc:spChg chg="add del mod">
          <ac:chgData name="半澤 優希(zeal20410115)" userId="c32b1824-7f51-4f57-a109-f94ef63cdb14" providerId="ADAL" clId="{E0A7C82E-F63C-4A23-AACD-14EC18766D88}" dt="2023-07-10T01:45:29.306" v="13" actId="478"/>
          <ac:spMkLst>
            <pc:docMk/>
            <pc:sldMk cId="4027799455" sldId="260"/>
            <ac:spMk id="2" creationId="{87A93E4C-D90F-15D9-5DB3-CEBC38D8F0EE}"/>
          </ac:spMkLst>
        </pc:spChg>
        <pc:spChg chg="mod">
          <ac:chgData name="半澤 優希(zeal20410115)" userId="c32b1824-7f51-4f57-a109-f94ef63cdb14" providerId="ADAL" clId="{E0A7C82E-F63C-4A23-AACD-14EC18766D88}" dt="2023-07-10T01:44:48.892" v="6" actId="255"/>
          <ac:spMkLst>
            <pc:docMk/>
            <pc:sldMk cId="4027799455" sldId="260"/>
            <ac:spMk id="3" creationId="{3ECCA07B-8090-E0B1-62C1-D2ECEC4660E1}"/>
          </ac:spMkLst>
        </pc:spChg>
        <pc:spChg chg="add del mod">
          <ac:chgData name="半澤 優希(zeal20410115)" userId="c32b1824-7f51-4f57-a109-f94ef63cdb14" providerId="ADAL" clId="{E0A7C82E-F63C-4A23-AACD-14EC18766D88}" dt="2023-07-10T01:45:14.006" v="10" actId="478"/>
          <ac:spMkLst>
            <pc:docMk/>
            <pc:sldMk cId="4027799455" sldId="260"/>
            <ac:spMk id="5" creationId="{869A1F49-3420-3195-092C-A53BC61ED3D7}"/>
          </ac:spMkLst>
        </pc:spChg>
        <pc:spChg chg="add del mod">
          <ac:chgData name="半澤 優希(zeal20410115)" userId="c32b1824-7f51-4f57-a109-f94ef63cdb14" providerId="ADAL" clId="{E0A7C82E-F63C-4A23-AACD-14EC18766D88}" dt="2023-07-10T01:45:24.246" v="12" actId="478"/>
          <ac:spMkLst>
            <pc:docMk/>
            <pc:sldMk cId="4027799455" sldId="260"/>
            <ac:spMk id="7" creationId="{59856369-6E04-8BC9-C3E9-C4D7C78AE419}"/>
          </ac:spMkLst>
        </pc:spChg>
        <pc:spChg chg="add mod">
          <ac:chgData name="半澤 優希(zeal20410115)" userId="c32b1824-7f51-4f57-a109-f94ef63cdb14" providerId="ADAL" clId="{E0A7C82E-F63C-4A23-AACD-14EC18766D88}" dt="2023-07-10T01:45:51.240" v="17" actId="255"/>
          <ac:spMkLst>
            <pc:docMk/>
            <pc:sldMk cId="4027799455" sldId="260"/>
            <ac:spMk id="9" creationId="{31F358DC-7687-B776-9CCD-D22BBB5E4BD1}"/>
          </ac:spMkLst>
        </pc:spChg>
      </pc:sldChg>
      <pc:sldChg chg="new">
        <pc:chgData name="半澤 優希(zeal20410115)" userId="c32b1824-7f51-4f57-a109-f94ef63cdb14" providerId="ADAL" clId="{E0A7C82E-F63C-4A23-AACD-14EC18766D88}" dt="2023-07-10T01:46:46.725" v="20" actId="680"/>
        <pc:sldMkLst>
          <pc:docMk/>
          <pc:sldMk cId="2836630308" sldId="261"/>
        </pc:sldMkLst>
      </pc:sldChg>
      <pc:sldChg chg="new">
        <pc:chgData name="半澤 優希(zeal20410115)" userId="c32b1824-7f51-4f57-a109-f94ef63cdb14" providerId="ADAL" clId="{E0A7C82E-F63C-4A23-AACD-14EC18766D88}" dt="2023-07-10T01:46:47.806" v="21" actId="680"/>
        <pc:sldMkLst>
          <pc:docMk/>
          <pc:sldMk cId="3827996481" sldId="262"/>
        </pc:sldMkLst>
      </pc:sldChg>
      <pc:sldChg chg="new">
        <pc:chgData name="半澤 優希(zeal20410115)" userId="c32b1824-7f51-4f57-a109-f94ef63cdb14" providerId="ADAL" clId="{E0A7C82E-F63C-4A23-AACD-14EC18766D88}" dt="2023-07-10T01:46:48.273" v="22" actId="680"/>
        <pc:sldMkLst>
          <pc:docMk/>
          <pc:sldMk cId="732014586"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282023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63522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a:xfrm>
            <a:off x="3776135" y="6422854"/>
            <a:ext cx="4279669" cy="365125"/>
          </a:xfrm>
        </p:spPr>
        <p:txBody>
          <a:bodyPr/>
          <a:lstStyle/>
          <a:p>
            <a:endParaRPr kumimoji="1" lang="ja-JP" altLang="en-US"/>
          </a:p>
        </p:txBody>
      </p:sp>
      <p:sp>
        <p:nvSpPr>
          <p:cNvPr id="6" name="Slide Number Placeholder 5"/>
          <p:cNvSpPr>
            <a:spLocks noGrp="1"/>
          </p:cNvSpPr>
          <p:nvPr>
            <p:ph type="sldNum" sz="quarter" idx="12"/>
          </p:nvPr>
        </p:nvSpPr>
        <p:spPr>
          <a:xfrm>
            <a:off x="8073048" y="6422854"/>
            <a:ext cx="879759" cy="365125"/>
          </a:xfrm>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57374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85700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tx2"/>
                </a:solidFill>
              </a:defRPr>
            </a:lvl1p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1526873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86075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23289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48375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4713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82828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2695E2E-AC4F-4F9F-B1AE-7E820F7D50F2}" type="datetimeFigureOut">
              <a:rPr kumimoji="1" lang="ja-JP" altLang="en-US" smtClean="0"/>
              <a:t>2023/7/12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34842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2695E2E-AC4F-4F9F-B1AE-7E820F7D50F2}" type="datetimeFigureOut">
              <a:rPr kumimoji="1" lang="ja-JP" altLang="en-US" smtClean="0"/>
              <a:t>2023/7/12</a:t>
            </a:fld>
            <a:endParaRPr kumimoji="1" lang="ja-JP"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FD04E19-E024-4AB4-ABA3-763BA2D84432}" type="slidenum">
              <a:rPr kumimoji="1" lang="ja-JP" altLang="en-US" smtClean="0"/>
              <a:t>‹#›</a:t>
            </a:fld>
            <a:endParaRPr kumimoji="1" lang="ja-JP" altLang="en-US"/>
          </a:p>
        </p:txBody>
      </p:sp>
    </p:spTree>
    <p:extLst>
      <p:ext uri="{BB962C8B-B14F-4D97-AF65-F5344CB8AC3E}">
        <p14:creationId xmlns:p14="http://schemas.microsoft.com/office/powerpoint/2010/main" val="1495327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kumimoji="1"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kumimoji="1"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CECC0-EBF9-6E6A-4C5F-048849C8A91F}"/>
              </a:ext>
            </a:extLst>
          </p:cNvPr>
          <p:cNvSpPr>
            <a:spLocks noGrp="1"/>
          </p:cNvSpPr>
          <p:nvPr>
            <p:ph type="ctrTitle"/>
          </p:nvPr>
        </p:nvSpPr>
        <p:spPr/>
        <p:txBody>
          <a:bodyPr/>
          <a:lstStyle/>
          <a:p>
            <a:r>
              <a:rPr kumimoji="1" lang="ja-JP" altLang="en-US" dirty="0"/>
              <a:t>金銭管理アプリ</a:t>
            </a:r>
          </a:p>
        </p:txBody>
      </p:sp>
      <p:sp>
        <p:nvSpPr>
          <p:cNvPr id="3" name="字幕 2">
            <a:extLst>
              <a:ext uri="{FF2B5EF4-FFF2-40B4-BE49-F238E27FC236}">
                <a16:creationId xmlns:a16="http://schemas.microsoft.com/office/drawing/2014/main" id="{B3A4BE21-480C-3DB5-D95F-122F3D64A43B}"/>
              </a:ext>
            </a:extLst>
          </p:cNvPr>
          <p:cNvSpPr>
            <a:spLocks noGrp="1"/>
          </p:cNvSpPr>
          <p:nvPr>
            <p:ph type="subTitle" idx="1"/>
          </p:nvPr>
        </p:nvSpPr>
        <p:spPr/>
        <p:txBody>
          <a:bodyPr>
            <a:normAutofit/>
          </a:bodyPr>
          <a:lstStyle/>
          <a:p>
            <a:r>
              <a:rPr kumimoji="1" lang="ja-JP" altLang="en-US" sz="4000" dirty="0"/>
              <a:t>半澤優希</a:t>
            </a:r>
          </a:p>
        </p:txBody>
      </p:sp>
    </p:spTree>
    <p:extLst>
      <p:ext uri="{BB962C8B-B14F-4D97-AF65-F5344CB8AC3E}">
        <p14:creationId xmlns:p14="http://schemas.microsoft.com/office/powerpoint/2010/main" val="32486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EE0F1A-7A4E-4325-405C-EA99DF363F1C}"/>
              </a:ext>
            </a:extLst>
          </p:cNvPr>
          <p:cNvSpPr>
            <a:spLocks noGrp="1"/>
          </p:cNvSpPr>
          <p:nvPr>
            <p:ph type="title"/>
          </p:nvPr>
        </p:nvSpPr>
        <p:spPr/>
        <p:txBody>
          <a:bodyPr>
            <a:normAutofit/>
          </a:bodyPr>
          <a:lstStyle/>
          <a:p>
            <a:r>
              <a:rPr kumimoji="1" lang="ja-JP" altLang="en-US" sz="6000" dirty="0"/>
              <a:t>企画コンセプト</a:t>
            </a:r>
          </a:p>
        </p:txBody>
      </p:sp>
      <p:sp>
        <p:nvSpPr>
          <p:cNvPr id="3" name="コンテンツ プレースホルダー 2">
            <a:extLst>
              <a:ext uri="{FF2B5EF4-FFF2-40B4-BE49-F238E27FC236}">
                <a16:creationId xmlns:a16="http://schemas.microsoft.com/office/drawing/2014/main" id="{0691BE20-2AF5-28A0-F55E-FF8EEECACAD6}"/>
              </a:ext>
            </a:extLst>
          </p:cNvPr>
          <p:cNvSpPr>
            <a:spLocks noGrp="1"/>
          </p:cNvSpPr>
          <p:nvPr>
            <p:ph idx="1"/>
          </p:nvPr>
        </p:nvSpPr>
        <p:spPr/>
        <p:txBody>
          <a:bodyPr/>
          <a:lstStyle/>
          <a:p>
            <a:pPr marL="0" indent="0">
              <a:buNone/>
            </a:pPr>
            <a:r>
              <a:rPr kumimoji="1" lang="ja-JP" altLang="en-US" sz="4400" dirty="0"/>
              <a:t>お金の使いすぎを抑えるために、自分で設定した金額を超えないように実際に数字にしてみたら現実味が出て抑えられるのではと思いました。</a:t>
            </a:r>
            <a:endParaRPr kumimoji="1" lang="en-US" altLang="ja-JP" sz="4400" dirty="0"/>
          </a:p>
          <a:p>
            <a:pPr marL="0" indent="0">
              <a:buNone/>
            </a:pPr>
            <a:endParaRPr lang="en-US" altLang="ja-JP" dirty="0"/>
          </a:p>
        </p:txBody>
      </p:sp>
    </p:spTree>
    <p:extLst>
      <p:ext uri="{BB962C8B-B14F-4D97-AF65-F5344CB8AC3E}">
        <p14:creationId xmlns:p14="http://schemas.microsoft.com/office/powerpoint/2010/main" val="341062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ECCA07B-8090-E0B1-62C1-D2ECEC4660E1}"/>
              </a:ext>
            </a:extLst>
          </p:cNvPr>
          <p:cNvSpPr>
            <a:spLocks noGrp="1"/>
          </p:cNvSpPr>
          <p:nvPr>
            <p:ph idx="1"/>
          </p:nvPr>
        </p:nvSpPr>
        <p:spPr/>
        <p:txBody>
          <a:bodyPr>
            <a:normAutofit/>
          </a:bodyPr>
          <a:lstStyle/>
          <a:p>
            <a:pPr marL="0" indent="0">
              <a:buNone/>
            </a:pPr>
            <a:r>
              <a:rPr kumimoji="1" lang="ja-JP" altLang="en-US" sz="4400" dirty="0"/>
              <a:t>最近、お金を使いすぎたなと思うことが多々あり、就職後の生活でも金銭管理ができないとやばいなと思い始めたのがきっかけでこのアプリを作ろうと思いました</a:t>
            </a:r>
          </a:p>
        </p:txBody>
      </p:sp>
      <p:sp>
        <p:nvSpPr>
          <p:cNvPr id="9" name="タイトル 8">
            <a:extLst>
              <a:ext uri="{FF2B5EF4-FFF2-40B4-BE49-F238E27FC236}">
                <a16:creationId xmlns:a16="http://schemas.microsoft.com/office/drawing/2014/main" id="{31F358DC-7687-B776-9CCD-D22BBB5E4BD1}"/>
              </a:ext>
            </a:extLst>
          </p:cNvPr>
          <p:cNvSpPr>
            <a:spLocks noGrp="1"/>
          </p:cNvSpPr>
          <p:nvPr>
            <p:ph type="title"/>
          </p:nvPr>
        </p:nvSpPr>
        <p:spPr/>
        <p:txBody>
          <a:bodyPr>
            <a:normAutofit/>
          </a:bodyPr>
          <a:lstStyle/>
          <a:p>
            <a:r>
              <a:rPr kumimoji="1" lang="ja-JP" altLang="en-US" sz="4400" dirty="0"/>
              <a:t>なんでこのアプリを作ろうと思ったか</a:t>
            </a:r>
            <a:endParaRPr lang="ja-JP" altLang="en-US" sz="4400" dirty="0"/>
          </a:p>
        </p:txBody>
      </p:sp>
    </p:spTree>
    <p:extLst>
      <p:ext uri="{BB962C8B-B14F-4D97-AF65-F5344CB8AC3E}">
        <p14:creationId xmlns:p14="http://schemas.microsoft.com/office/powerpoint/2010/main" val="402779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7AD15-3F54-318D-2507-C42B34BCD008}"/>
              </a:ext>
            </a:extLst>
          </p:cNvPr>
          <p:cNvSpPr>
            <a:spLocks noGrp="1"/>
          </p:cNvSpPr>
          <p:nvPr>
            <p:ph type="title"/>
          </p:nvPr>
        </p:nvSpPr>
        <p:spPr/>
        <p:txBody>
          <a:bodyPr>
            <a:normAutofit/>
          </a:bodyPr>
          <a:lstStyle/>
          <a:p>
            <a:r>
              <a:rPr kumimoji="1" lang="ja-JP" altLang="en-US" sz="6000" dirty="0"/>
              <a:t>実際の画面</a:t>
            </a:r>
          </a:p>
        </p:txBody>
      </p:sp>
      <p:pic>
        <p:nvPicPr>
          <p:cNvPr id="5" name="コンテンツ プレースホルダー 4">
            <a:extLst>
              <a:ext uri="{FF2B5EF4-FFF2-40B4-BE49-F238E27FC236}">
                <a16:creationId xmlns:a16="http://schemas.microsoft.com/office/drawing/2014/main" id="{A60AF40D-0612-FD9D-01D9-DC6C289C3E3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475" r="5351" b="5500"/>
          <a:stretch/>
        </p:blipFill>
        <p:spPr>
          <a:xfrm>
            <a:off x="0" y="1814762"/>
            <a:ext cx="3234088" cy="5153698"/>
          </a:xfrm>
        </p:spPr>
      </p:pic>
      <p:sp>
        <p:nvSpPr>
          <p:cNvPr id="6" name="テキスト ボックス 5">
            <a:extLst>
              <a:ext uri="{FF2B5EF4-FFF2-40B4-BE49-F238E27FC236}">
                <a16:creationId xmlns:a16="http://schemas.microsoft.com/office/drawing/2014/main" id="{615CF6A3-BCCA-DE87-2F3C-29301AE73789}"/>
              </a:ext>
            </a:extLst>
          </p:cNvPr>
          <p:cNvSpPr txBox="1"/>
          <p:nvPr/>
        </p:nvSpPr>
        <p:spPr>
          <a:xfrm>
            <a:off x="3821229" y="2194560"/>
            <a:ext cx="7652085" cy="1815882"/>
          </a:xfrm>
          <a:prstGeom prst="rect">
            <a:avLst/>
          </a:prstGeom>
          <a:noFill/>
        </p:spPr>
        <p:txBody>
          <a:bodyPr wrap="square" rtlCol="0">
            <a:spAutoFit/>
          </a:bodyPr>
          <a:lstStyle/>
          <a:p>
            <a:r>
              <a:rPr kumimoji="1" lang="ja-JP" altLang="en-US" sz="2800" dirty="0"/>
              <a:t>まずトップページ</a:t>
            </a:r>
            <a:br>
              <a:rPr kumimoji="1" lang="en-US" altLang="ja-JP" sz="2800" dirty="0"/>
            </a:br>
            <a:br>
              <a:rPr kumimoji="1" lang="en-US" altLang="ja-JP" sz="2800" dirty="0"/>
            </a:br>
            <a:r>
              <a:rPr kumimoji="1" lang="ja-JP" altLang="en-US" sz="2800" dirty="0"/>
              <a:t>・タイトル　アプリ名</a:t>
            </a:r>
            <a:br>
              <a:rPr kumimoji="1" lang="en-US" altLang="ja-JP" sz="2800" dirty="0"/>
            </a:br>
            <a:r>
              <a:rPr kumimoji="1" lang="ja-JP" altLang="en-US" sz="2800" dirty="0"/>
              <a:t>・画面遷移がちゃんとできているかどうか確認</a:t>
            </a:r>
          </a:p>
        </p:txBody>
      </p:sp>
    </p:spTree>
    <p:extLst>
      <p:ext uri="{BB962C8B-B14F-4D97-AF65-F5344CB8AC3E}">
        <p14:creationId xmlns:p14="http://schemas.microsoft.com/office/powerpoint/2010/main" val="243578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204641-4C77-BC48-C434-C2893D614D29}"/>
              </a:ext>
            </a:extLst>
          </p:cNvPr>
          <p:cNvSpPr>
            <a:spLocks noGrp="1"/>
          </p:cNvSpPr>
          <p:nvPr>
            <p:ph type="title"/>
          </p:nvPr>
        </p:nvSpPr>
        <p:spPr/>
        <p:txBody>
          <a:bodyPr>
            <a:normAutofit/>
          </a:bodyPr>
          <a:lstStyle/>
          <a:p>
            <a:r>
              <a:rPr kumimoji="1" lang="ja-JP" altLang="en-US" sz="6000" dirty="0"/>
              <a:t>実際の画面</a:t>
            </a:r>
          </a:p>
        </p:txBody>
      </p:sp>
      <p:pic>
        <p:nvPicPr>
          <p:cNvPr id="5" name="コンテンツ プレースホルダー 4">
            <a:extLst>
              <a:ext uri="{FF2B5EF4-FFF2-40B4-BE49-F238E27FC236}">
                <a16:creationId xmlns:a16="http://schemas.microsoft.com/office/drawing/2014/main" id="{9A202554-46D9-E0CA-1B2D-E15E36E5B4B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824" b="5148"/>
          <a:stretch/>
        </p:blipFill>
        <p:spPr>
          <a:xfrm>
            <a:off x="0" y="1792936"/>
            <a:ext cx="3271380" cy="5149285"/>
          </a:xfrm>
        </p:spPr>
      </p:pic>
      <p:pic>
        <p:nvPicPr>
          <p:cNvPr id="7" name="図 6">
            <a:extLst>
              <a:ext uri="{FF2B5EF4-FFF2-40B4-BE49-F238E27FC236}">
                <a16:creationId xmlns:a16="http://schemas.microsoft.com/office/drawing/2014/main" id="{33D24D73-DA91-9E2F-7088-8B37C6D51B66}"/>
              </a:ext>
            </a:extLst>
          </p:cNvPr>
          <p:cNvPicPr>
            <a:picLocks noChangeAspect="1"/>
          </p:cNvPicPr>
          <p:nvPr/>
        </p:nvPicPr>
        <p:blipFill rotWithShape="1">
          <a:blip r:embed="rId3">
            <a:extLst>
              <a:ext uri="{28A0092B-C50C-407E-A947-70E740481C1C}">
                <a14:useLocalDpi xmlns:a14="http://schemas.microsoft.com/office/drawing/2010/main" val="0"/>
              </a:ext>
            </a:extLst>
          </a:blip>
          <a:srcRect t="10280" b="4246"/>
          <a:stretch/>
        </p:blipFill>
        <p:spPr>
          <a:xfrm>
            <a:off x="3271380" y="1792935"/>
            <a:ext cx="3237983" cy="5149286"/>
          </a:xfrm>
          <a:prstGeom prst="rect">
            <a:avLst/>
          </a:prstGeom>
        </p:spPr>
      </p:pic>
      <p:sp>
        <p:nvSpPr>
          <p:cNvPr id="9" name="テキスト ボックス 8">
            <a:extLst>
              <a:ext uri="{FF2B5EF4-FFF2-40B4-BE49-F238E27FC236}">
                <a16:creationId xmlns:a16="http://schemas.microsoft.com/office/drawing/2014/main" id="{4AF4CEE0-EDF5-9719-F85B-400D009D5641}"/>
              </a:ext>
            </a:extLst>
          </p:cNvPr>
          <p:cNvSpPr txBox="1"/>
          <p:nvPr/>
        </p:nvSpPr>
        <p:spPr>
          <a:xfrm>
            <a:off x="6583680" y="1925053"/>
            <a:ext cx="5608320" cy="3539430"/>
          </a:xfrm>
          <a:prstGeom prst="rect">
            <a:avLst/>
          </a:prstGeom>
          <a:noFill/>
        </p:spPr>
        <p:txBody>
          <a:bodyPr wrap="square" rtlCol="0">
            <a:spAutoFit/>
          </a:bodyPr>
          <a:lstStyle/>
          <a:p>
            <a:r>
              <a:rPr kumimoji="1" lang="ja-JP" altLang="en-US" sz="2800" dirty="0"/>
              <a:t>金額保存画面</a:t>
            </a:r>
            <a:br>
              <a:rPr kumimoji="1" lang="en-US" altLang="ja-JP" sz="2800" dirty="0"/>
            </a:br>
            <a:br>
              <a:rPr kumimoji="1" lang="en-US" altLang="ja-JP" sz="2800" dirty="0"/>
            </a:br>
            <a:r>
              <a:rPr kumimoji="1" lang="ja-JP" altLang="en-US" sz="2800" dirty="0"/>
              <a:t>・ここで金額を入力できる</a:t>
            </a:r>
            <a:br>
              <a:rPr kumimoji="1" lang="en-US" altLang="ja-JP" sz="2800" dirty="0"/>
            </a:br>
            <a:r>
              <a:rPr kumimoji="1" lang="ja-JP" altLang="en-US" sz="2800" dirty="0"/>
              <a:t>・保存ボタンを押すと金額履歴ページに遷移して、金額が保存される</a:t>
            </a:r>
            <a:br>
              <a:rPr kumimoji="1" lang="en-US" altLang="ja-JP" sz="2800" dirty="0"/>
            </a:br>
            <a:r>
              <a:rPr kumimoji="1" lang="ja-JP" altLang="en-US" sz="2800" dirty="0"/>
              <a:t>・金額履歴を表示ボタンを押すと金額履歴ページに遷移する</a:t>
            </a:r>
          </a:p>
        </p:txBody>
      </p:sp>
    </p:spTree>
    <p:extLst>
      <p:ext uri="{BB962C8B-B14F-4D97-AF65-F5344CB8AC3E}">
        <p14:creationId xmlns:p14="http://schemas.microsoft.com/office/powerpoint/2010/main" val="283663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3E07D-7C8C-EB56-AA7F-FD9EB107454A}"/>
              </a:ext>
            </a:extLst>
          </p:cNvPr>
          <p:cNvSpPr>
            <a:spLocks noGrp="1"/>
          </p:cNvSpPr>
          <p:nvPr>
            <p:ph type="title"/>
          </p:nvPr>
        </p:nvSpPr>
        <p:spPr/>
        <p:txBody>
          <a:bodyPr>
            <a:normAutofit/>
          </a:bodyPr>
          <a:lstStyle/>
          <a:p>
            <a:r>
              <a:rPr lang="ja-JP" altLang="en-US" sz="6000" dirty="0"/>
              <a:t>実際の画面</a:t>
            </a:r>
            <a:endParaRPr kumimoji="1" lang="ja-JP" altLang="en-US" sz="6000" dirty="0"/>
          </a:p>
        </p:txBody>
      </p:sp>
      <p:pic>
        <p:nvPicPr>
          <p:cNvPr id="5" name="コンテンツ プレースホルダー 4">
            <a:extLst>
              <a:ext uri="{FF2B5EF4-FFF2-40B4-BE49-F238E27FC236}">
                <a16:creationId xmlns:a16="http://schemas.microsoft.com/office/drawing/2014/main" id="{533A3A68-A86C-CCCF-EB4E-70D93A05F1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880" b="5064"/>
          <a:stretch/>
        </p:blipFill>
        <p:spPr>
          <a:xfrm>
            <a:off x="0" y="1867543"/>
            <a:ext cx="3311091" cy="4990457"/>
          </a:xfrm>
        </p:spPr>
      </p:pic>
      <p:sp>
        <p:nvSpPr>
          <p:cNvPr id="6" name="テキスト ボックス 5">
            <a:extLst>
              <a:ext uri="{FF2B5EF4-FFF2-40B4-BE49-F238E27FC236}">
                <a16:creationId xmlns:a16="http://schemas.microsoft.com/office/drawing/2014/main" id="{61D7B274-8F92-2308-A1B6-18189A7ECDA4}"/>
              </a:ext>
            </a:extLst>
          </p:cNvPr>
          <p:cNvSpPr txBox="1"/>
          <p:nvPr/>
        </p:nvSpPr>
        <p:spPr>
          <a:xfrm>
            <a:off x="4177364" y="2002055"/>
            <a:ext cx="7815714" cy="1815882"/>
          </a:xfrm>
          <a:prstGeom prst="rect">
            <a:avLst/>
          </a:prstGeom>
          <a:noFill/>
        </p:spPr>
        <p:txBody>
          <a:bodyPr wrap="square" rtlCol="0">
            <a:spAutoFit/>
          </a:bodyPr>
          <a:lstStyle/>
          <a:p>
            <a:r>
              <a:rPr kumimoji="1" lang="ja-JP" altLang="en-US" sz="2800" dirty="0"/>
              <a:t>金額履歴ページ</a:t>
            </a:r>
            <a:br>
              <a:rPr kumimoji="1" lang="en-US" altLang="ja-JP" sz="2800" dirty="0"/>
            </a:br>
            <a:br>
              <a:rPr kumimoji="1" lang="en-US" altLang="ja-JP" sz="2800" dirty="0"/>
            </a:br>
            <a:r>
              <a:rPr kumimoji="1" lang="ja-JP" altLang="en-US" sz="2800" dirty="0"/>
              <a:t>・ここに保存した金額が出てくるようになっています</a:t>
            </a:r>
          </a:p>
        </p:txBody>
      </p:sp>
    </p:spTree>
    <p:extLst>
      <p:ext uri="{BB962C8B-B14F-4D97-AF65-F5344CB8AC3E}">
        <p14:creationId xmlns:p14="http://schemas.microsoft.com/office/powerpoint/2010/main" val="382799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A415C-CF1A-1AB4-7C41-A2592E367937}"/>
              </a:ext>
            </a:extLst>
          </p:cNvPr>
          <p:cNvSpPr>
            <a:spLocks noGrp="1"/>
          </p:cNvSpPr>
          <p:nvPr>
            <p:ph type="title"/>
          </p:nvPr>
        </p:nvSpPr>
        <p:spPr/>
        <p:txBody>
          <a:bodyPr/>
          <a:lstStyle/>
          <a:p>
            <a:r>
              <a:rPr kumimoji="1" lang="ja-JP" altLang="en-US" dirty="0"/>
              <a:t>実際に動かしてみます</a:t>
            </a:r>
          </a:p>
        </p:txBody>
      </p:sp>
      <p:sp>
        <p:nvSpPr>
          <p:cNvPr id="3" name="コンテンツ プレースホルダー 2">
            <a:extLst>
              <a:ext uri="{FF2B5EF4-FFF2-40B4-BE49-F238E27FC236}">
                <a16:creationId xmlns:a16="http://schemas.microsoft.com/office/drawing/2014/main" id="{0AF3107C-7C7B-7BE1-DC1B-5DFDEC508F14}"/>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73201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F9F520-1C45-39F0-0D01-C4C6C5C19B76}"/>
              </a:ext>
            </a:extLst>
          </p:cNvPr>
          <p:cNvSpPr>
            <a:spLocks noGrp="1"/>
          </p:cNvSpPr>
          <p:nvPr>
            <p:ph type="title"/>
          </p:nvPr>
        </p:nvSpPr>
        <p:spPr/>
        <p:txBody>
          <a:bodyPr>
            <a:normAutofit/>
          </a:bodyPr>
          <a:lstStyle/>
          <a:p>
            <a:r>
              <a:rPr lang="ja-JP" altLang="en-US" sz="5400" dirty="0"/>
              <a:t>反省</a:t>
            </a:r>
            <a:endParaRPr kumimoji="1" lang="ja-JP" altLang="en-US" sz="5400" dirty="0"/>
          </a:p>
        </p:txBody>
      </p:sp>
      <p:sp>
        <p:nvSpPr>
          <p:cNvPr id="3" name="コンテンツ プレースホルダー 2">
            <a:extLst>
              <a:ext uri="{FF2B5EF4-FFF2-40B4-BE49-F238E27FC236}">
                <a16:creationId xmlns:a16="http://schemas.microsoft.com/office/drawing/2014/main" id="{06000474-A1A1-B237-A499-9D682597699E}"/>
              </a:ext>
            </a:extLst>
          </p:cNvPr>
          <p:cNvSpPr>
            <a:spLocks noGrp="1"/>
          </p:cNvSpPr>
          <p:nvPr>
            <p:ph idx="1"/>
          </p:nvPr>
        </p:nvSpPr>
        <p:spPr>
          <a:xfrm>
            <a:off x="1202919" y="1867301"/>
            <a:ext cx="9784080" cy="4990699"/>
          </a:xfrm>
        </p:spPr>
        <p:txBody>
          <a:bodyPr>
            <a:normAutofit/>
          </a:bodyPr>
          <a:lstStyle/>
          <a:p>
            <a:pPr marL="0" indent="0">
              <a:buNone/>
            </a:pPr>
            <a:r>
              <a:rPr kumimoji="1" lang="ja-JP" altLang="en-US" sz="2800" dirty="0"/>
              <a:t>・最初に実装しようとしていたご褒美機能</a:t>
            </a:r>
            <a:endParaRPr kumimoji="1" lang="en-US" altLang="ja-JP" sz="2800" dirty="0"/>
          </a:p>
          <a:p>
            <a:pPr marL="0" indent="0">
              <a:buNone/>
            </a:pPr>
            <a:r>
              <a:rPr lang="ja-JP" altLang="en-US" sz="2800" dirty="0"/>
              <a:t>　金銭管理アプリなのに金使うんか</a:t>
            </a:r>
            <a:r>
              <a:rPr lang="en-US" altLang="ja-JP" sz="2800" dirty="0"/>
              <a:t>…?</a:t>
            </a:r>
            <a:r>
              <a:rPr lang="ja-JP" altLang="en-US" sz="2800" dirty="0"/>
              <a:t>　→　廃止</a:t>
            </a:r>
            <a:br>
              <a:rPr lang="en-US" altLang="ja-JP" sz="2800" dirty="0"/>
            </a:br>
            <a:r>
              <a:rPr lang="ja-JP" altLang="en-US" sz="2800" dirty="0"/>
              <a:t>　これを何か他の機能で補ったり、ご褒美を考えたりしたかった</a:t>
            </a:r>
            <a:endParaRPr lang="en-US" altLang="ja-JP" sz="2800" dirty="0"/>
          </a:p>
          <a:p>
            <a:pPr marL="0" indent="0">
              <a:buNone/>
            </a:pPr>
            <a:r>
              <a:rPr lang="ja-JP" altLang="en-US" sz="2800" dirty="0"/>
              <a:t>　この機能の廃止で今金銭管理アプリというより家計簿みたいになってしまった</a:t>
            </a:r>
            <a:endParaRPr lang="en-US" altLang="ja-JP" sz="2800" dirty="0"/>
          </a:p>
          <a:p>
            <a:pPr marL="0" indent="0">
              <a:buNone/>
            </a:pPr>
            <a:r>
              <a:rPr lang="ja-JP" altLang="en-US" sz="2800" dirty="0"/>
              <a:t>・履歴を消す機能が実装できず、ミスした場合、金額履歴画面に残ってしまう</a:t>
            </a:r>
            <a:endParaRPr lang="en-US" altLang="ja-JP" sz="2800" dirty="0"/>
          </a:p>
        </p:txBody>
      </p:sp>
    </p:spTree>
    <p:extLst>
      <p:ext uri="{BB962C8B-B14F-4D97-AF65-F5344CB8AC3E}">
        <p14:creationId xmlns:p14="http://schemas.microsoft.com/office/powerpoint/2010/main" val="111035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E347F-6F9C-5E63-1A9C-1012C106F8C6}"/>
              </a:ext>
            </a:extLst>
          </p:cNvPr>
          <p:cNvSpPr>
            <a:spLocks noGrp="1"/>
          </p:cNvSpPr>
          <p:nvPr>
            <p:ph type="title"/>
          </p:nvPr>
        </p:nvSpPr>
        <p:spPr/>
        <p:txBody>
          <a:bodyPr>
            <a:normAutofit/>
          </a:bodyPr>
          <a:lstStyle/>
          <a:p>
            <a:r>
              <a:rPr kumimoji="1" lang="ja-JP" altLang="en-US" sz="5400" dirty="0"/>
              <a:t>感想</a:t>
            </a:r>
          </a:p>
        </p:txBody>
      </p:sp>
      <p:sp>
        <p:nvSpPr>
          <p:cNvPr id="3" name="コンテンツ プレースホルダー 2">
            <a:extLst>
              <a:ext uri="{FF2B5EF4-FFF2-40B4-BE49-F238E27FC236}">
                <a16:creationId xmlns:a16="http://schemas.microsoft.com/office/drawing/2014/main" id="{4C0B20BA-842D-2FD8-0D28-59F043BA806C}"/>
              </a:ext>
            </a:extLst>
          </p:cNvPr>
          <p:cNvSpPr>
            <a:spLocks noGrp="1"/>
          </p:cNvSpPr>
          <p:nvPr>
            <p:ph idx="1"/>
          </p:nvPr>
        </p:nvSpPr>
        <p:spPr/>
        <p:txBody>
          <a:bodyPr/>
          <a:lstStyle/>
          <a:p>
            <a:pPr marL="0" indent="0">
              <a:buNone/>
            </a:pPr>
            <a:r>
              <a:rPr lang="ja-JP" altLang="en-US" sz="3200" dirty="0"/>
              <a:t>・初めて使った言語で初めて使ったデータベースでしたがうまく動作出来ていて安心した</a:t>
            </a:r>
            <a:endParaRPr lang="en-US" altLang="ja-JP" sz="3200" dirty="0"/>
          </a:p>
          <a:p>
            <a:pPr marL="0" indent="0">
              <a:buNone/>
            </a:pPr>
            <a:r>
              <a:rPr kumimoji="1" lang="ja-JP" altLang="en-US" sz="3200" dirty="0"/>
              <a:t>・あきらめは重要だということがわかった</a:t>
            </a:r>
            <a:endParaRPr lang="en-US" altLang="ja-JP" sz="3200" dirty="0"/>
          </a:p>
          <a:p>
            <a:pPr marL="0" indent="0">
              <a:buNone/>
            </a:pPr>
            <a:r>
              <a:rPr kumimoji="1" lang="ja-JP" altLang="en-US" sz="3200" dirty="0"/>
              <a:t>　何日もエラーが直らない、先生に聞いてもわからない場合が多々あったの　で、同じ方法にこだわらずに別な方法を探したりすればもっと良くなったのではないか</a:t>
            </a:r>
            <a:endParaRPr lang="en-US" altLang="ja-JP" sz="3200" dirty="0"/>
          </a:p>
          <a:p>
            <a:pPr marL="0" indent="0">
              <a:buNone/>
            </a:pPr>
            <a:endParaRPr kumimoji="1" lang="ja-JP" altLang="en-US" dirty="0"/>
          </a:p>
        </p:txBody>
      </p:sp>
    </p:spTree>
    <p:extLst>
      <p:ext uri="{BB962C8B-B14F-4D97-AF65-F5344CB8AC3E}">
        <p14:creationId xmlns:p14="http://schemas.microsoft.com/office/powerpoint/2010/main" val="3357463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縞模様">
  <a:themeElements>
    <a:clrScheme name="縞模様">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縞模様">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縞模様">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TM03090430[[fn=縞模様]]</Template>
  <TotalTime>276</TotalTime>
  <Words>321</Words>
  <Application>Microsoft Office PowerPoint</Application>
  <PresentationFormat>ワイド画面</PresentationFormat>
  <Paragraphs>22</Paragraphs>
  <Slides>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9</vt:i4>
      </vt:variant>
    </vt:vector>
  </HeadingPairs>
  <TitlesOfParts>
    <vt:vector size="12" baseType="lpstr">
      <vt:lpstr>Corbel</vt:lpstr>
      <vt:lpstr>Wingdings</vt:lpstr>
      <vt:lpstr>縞模様</vt:lpstr>
      <vt:lpstr>金銭管理アプリ</vt:lpstr>
      <vt:lpstr>企画コンセプト</vt:lpstr>
      <vt:lpstr>なんでこのアプリを作ろうと思ったか</vt:lpstr>
      <vt:lpstr>実際の画面</vt:lpstr>
      <vt:lpstr>実際の画面</vt:lpstr>
      <vt:lpstr>実際の画面</vt:lpstr>
      <vt:lpstr>実際に動かしてみます</vt:lpstr>
      <vt:lpstr>反省</vt:lpstr>
      <vt:lpstr>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金銭管理アプリ</dc:title>
  <dc:creator>半澤 優希(zeal20410115)</dc:creator>
  <cp:lastModifiedBy>半澤 優希(zeal20410115)</cp:lastModifiedBy>
  <cp:revision>5</cp:revision>
  <dcterms:created xsi:type="dcterms:W3CDTF">2023-07-05T00:31:12Z</dcterms:created>
  <dcterms:modified xsi:type="dcterms:W3CDTF">2023-07-12T01:26:43Z</dcterms:modified>
</cp:coreProperties>
</file>