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66" d="100"/>
          <a:sy n="66" d="100"/>
        </p:scale>
        <p:origin x="48" y="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半澤 優希(zeal20410115)" userId="c32b1824-7f51-4f57-a109-f94ef63cdb14" providerId="ADAL" clId="{E0A7C82E-F63C-4A23-AACD-14EC18766D88}"/>
    <pc:docChg chg="undo custSel addSld delSld modSld">
      <pc:chgData name="半澤 優希(zeal20410115)" userId="c32b1824-7f51-4f57-a109-f94ef63cdb14" providerId="ADAL" clId="{E0A7C82E-F63C-4A23-AACD-14EC18766D88}" dt="2023-07-11T17:16:51.776" v="23" actId="255"/>
      <pc:docMkLst>
        <pc:docMk/>
      </pc:docMkLst>
      <pc:sldChg chg="modSp mod">
        <pc:chgData name="半澤 優希(zeal20410115)" userId="c32b1824-7f51-4f57-a109-f94ef63cdb14" providerId="ADAL" clId="{E0A7C82E-F63C-4A23-AACD-14EC18766D88}" dt="2023-07-11T17:16:51.776" v="23" actId="255"/>
        <pc:sldMkLst>
          <pc:docMk/>
          <pc:sldMk cId="324861431" sldId="256"/>
        </pc:sldMkLst>
        <pc:spChg chg="mod">
          <ac:chgData name="半澤 優希(zeal20410115)" userId="c32b1824-7f51-4f57-a109-f94ef63cdb14" providerId="ADAL" clId="{E0A7C82E-F63C-4A23-AACD-14EC18766D88}" dt="2023-07-11T17:16:51.776" v="23" actId="255"/>
          <ac:spMkLst>
            <pc:docMk/>
            <pc:sldMk cId="324861431" sldId="256"/>
            <ac:spMk id="3" creationId="{B3A4BE21-480C-3DB5-D95F-122F3D64A43B}"/>
          </ac:spMkLst>
        </pc:spChg>
      </pc:sldChg>
      <pc:sldChg chg="modSp mod">
        <pc:chgData name="半澤 優希(zeal20410115)" userId="c32b1824-7f51-4f57-a109-f94ef63cdb14" providerId="ADAL" clId="{E0A7C82E-F63C-4A23-AACD-14EC18766D88}" dt="2023-07-10T01:45:37.258" v="16" actId="1076"/>
        <pc:sldMkLst>
          <pc:docMk/>
          <pc:sldMk cId="3410626285" sldId="257"/>
        </pc:sldMkLst>
        <pc:spChg chg="mod">
          <ac:chgData name="半澤 優希(zeal20410115)" userId="c32b1824-7f51-4f57-a109-f94ef63cdb14" providerId="ADAL" clId="{E0A7C82E-F63C-4A23-AACD-14EC18766D88}" dt="2023-07-10T01:45:37.258" v="16" actId="1076"/>
          <ac:spMkLst>
            <pc:docMk/>
            <pc:sldMk cId="3410626285" sldId="257"/>
            <ac:spMk id="2" creationId="{53EE0F1A-7A4E-4325-405C-EA99DF363F1C}"/>
          </ac:spMkLst>
        </pc:spChg>
        <pc:spChg chg="mod">
          <ac:chgData name="半澤 優希(zeal20410115)" userId="c32b1824-7f51-4f57-a109-f94ef63cdb14" providerId="ADAL" clId="{E0A7C82E-F63C-4A23-AACD-14EC18766D88}" dt="2023-07-10T01:44:03.118" v="0" actId="255"/>
          <ac:spMkLst>
            <pc:docMk/>
            <pc:sldMk cId="3410626285" sldId="257"/>
            <ac:spMk id="3" creationId="{0691BE20-2AF5-28A0-F55E-FF8EEECACAD6}"/>
          </ac:spMkLst>
        </pc:spChg>
      </pc:sldChg>
      <pc:sldChg chg="modSp mod">
        <pc:chgData name="半澤 優希(zeal20410115)" userId="c32b1824-7f51-4f57-a109-f94ef63cdb14" providerId="ADAL" clId="{E0A7C82E-F63C-4A23-AACD-14EC18766D88}" dt="2023-07-10T01:46:11.182" v="18" actId="255"/>
        <pc:sldMkLst>
          <pc:docMk/>
          <pc:sldMk cId="2435786193" sldId="258"/>
        </pc:sldMkLst>
        <pc:spChg chg="mod">
          <ac:chgData name="半澤 優希(zeal20410115)" userId="c32b1824-7f51-4f57-a109-f94ef63cdb14" providerId="ADAL" clId="{E0A7C82E-F63C-4A23-AACD-14EC18766D88}" dt="2023-07-10T01:46:11.182" v="18" actId="255"/>
          <ac:spMkLst>
            <pc:docMk/>
            <pc:sldMk cId="2435786193" sldId="258"/>
            <ac:spMk id="2" creationId="{4827AD15-3F54-318D-2507-C42B34BCD008}"/>
          </ac:spMkLst>
        </pc:spChg>
      </pc:sldChg>
      <pc:sldChg chg="del">
        <pc:chgData name="半澤 優希(zeal20410115)" userId="c32b1824-7f51-4f57-a109-f94ef63cdb14" providerId="ADAL" clId="{E0A7C82E-F63C-4A23-AACD-14EC18766D88}" dt="2023-07-10T01:46:16.032" v="19" actId="47"/>
        <pc:sldMkLst>
          <pc:docMk/>
          <pc:sldMk cId="4286815827" sldId="259"/>
        </pc:sldMkLst>
      </pc:sldChg>
      <pc:sldChg chg="addSp delSp modSp mod">
        <pc:chgData name="半澤 優希(zeal20410115)" userId="c32b1824-7f51-4f57-a109-f94ef63cdb14" providerId="ADAL" clId="{E0A7C82E-F63C-4A23-AACD-14EC18766D88}" dt="2023-07-10T01:45:51.240" v="17" actId="255"/>
        <pc:sldMkLst>
          <pc:docMk/>
          <pc:sldMk cId="4027799455" sldId="260"/>
        </pc:sldMkLst>
        <pc:spChg chg="add del mod">
          <ac:chgData name="半澤 優希(zeal20410115)" userId="c32b1824-7f51-4f57-a109-f94ef63cdb14" providerId="ADAL" clId="{E0A7C82E-F63C-4A23-AACD-14EC18766D88}" dt="2023-07-10T01:45:29.306" v="13" actId="478"/>
          <ac:spMkLst>
            <pc:docMk/>
            <pc:sldMk cId="4027799455" sldId="260"/>
            <ac:spMk id="2" creationId="{87A93E4C-D90F-15D9-5DB3-CEBC38D8F0EE}"/>
          </ac:spMkLst>
        </pc:spChg>
        <pc:spChg chg="mod">
          <ac:chgData name="半澤 優希(zeal20410115)" userId="c32b1824-7f51-4f57-a109-f94ef63cdb14" providerId="ADAL" clId="{E0A7C82E-F63C-4A23-AACD-14EC18766D88}" dt="2023-07-10T01:44:48.892" v="6" actId="255"/>
          <ac:spMkLst>
            <pc:docMk/>
            <pc:sldMk cId="4027799455" sldId="260"/>
            <ac:spMk id="3" creationId="{3ECCA07B-8090-E0B1-62C1-D2ECEC4660E1}"/>
          </ac:spMkLst>
        </pc:spChg>
        <pc:spChg chg="add del mod">
          <ac:chgData name="半澤 優希(zeal20410115)" userId="c32b1824-7f51-4f57-a109-f94ef63cdb14" providerId="ADAL" clId="{E0A7C82E-F63C-4A23-AACD-14EC18766D88}" dt="2023-07-10T01:45:14.006" v="10" actId="478"/>
          <ac:spMkLst>
            <pc:docMk/>
            <pc:sldMk cId="4027799455" sldId="260"/>
            <ac:spMk id="5" creationId="{869A1F49-3420-3195-092C-A53BC61ED3D7}"/>
          </ac:spMkLst>
        </pc:spChg>
        <pc:spChg chg="add del mod">
          <ac:chgData name="半澤 優希(zeal20410115)" userId="c32b1824-7f51-4f57-a109-f94ef63cdb14" providerId="ADAL" clId="{E0A7C82E-F63C-4A23-AACD-14EC18766D88}" dt="2023-07-10T01:45:24.246" v="12" actId="478"/>
          <ac:spMkLst>
            <pc:docMk/>
            <pc:sldMk cId="4027799455" sldId="260"/>
            <ac:spMk id="7" creationId="{59856369-6E04-8BC9-C3E9-C4D7C78AE419}"/>
          </ac:spMkLst>
        </pc:spChg>
        <pc:spChg chg="add mod">
          <ac:chgData name="半澤 優希(zeal20410115)" userId="c32b1824-7f51-4f57-a109-f94ef63cdb14" providerId="ADAL" clId="{E0A7C82E-F63C-4A23-AACD-14EC18766D88}" dt="2023-07-10T01:45:51.240" v="17" actId="255"/>
          <ac:spMkLst>
            <pc:docMk/>
            <pc:sldMk cId="4027799455" sldId="260"/>
            <ac:spMk id="9" creationId="{31F358DC-7687-B776-9CCD-D22BBB5E4BD1}"/>
          </ac:spMkLst>
        </pc:spChg>
      </pc:sldChg>
      <pc:sldChg chg="new">
        <pc:chgData name="半澤 優希(zeal20410115)" userId="c32b1824-7f51-4f57-a109-f94ef63cdb14" providerId="ADAL" clId="{E0A7C82E-F63C-4A23-AACD-14EC18766D88}" dt="2023-07-10T01:46:46.725" v="20" actId="680"/>
        <pc:sldMkLst>
          <pc:docMk/>
          <pc:sldMk cId="2836630308" sldId="261"/>
        </pc:sldMkLst>
      </pc:sldChg>
      <pc:sldChg chg="new">
        <pc:chgData name="半澤 優希(zeal20410115)" userId="c32b1824-7f51-4f57-a109-f94ef63cdb14" providerId="ADAL" clId="{E0A7C82E-F63C-4A23-AACD-14EC18766D88}" dt="2023-07-10T01:46:47.806" v="21" actId="680"/>
        <pc:sldMkLst>
          <pc:docMk/>
          <pc:sldMk cId="3827996481" sldId="262"/>
        </pc:sldMkLst>
      </pc:sldChg>
      <pc:sldChg chg="new">
        <pc:chgData name="半澤 優希(zeal20410115)" userId="c32b1824-7f51-4f57-a109-f94ef63cdb14" providerId="ADAL" clId="{E0A7C82E-F63C-4A23-AACD-14EC18766D88}" dt="2023-07-10T01:46:48.273" v="22" actId="680"/>
        <pc:sldMkLst>
          <pc:docMk/>
          <pc:sldMk cId="732014586"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28202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63522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57374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85700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1526873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86075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23289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48375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4713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82828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484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1495327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CECC0-EBF9-6E6A-4C5F-048849C8A91F}"/>
              </a:ext>
            </a:extLst>
          </p:cNvPr>
          <p:cNvSpPr>
            <a:spLocks noGrp="1"/>
          </p:cNvSpPr>
          <p:nvPr>
            <p:ph type="ctrTitle"/>
          </p:nvPr>
        </p:nvSpPr>
        <p:spPr/>
        <p:txBody>
          <a:bodyPr/>
          <a:lstStyle/>
          <a:p>
            <a:r>
              <a:rPr kumimoji="1" lang="ja-JP" altLang="en-US" dirty="0"/>
              <a:t>金銭管理アプリ</a:t>
            </a:r>
          </a:p>
        </p:txBody>
      </p:sp>
      <p:sp>
        <p:nvSpPr>
          <p:cNvPr id="3" name="字幕 2">
            <a:extLst>
              <a:ext uri="{FF2B5EF4-FFF2-40B4-BE49-F238E27FC236}">
                <a16:creationId xmlns:a16="http://schemas.microsoft.com/office/drawing/2014/main" id="{B3A4BE21-480C-3DB5-D95F-122F3D64A43B}"/>
              </a:ext>
            </a:extLst>
          </p:cNvPr>
          <p:cNvSpPr>
            <a:spLocks noGrp="1"/>
          </p:cNvSpPr>
          <p:nvPr>
            <p:ph type="subTitle" idx="1"/>
          </p:nvPr>
        </p:nvSpPr>
        <p:spPr/>
        <p:txBody>
          <a:bodyPr>
            <a:normAutofit/>
          </a:bodyPr>
          <a:lstStyle/>
          <a:p>
            <a:r>
              <a:rPr kumimoji="1" lang="ja-JP" altLang="en-US" sz="4000" dirty="0"/>
              <a:t>半澤優希</a:t>
            </a:r>
          </a:p>
        </p:txBody>
      </p:sp>
    </p:spTree>
    <p:extLst>
      <p:ext uri="{BB962C8B-B14F-4D97-AF65-F5344CB8AC3E}">
        <p14:creationId xmlns:p14="http://schemas.microsoft.com/office/powerpoint/2010/main" val="32486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E0F1A-7A4E-4325-405C-EA99DF363F1C}"/>
              </a:ext>
            </a:extLst>
          </p:cNvPr>
          <p:cNvSpPr>
            <a:spLocks noGrp="1"/>
          </p:cNvSpPr>
          <p:nvPr>
            <p:ph type="title"/>
          </p:nvPr>
        </p:nvSpPr>
        <p:spPr/>
        <p:txBody>
          <a:bodyPr>
            <a:normAutofit/>
          </a:bodyPr>
          <a:lstStyle/>
          <a:p>
            <a:r>
              <a:rPr kumimoji="1" lang="ja-JP" altLang="en-US" sz="6000" dirty="0"/>
              <a:t>企画コンセプト</a:t>
            </a:r>
          </a:p>
        </p:txBody>
      </p:sp>
      <p:sp>
        <p:nvSpPr>
          <p:cNvPr id="3" name="コンテンツ プレースホルダー 2">
            <a:extLst>
              <a:ext uri="{FF2B5EF4-FFF2-40B4-BE49-F238E27FC236}">
                <a16:creationId xmlns:a16="http://schemas.microsoft.com/office/drawing/2014/main" id="{0691BE20-2AF5-28A0-F55E-FF8EEECACAD6}"/>
              </a:ext>
            </a:extLst>
          </p:cNvPr>
          <p:cNvSpPr>
            <a:spLocks noGrp="1"/>
          </p:cNvSpPr>
          <p:nvPr>
            <p:ph idx="1"/>
          </p:nvPr>
        </p:nvSpPr>
        <p:spPr/>
        <p:txBody>
          <a:bodyPr/>
          <a:lstStyle/>
          <a:p>
            <a:pPr marL="0" indent="0">
              <a:buNone/>
            </a:pPr>
            <a:r>
              <a:rPr kumimoji="1" lang="ja-JP" altLang="en-US" sz="4400" dirty="0"/>
              <a:t>お金の使いすぎを抑えるために、自分で設定した金額を超えないように実際に数字にしてみたら現実味が出て抑えられるのではと思いました。</a:t>
            </a:r>
            <a:endParaRPr kumimoji="1" lang="en-US" altLang="ja-JP" sz="4400" dirty="0"/>
          </a:p>
          <a:p>
            <a:pPr marL="0" indent="0">
              <a:buNone/>
            </a:pPr>
            <a:endParaRPr lang="en-US" altLang="ja-JP" dirty="0"/>
          </a:p>
        </p:txBody>
      </p:sp>
    </p:spTree>
    <p:extLst>
      <p:ext uri="{BB962C8B-B14F-4D97-AF65-F5344CB8AC3E}">
        <p14:creationId xmlns:p14="http://schemas.microsoft.com/office/powerpoint/2010/main" val="341062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ECCA07B-8090-E0B1-62C1-D2ECEC4660E1}"/>
              </a:ext>
            </a:extLst>
          </p:cNvPr>
          <p:cNvSpPr>
            <a:spLocks noGrp="1"/>
          </p:cNvSpPr>
          <p:nvPr>
            <p:ph idx="1"/>
          </p:nvPr>
        </p:nvSpPr>
        <p:spPr/>
        <p:txBody>
          <a:bodyPr>
            <a:normAutofit/>
          </a:bodyPr>
          <a:lstStyle/>
          <a:p>
            <a:pPr marL="0" indent="0">
              <a:buNone/>
            </a:pPr>
            <a:r>
              <a:rPr kumimoji="1" lang="ja-JP" altLang="en-US" sz="4400" dirty="0"/>
              <a:t>最近、お金を使いすぎたなと思うことが多々あり、就職後の生活でも金銭管理ができないとやばいなと思い始めたのがきっかけでこのアプリを作ろうと思いました</a:t>
            </a:r>
          </a:p>
        </p:txBody>
      </p:sp>
      <p:sp>
        <p:nvSpPr>
          <p:cNvPr id="9" name="タイトル 8">
            <a:extLst>
              <a:ext uri="{FF2B5EF4-FFF2-40B4-BE49-F238E27FC236}">
                <a16:creationId xmlns:a16="http://schemas.microsoft.com/office/drawing/2014/main" id="{31F358DC-7687-B776-9CCD-D22BBB5E4BD1}"/>
              </a:ext>
            </a:extLst>
          </p:cNvPr>
          <p:cNvSpPr>
            <a:spLocks noGrp="1"/>
          </p:cNvSpPr>
          <p:nvPr>
            <p:ph type="title"/>
          </p:nvPr>
        </p:nvSpPr>
        <p:spPr/>
        <p:txBody>
          <a:bodyPr>
            <a:normAutofit/>
          </a:bodyPr>
          <a:lstStyle/>
          <a:p>
            <a:r>
              <a:rPr kumimoji="1" lang="ja-JP" altLang="en-US" sz="4400" dirty="0"/>
              <a:t>なんでこのアプリを作ろうと思ったか</a:t>
            </a:r>
            <a:endParaRPr lang="ja-JP" altLang="en-US" sz="4400" dirty="0"/>
          </a:p>
        </p:txBody>
      </p:sp>
    </p:spTree>
    <p:extLst>
      <p:ext uri="{BB962C8B-B14F-4D97-AF65-F5344CB8AC3E}">
        <p14:creationId xmlns:p14="http://schemas.microsoft.com/office/powerpoint/2010/main" val="402779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7AD15-3F54-318D-2507-C42B34BCD008}"/>
              </a:ext>
            </a:extLst>
          </p:cNvPr>
          <p:cNvSpPr>
            <a:spLocks noGrp="1"/>
          </p:cNvSpPr>
          <p:nvPr>
            <p:ph type="title"/>
          </p:nvPr>
        </p:nvSpPr>
        <p:spPr/>
        <p:txBody>
          <a:bodyPr>
            <a:normAutofit/>
          </a:bodyPr>
          <a:lstStyle/>
          <a:p>
            <a:r>
              <a:rPr kumimoji="1" lang="ja-JP" altLang="en-US" sz="6000" dirty="0"/>
              <a:t>実際の画面</a:t>
            </a:r>
          </a:p>
        </p:txBody>
      </p:sp>
      <p:pic>
        <p:nvPicPr>
          <p:cNvPr id="5" name="コンテンツ プレースホルダー 4">
            <a:extLst>
              <a:ext uri="{FF2B5EF4-FFF2-40B4-BE49-F238E27FC236}">
                <a16:creationId xmlns:a16="http://schemas.microsoft.com/office/drawing/2014/main" id="{A60AF40D-0612-FD9D-01D9-DC6C289C3E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475" r="5351" b="5500"/>
          <a:stretch/>
        </p:blipFill>
        <p:spPr>
          <a:xfrm>
            <a:off x="0" y="1814762"/>
            <a:ext cx="3234088" cy="5153698"/>
          </a:xfrm>
        </p:spPr>
      </p:pic>
      <p:sp>
        <p:nvSpPr>
          <p:cNvPr id="6" name="テキスト ボックス 5">
            <a:extLst>
              <a:ext uri="{FF2B5EF4-FFF2-40B4-BE49-F238E27FC236}">
                <a16:creationId xmlns:a16="http://schemas.microsoft.com/office/drawing/2014/main" id="{615CF6A3-BCCA-DE87-2F3C-29301AE73789}"/>
              </a:ext>
            </a:extLst>
          </p:cNvPr>
          <p:cNvSpPr txBox="1"/>
          <p:nvPr/>
        </p:nvSpPr>
        <p:spPr>
          <a:xfrm>
            <a:off x="3821229" y="2194560"/>
            <a:ext cx="7652085" cy="1815882"/>
          </a:xfrm>
          <a:prstGeom prst="rect">
            <a:avLst/>
          </a:prstGeom>
          <a:noFill/>
        </p:spPr>
        <p:txBody>
          <a:bodyPr wrap="square" rtlCol="0">
            <a:spAutoFit/>
          </a:bodyPr>
          <a:lstStyle/>
          <a:p>
            <a:r>
              <a:rPr kumimoji="1" lang="ja-JP" altLang="en-US" sz="2800" dirty="0"/>
              <a:t>まずトップページ</a:t>
            </a:r>
            <a:br>
              <a:rPr kumimoji="1" lang="en-US" altLang="ja-JP" sz="2800" dirty="0"/>
            </a:br>
            <a:br>
              <a:rPr kumimoji="1" lang="en-US" altLang="ja-JP" sz="2800" dirty="0"/>
            </a:br>
            <a:r>
              <a:rPr kumimoji="1" lang="ja-JP" altLang="en-US" sz="2800" dirty="0"/>
              <a:t>・タイトル　アプリ名</a:t>
            </a:r>
            <a:br>
              <a:rPr kumimoji="1" lang="en-US" altLang="ja-JP" sz="2800" dirty="0"/>
            </a:br>
            <a:r>
              <a:rPr kumimoji="1" lang="ja-JP" altLang="en-US" sz="2800" dirty="0"/>
              <a:t>・画面遷移がちゃんとできているかどうか確認</a:t>
            </a:r>
          </a:p>
        </p:txBody>
      </p:sp>
    </p:spTree>
    <p:extLst>
      <p:ext uri="{BB962C8B-B14F-4D97-AF65-F5344CB8AC3E}">
        <p14:creationId xmlns:p14="http://schemas.microsoft.com/office/powerpoint/2010/main" val="243578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204641-4C77-BC48-C434-C2893D614D29}"/>
              </a:ext>
            </a:extLst>
          </p:cNvPr>
          <p:cNvSpPr>
            <a:spLocks noGrp="1"/>
          </p:cNvSpPr>
          <p:nvPr>
            <p:ph type="title"/>
          </p:nvPr>
        </p:nvSpPr>
        <p:spPr/>
        <p:txBody>
          <a:bodyPr>
            <a:normAutofit/>
          </a:bodyPr>
          <a:lstStyle/>
          <a:p>
            <a:r>
              <a:rPr kumimoji="1" lang="ja-JP" altLang="en-US" sz="6000" dirty="0"/>
              <a:t>実際の画面</a:t>
            </a:r>
          </a:p>
        </p:txBody>
      </p:sp>
      <p:pic>
        <p:nvPicPr>
          <p:cNvPr id="5" name="コンテンツ プレースホルダー 4">
            <a:extLst>
              <a:ext uri="{FF2B5EF4-FFF2-40B4-BE49-F238E27FC236}">
                <a16:creationId xmlns:a16="http://schemas.microsoft.com/office/drawing/2014/main" id="{9A202554-46D9-E0CA-1B2D-E15E36E5B4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24" b="5148"/>
          <a:stretch/>
        </p:blipFill>
        <p:spPr>
          <a:xfrm>
            <a:off x="0" y="1792936"/>
            <a:ext cx="3271380" cy="5149285"/>
          </a:xfrm>
        </p:spPr>
      </p:pic>
      <p:pic>
        <p:nvPicPr>
          <p:cNvPr id="7" name="図 6">
            <a:extLst>
              <a:ext uri="{FF2B5EF4-FFF2-40B4-BE49-F238E27FC236}">
                <a16:creationId xmlns:a16="http://schemas.microsoft.com/office/drawing/2014/main" id="{33D24D73-DA91-9E2F-7088-8B37C6D51B66}"/>
              </a:ext>
            </a:extLst>
          </p:cNvPr>
          <p:cNvPicPr>
            <a:picLocks noChangeAspect="1"/>
          </p:cNvPicPr>
          <p:nvPr/>
        </p:nvPicPr>
        <p:blipFill rotWithShape="1">
          <a:blip r:embed="rId3">
            <a:extLst>
              <a:ext uri="{28A0092B-C50C-407E-A947-70E740481C1C}">
                <a14:useLocalDpi xmlns:a14="http://schemas.microsoft.com/office/drawing/2010/main" val="0"/>
              </a:ext>
            </a:extLst>
          </a:blip>
          <a:srcRect t="10280" b="4246"/>
          <a:stretch/>
        </p:blipFill>
        <p:spPr>
          <a:xfrm>
            <a:off x="3271380" y="1792935"/>
            <a:ext cx="3237983" cy="5149286"/>
          </a:xfrm>
          <a:prstGeom prst="rect">
            <a:avLst/>
          </a:prstGeom>
        </p:spPr>
      </p:pic>
      <p:sp>
        <p:nvSpPr>
          <p:cNvPr id="9" name="テキスト ボックス 8">
            <a:extLst>
              <a:ext uri="{FF2B5EF4-FFF2-40B4-BE49-F238E27FC236}">
                <a16:creationId xmlns:a16="http://schemas.microsoft.com/office/drawing/2014/main" id="{4AF4CEE0-EDF5-9719-F85B-400D009D5641}"/>
              </a:ext>
            </a:extLst>
          </p:cNvPr>
          <p:cNvSpPr txBox="1"/>
          <p:nvPr/>
        </p:nvSpPr>
        <p:spPr>
          <a:xfrm>
            <a:off x="6583680" y="1925053"/>
            <a:ext cx="5608320" cy="3539430"/>
          </a:xfrm>
          <a:prstGeom prst="rect">
            <a:avLst/>
          </a:prstGeom>
          <a:noFill/>
        </p:spPr>
        <p:txBody>
          <a:bodyPr wrap="square" rtlCol="0">
            <a:spAutoFit/>
          </a:bodyPr>
          <a:lstStyle/>
          <a:p>
            <a:r>
              <a:rPr kumimoji="1" lang="ja-JP" altLang="en-US" sz="2800" dirty="0"/>
              <a:t>金額保存画面</a:t>
            </a:r>
            <a:br>
              <a:rPr kumimoji="1" lang="en-US" altLang="ja-JP" sz="2800" dirty="0"/>
            </a:br>
            <a:br>
              <a:rPr kumimoji="1" lang="en-US" altLang="ja-JP" sz="2800" dirty="0"/>
            </a:br>
            <a:r>
              <a:rPr kumimoji="1" lang="ja-JP" altLang="en-US" sz="2800" dirty="0"/>
              <a:t>・ここで金額を入力できる</a:t>
            </a:r>
            <a:br>
              <a:rPr kumimoji="1" lang="en-US" altLang="ja-JP" sz="2800" dirty="0"/>
            </a:br>
            <a:r>
              <a:rPr kumimoji="1" lang="ja-JP" altLang="en-US" sz="2800" dirty="0"/>
              <a:t>・保存ボタンを押すと金額履歴ページに遷移して、金額が保存される</a:t>
            </a:r>
            <a:br>
              <a:rPr kumimoji="1" lang="en-US" altLang="ja-JP" sz="2800" dirty="0"/>
            </a:br>
            <a:r>
              <a:rPr kumimoji="1" lang="ja-JP" altLang="en-US" sz="2800" dirty="0"/>
              <a:t>・金額履歴を表示ボタンを押すと金額履歴ページに遷移する</a:t>
            </a:r>
          </a:p>
        </p:txBody>
      </p:sp>
    </p:spTree>
    <p:extLst>
      <p:ext uri="{BB962C8B-B14F-4D97-AF65-F5344CB8AC3E}">
        <p14:creationId xmlns:p14="http://schemas.microsoft.com/office/powerpoint/2010/main" val="283663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3E07D-7C8C-EB56-AA7F-FD9EB107454A}"/>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533A3A68-A86C-CCCF-EB4E-70D93A05F1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880" b="5064"/>
          <a:stretch/>
        </p:blipFill>
        <p:spPr>
          <a:xfrm>
            <a:off x="0" y="1867543"/>
            <a:ext cx="3311091" cy="4990457"/>
          </a:xfrm>
        </p:spPr>
      </p:pic>
      <p:sp>
        <p:nvSpPr>
          <p:cNvPr id="6" name="テキスト ボックス 5">
            <a:extLst>
              <a:ext uri="{FF2B5EF4-FFF2-40B4-BE49-F238E27FC236}">
                <a16:creationId xmlns:a16="http://schemas.microsoft.com/office/drawing/2014/main" id="{61D7B274-8F92-2308-A1B6-18189A7ECDA4}"/>
              </a:ext>
            </a:extLst>
          </p:cNvPr>
          <p:cNvSpPr txBox="1"/>
          <p:nvPr/>
        </p:nvSpPr>
        <p:spPr>
          <a:xfrm>
            <a:off x="4177364" y="2002055"/>
            <a:ext cx="7815714" cy="1815882"/>
          </a:xfrm>
          <a:prstGeom prst="rect">
            <a:avLst/>
          </a:prstGeom>
          <a:noFill/>
        </p:spPr>
        <p:txBody>
          <a:bodyPr wrap="square" rtlCol="0">
            <a:spAutoFit/>
          </a:bodyPr>
          <a:lstStyle/>
          <a:p>
            <a:r>
              <a:rPr kumimoji="1" lang="ja-JP" altLang="en-US" sz="2800" dirty="0"/>
              <a:t>金額履歴ページ</a:t>
            </a:r>
            <a:br>
              <a:rPr kumimoji="1" lang="en-US" altLang="ja-JP" sz="2800" dirty="0"/>
            </a:br>
            <a:br>
              <a:rPr kumimoji="1" lang="en-US" altLang="ja-JP" sz="2800" dirty="0"/>
            </a:br>
            <a:r>
              <a:rPr kumimoji="1" lang="ja-JP" altLang="en-US" sz="2800" dirty="0"/>
              <a:t>・ここに保存した金額が出てくるようになっています</a:t>
            </a:r>
          </a:p>
        </p:txBody>
      </p:sp>
    </p:spTree>
    <p:extLst>
      <p:ext uri="{BB962C8B-B14F-4D97-AF65-F5344CB8AC3E}">
        <p14:creationId xmlns:p14="http://schemas.microsoft.com/office/powerpoint/2010/main" val="382799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A415C-CF1A-1AB4-7C41-A2592E367937}"/>
              </a:ext>
            </a:extLst>
          </p:cNvPr>
          <p:cNvSpPr>
            <a:spLocks noGrp="1"/>
          </p:cNvSpPr>
          <p:nvPr>
            <p:ph type="title"/>
          </p:nvPr>
        </p:nvSpPr>
        <p:spPr/>
        <p:txBody>
          <a:bodyPr/>
          <a:lstStyle/>
          <a:p>
            <a:r>
              <a:rPr kumimoji="1" lang="ja-JP" altLang="en-US"/>
              <a:t>実際に動かしてみます</a:t>
            </a:r>
            <a:endParaRPr kumimoji="1" lang="ja-JP" altLang="en-US" dirty="0"/>
          </a:p>
        </p:txBody>
      </p:sp>
      <p:sp>
        <p:nvSpPr>
          <p:cNvPr id="3" name="コンテンツ プレースホルダー 2">
            <a:extLst>
              <a:ext uri="{FF2B5EF4-FFF2-40B4-BE49-F238E27FC236}">
                <a16:creationId xmlns:a16="http://schemas.microsoft.com/office/drawing/2014/main" id="{0AF3107C-7C7B-7BE1-DC1B-5DFDEC508F1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32014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TM03090430[[fn=縞模様]]</Template>
  <TotalTime>221</TotalTime>
  <Words>178</Words>
  <Application>Microsoft Office PowerPoint</Application>
  <PresentationFormat>ワイド画面</PresentationFormat>
  <Paragraphs>12</Paragraphs>
  <Slides>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Corbel</vt:lpstr>
      <vt:lpstr>Wingdings</vt:lpstr>
      <vt:lpstr>縞模様</vt:lpstr>
      <vt:lpstr>金銭管理アプリ</vt:lpstr>
      <vt:lpstr>企画コンセプト</vt:lpstr>
      <vt:lpstr>なんでこのアプリを作ろうと思ったか</vt:lpstr>
      <vt:lpstr>実際の画面</vt:lpstr>
      <vt:lpstr>実際の画面</vt:lpstr>
      <vt:lpstr>PowerPoint プレゼンテーション</vt:lpstr>
      <vt:lpstr>実際に動かしてみます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金銭管理アプリ</dc:title>
  <dc:creator>半澤 優希(zeal20410115)</dc:creator>
  <cp:lastModifiedBy>半澤 優希(zeal20410115)</cp:lastModifiedBy>
  <cp:revision>3</cp:revision>
  <dcterms:created xsi:type="dcterms:W3CDTF">2023-07-05T00:31:12Z</dcterms:created>
  <dcterms:modified xsi:type="dcterms:W3CDTF">2023-07-11T18:37:05Z</dcterms:modified>
</cp:coreProperties>
</file>