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66" d="100"/>
          <a:sy n="66" d="100"/>
        </p:scale>
        <p:origin x="4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8202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63522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57374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5700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152687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6075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328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375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4713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8282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4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2695E2E-AC4F-4F9F-B1AE-7E820F7D50F2}" type="datetimeFigureOut">
              <a:rPr kumimoji="1" lang="ja-JP" altLang="en-US" smtClean="0"/>
              <a:t>2023/7/5</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1495327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CECC0-EBF9-6E6A-4C5F-048849C8A91F}"/>
              </a:ext>
            </a:extLst>
          </p:cNvPr>
          <p:cNvSpPr>
            <a:spLocks noGrp="1"/>
          </p:cNvSpPr>
          <p:nvPr>
            <p:ph type="ctrTitle"/>
          </p:nvPr>
        </p:nvSpPr>
        <p:spPr/>
        <p:txBody>
          <a:bodyPr/>
          <a:lstStyle/>
          <a:p>
            <a:r>
              <a:rPr kumimoji="1" lang="ja-JP" altLang="en-US" dirty="0"/>
              <a:t>金銭管理アプリ</a:t>
            </a:r>
          </a:p>
        </p:txBody>
      </p:sp>
      <p:sp>
        <p:nvSpPr>
          <p:cNvPr id="3" name="字幕 2">
            <a:extLst>
              <a:ext uri="{FF2B5EF4-FFF2-40B4-BE49-F238E27FC236}">
                <a16:creationId xmlns:a16="http://schemas.microsoft.com/office/drawing/2014/main" id="{B3A4BE21-480C-3DB5-D95F-122F3D64A43B}"/>
              </a:ext>
            </a:extLst>
          </p:cNvPr>
          <p:cNvSpPr>
            <a:spLocks noGrp="1"/>
          </p:cNvSpPr>
          <p:nvPr>
            <p:ph type="subTitle" idx="1"/>
          </p:nvPr>
        </p:nvSpPr>
        <p:spPr/>
        <p:txBody>
          <a:bodyPr/>
          <a:lstStyle/>
          <a:p>
            <a:r>
              <a:rPr kumimoji="1" lang="ja-JP" altLang="en-US" dirty="0"/>
              <a:t>半澤優希</a:t>
            </a:r>
          </a:p>
        </p:txBody>
      </p:sp>
    </p:spTree>
    <p:extLst>
      <p:ext uri="{BB962C8B-B14F-4D97-AF65-F5344CB8AC3E}">
        <p14:creationId xmlns:p14="http://schemas.microsoft.com/office/powerpoint/2010/main" val="32486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E0F1A-7A4E-4325-405C-EA99DF363F1C}"/>
              </a:ext>
            </a:extLst>
          </p:cNvPr>
          <p:cNvSpPr>
            <a:spLocks noGrp="1"/>
          </p:cNvSpPr>
          <p:nvPr>
            <p:ph type="title"/>
          </p:nvPr>
        </p:nvSpPr>
        <p:spPr/>
        <p:txBody>
          <a:bodyPr/>
          <a:lstStyle/>
          <a:p>
            <a:r>
              <a:rPr kumimoji="1" lang="ja-JP" altLang="en-US" dirty="0"/>
              <a:t>企画コンセプト</a:t>
            </a:r>
          </a:p>
        </p:txBody>
      </p:sp>
      <p:sp>
        <p:nvSpPr>
          <p:cNvPr id="3" name="コンテンツ プレースホルダー 2">
            <a:extLst>
              <a:ext uri="{FF2B5EF4-FFF2-40B4-BE49-F238E27FC236}">
                <a16:creationId xmlns:a16="http://schemas.microsoft.com/office/drawing/2014/main" id="{0691BE20-2AF5-28A0-F55E-FF8EEECACAD6}"/>
              </a:ext>
            </a:extLst>
          </p:cNvPr>
          <p:cNvSpPr>
            <a:spLocks noGrp="1"/>
          </p:cNvSpPr>
          <p:nvPr>
            <p:ph idx="1"/>
          </p:nvPr>
        </p:nvSpPr>
        <p:spPr/>
        <p:txBody>
          <a:bodyPr/>
          <a:lstStyle/>
          <a:p>
            <a:r>
              <a:rPr kumimoji="1" lang="ja-JP" altLang="en-US" dirty="0"/>
              <a:t>お金の使いすぎを抑えるために、自分で設定した金額を超えないように実際に数字にしてみたら現実味が出て抑えられるのではと思いました。</a:t>
            </a:r>
            <a:endParaRPr kumimoji="1" lang="en-US" altLang="ja-JP" dirty="0"/>
          </a:p>
          <a:p>
            <a:pPr marL="0" indent="0">
              <a:buNone/>
            </a:pPr>
            <a:endParaRPr lang="en-US" altLang="ja-JP" dirty="0"/>
          </a:p>
        </p:txBody>
      </p:sp>
    </p:spTree>
    <p:extLst>
      <p:ext uri="{BB962C8B-B14F-4D97-AF65-F5344CB8AC3E}">
        <p14:creationId xmlns:p14="http://schemas.microsoft.com/office/powerpoint/2010/main" val="341062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93E4C-D90F-15D9-5DB3-CEBC38D8F0EE}"/>
              </a:ext>
            </a:extLst>
          </p:cNvPr>
          <p:cNvSpPr>
            <a:spLocks noGrp="1"/>
          </p:cNvSpPr>
          <p:nvPr>
            <p:ph type="title"/>
          </p:nvPr>
        </p:nvSpPr>
        <p:spPr/>
        <p:txBody>
          <a:bodyPr/>
          <a:lstStyle/>
          <a:p>
            <a:r>
              <a:rPr kumimoji="1" lang="ja-JP" altLang="en-US" dirty="0"/>
              <a:t>なんでこのアプリを作ろうと思ったか</a:t>
            </a:r>
          </a:p>
        </p:txBody>
      </p:sp>
      <p:sp>
        <p:nvSpPr>
          <p:cNvPr id="3" name="コンテンツ プレースホルダー 2">
            <a:extLst>
              <a:ext uri="{FF2B5EF4-FFF2-40B4-BE49-F238E27FC236}">
                <a16:creationId xmlns:a16="http://schemas.microsoft.com/office/drawing/2014/main" id="{3ECCA07B-8090-E0B1-62C1-D2ECEC4660E1}"/>
              </a:ext>
            </a:extLst>
          </p:cNvPr>
          <p:cNvSpPr>
            <a:spLocks noGrp="1"/>
          </p:cNvSpPr>
          <p:nvPr>
            <p:ph idx="1"/>
          </p:nvPr>
        </p:nvSpPr>
        <p:spPr/>
        <p:txBody>
          <a:bodyPr/>
          <a:lstStyle/>
          <a:p>
            <a:r>
              <a:rPr kumimoji="1" lang="ja-JP" altLang="en-US" dirty="0"/>
              <a:t>最近、お金を使いすぎたなと思うことが多々</a:t>
            </a:r>
            <a:r>
              <a:rPr kumimoji="1" lang="ja-JP" altLang="en-US"/>
              <a:t>あり、就職後の生活でも金銭管理ができないとやばいなと思い始めたのがきっかけでこのアプリを作ろうと思いました</a:t>
            </a:r>
            <a:endParaRPr kumimoji="1" lang="ja-JP" altLang="en-US" dirty="0"/>
          </a:p>
        </p:txBody>
      </p:sp>
    </p:spTree>
    <p:extLst>
      <p:ext uri="{BB962C8B-B14F-4D97-AF65-F5344CB8AC3E}">
        <p14:creationId xmlns:p14="http://schemas.microsoft.com/office/powerpoint/2010/main" val="40277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7AD15-3F54-318D-2507-C42B34BCD008}"/>
              </a:ext>
            </a:extLst>
          </p:cNvPr>
          <p:cNvSpPr>
            <a:spLocks noGrp="1"/>
          </p:cNvSpPr>
          <p:nvPr>
            <p:ph type="title"/>
          </p:nvPr>
        </p:nvSpPr>
        <p:spPr/>
        <p:txBody>
          <a:bodyPr/>
          <a:lstStyle/>
          <a:p>
            <a:r>
              <a:rPr kumimoji="1" lang="ja-JP" altLang="en-US" dirty="0"/>
              <a:t>実際の画面等</a:t>
            </a:r>
          </a:p>
        </p:txBody>
      </p:sp>
      <p:sp>
        <p:nvSpPr>
          <p:cNvPr id="3" name="コンテンツ プレースホルダー 2">
            <a:extLst>
              <a:ext uri="{FF2B5EF4-FFF2-40B4-BE49-F238E27FC236}">
                <a16:creationId xmlns:a16="http://schemas.microsoft.com/office/drawing/2014/main" id="{F880BEFE-AF50-A76B-AAE3-31BA01C8328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3578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8881F-FC09-BB0E-F309-455DA0E2C44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4513127-DFE8-72B0-D835-7708609AD59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86815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TM03090430[[fn=縞模様]]</Template>
  <TotalTime>170</TotalTime>
  <Words>90</Words>
  <Application>Microsoft Office PowerPoint</Application>
  <PresentationFormat>ワイド画面</PresentationFormat>
  <Paragraphs>7</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Corbel</vt:lpstr>
      <vt:lpstr>Wingdings</vt:lpstr>
      <vt:lpstr>縞模様</vt:lpstr>
      <vt:lpstr>金銭管理アプリ</vt:lpstr>
      <vt:lpstr>企画コンセプト</vt:lpstr>
      <vt:lpstr>なんでこのアプリを作ろうと思ったか</vt:lpstr>
      <vt:lpstr>実際の画面等</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金銭管理アプリ</dc:title>
  <dc:creator>半澤 優希(zeal20410115)</dc:creator>
  <cp:lastModifiedBy>半澤 優希(zeal20410115)</cp:lastModifiedBy>
  <cp:revision>1</cp:revision>
  <dcterms:created xsi:type="dcterms:W3CDTF">2023-07-05T00:31:12Z</dcterms:created>
  <dcterms:modified xsi:type="dcterms:W3CDTF">2023-07-05T03:22:11Z</dcterms:modified>
</cp:coreProperties>
</file>