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ACBB-C1EA-46EB-A22E-74EF6E4748E3}" v="5" dt="2024-09-27T09:05:05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6B53ACBB-C1EA-46EB-A22E-74EF6E4748E3}"/>
    <pc:docChg chg="modSld">
      <pc:chgData name="Roos TE, Erik" userId="aff76b6e-b921-4a4c-80bb-362e5991dc87" providerId="ADAL" clId="{6B53ACBB-C1EA-46EB-A22E-74EF6E4748E3}" dt="2024-09-27T09:06:17.791" v="126" actId="255"/>
      <pc:docMkLst>
        <pc:docMk/>
      </pc:docMkLst>
      <pc:sldChg chg="modSp mod">
        <pc:chgData name="Roos TE, Erik" userId="aff76b6e-b921-4a4c-80bb-362e5991dc87" providerId="ADAL" clId="{6B53ACBB-C1EA-46EB-A22E-74EF6E4748E3}" dt="2024-09-27T09:02:33.699" v="0" actId="1076"/>
        <pc:sldMkLst>
          <pc:docMk/>
          <pc:sldMk cId="0" sldId="264"/>
        </pc:sldMkLst>
        <pc:spChg chg="mod">
          <ac:chgData name="Roos TE, Erik" userId="aff76b6e-b921-4a4c-80bb-362e5991dc87" providerId="ADAL" clId="{6B53ACBB-C1EA-46EB-A22E-74EF6E4748E3}" dt="2024-09-27T09:02:33.699" v="0" actId="1076"/>
          <ac:spMkLst>
            <pc:docMk/>
            <pc:sldMk cId="0" sldId="264"/>
            <ac:spMk id="308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02.651" v="3" actId="1076"/>
        <pc:sldMkLst>
          <pc:docMk/>
          <pc:sldMk cId="0" sldId="266"/>
        </pc:sldMkLst>
        <pc:spChg chg="mod">
          <ac:chgData name="Roos TE, Erik" userId="aff76b6e-b921-4a4c-80bb-362e5991dc87" providerId="ADAL" clId="{6B53ACBB-C1EA-46EB-A22E-74EF6E4748E3}" dt="2024-09-27T09:03:02.651" v="3" actId="1076"/>
          <ac:spMkLst>
            <pc:docMk/>
            <pc:sldMk cId="0" sldId="266"/>
            <ac:spMk id="431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2:57.256" v="2" actId="1076"/>
          <ac:spMkLst>
            <pc:docMk/>
            <pc:sldMk cId="0" sldId="266"/>
            <ac:spMk id="432" creationId="{00000000-0000-0000-0000-000000000000}"/>
          </ac:spMkLst>
        </pc:spChg>
      </pc:sldChg>
      <pc:sldChg chg="modSp">
        <pc:chgData name="Roos TE, Erik" userId="aff76b6e-b921-4a4c-80bb-362e5991dc87" providerId="ADAL" clId="{6B53ACBB-C1EA-46EB-A22E-74EF6E4748E3}" dt="2024-09-27T09:03:24.255" v="5" actId="255"/>
        <pc:sldMkLst>
          <pc:docMk/>
          <pc:sldMk cId="0" sldId="267"/>
        </pc:sldMkLst>
        <pc:spChg chg="mod">
          <ac:chgData name="Roos TE, Erik" userId="aff76b6e-b921-4a4c-80bb-362e5991dc87" providerId="ADAL" clId="{6B53ACBB-C1EA-46EB-A22E-74EF6E4748E3}" dt="2024-09-27T09:03:17.641" v="4" actId="255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3:24.255" v="5" actId="255"/>
          <ac:spMkLst>
            <pc:docMk/>
            <pc:sldMk cId="0" sldId="267"/>
            <ac:spMk id="461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37.279" v="6" actId="1076"/>
        <pc:sldMkLst>
          <pc:docMk/>
          <pc:sldMk cId="0" sldId="268"/>
        </pc:sldMkLst>
        <pc:spChg chg="mod">
          <ac:chgData name="Roos TE, Erik" userId="aff76b6e-b921-4a4c-80bb-362e5991dc87" providerId="ADAL" clId="{6B53ACBB-C1EA-46EB-A22E-74EF6E4748E3}" dt="2024-09-27T09:03:37.279" v="6" actId="1076"/>
          <ac:spMkLst>
            <pc:docMk/>
            <pc:sldMk cId="0" sldId="268"/>
            <ac:spMk id="463" creationId="{00000000-0000-0000-0000-000000000000}"/>
          </ac:spMkLst>
        </pc:spChg>
      </pc:sldChg>
      <pc:sldChg chg="addSp modSp mod">
        <pc:chgData name="Roos TE, Erik" userId="aff76b6e-b921-4a4c-80bb-362e5991dc87" providerId="ADAL" clId="{6B53ACBB-C1EA-46EB-A22E-74EF6E4748E3}" dt="2024-09-27T09:06:17.791" v="126" actId="255"/>
        <pc:sldMkLst>
          <pc:docMk/>
          <pc:sldMk cId="0" sldId="276"/>
        </pc:sldMkLst>
        <pc:spChg chg="add mod">
          <ac:chgData name="Roos TE, Erik" userId="aff76b6e-b921-4a4c-80bb-362e5991dc87" providerId="ADAL" clId="{6B53ACBB-C1EA-46EB-A22E-74EF6E4748E3}" dt="2024-09-27T09:06:17.791" v="126" actId="255"/>
          <ac:spMkLst>
            <pc:docMk/>
            <pc:sldMk cId="0" sldId="276"/>
            <ac:spMk id="2" creationId="{8CE19B53-6EEC-6EF7-77FD-CAE55DA662C1}"/>
          </ac:spMkLst>
        </pc:spChg>
        <pc:spChg chg="mod">
          <ac:chgData name="Roos TE, Erik" userId="aff76b6e-b921-4a4c-80bb-362e5991dc87" providerId="ADAL" clId="{6B53ACBB-C1EA-46EB-A22E-74EF6E4748E3}" dt="2024-09-27T09:04:43.131" v="7" actId="255"/>
          <ac:spMkLst>
            <pc:docMk/>
            <pc:sldMk cId="0" sldId="276"/>
            <ac:spMk id="7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subtite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Titeltekst</a:t>
            </a:r>
          </a:p>
        </p:txBody>
      </p:sp>
      <p:sp>
        <p:nvSpPr>
          <p:cNvPr id="11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9.jpeg"/><Relationship Id="rId7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nn:forward propagation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Vergelijking"/>
              <p:cNvSpPr txBox="1"/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3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7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Vergelijking"/>
              <p:cNvSpPr txBox="1"/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4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Vergelijking"/>
              <p:cNvSpPr txBox="1"/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blipFill>
                <a:blip r:embed="rId2"/>
                <a:stretch>
                  <a:fillRect r="-5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Vergelijking"/>
              <p:cNvSpPr txBox="1"/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blipFill>
                <a:blip r:embed="rId3"/>
                <a:stretch>
                  <a:fillRect r="-6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Vergelijking"/>
              <p:cNvSpPr txBox="1"/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(0.5×0.3+0.7×0.4)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Vergelijking"/>
              <p:cNvSpPr txBox="1"/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(0.5×0.6+0.7×0.2)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Vergelijking"/>
              <p:cNvSpPr txBox="1"/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blipFill>
                <a:blip r:embed="rId2"/>
                <a:stretch>
                  <a:fillRect r="-14459" b="-171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diagram, schermopname, cirkel&#10;&#10;Automatisch gegenereerde beschrijving">
            <a:extLst>
              <a:ext uri="{FF2B5EF4-FFF2-40B4-BE49-F238E27FC236}">
                <a16:creationId xmlns:a16="http://schemas.microsoft.com/office/drawing/2014/main" id="{263C3318-A7FF-19C8-0F52-1982672C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-1" b="-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Vergelijking"/>
              <p:cNvSpPr txBox="1"/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62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blipFill>
                <a:blip r:embed="rId2"/>
                <a:stretch>
                  <a:fillRect b="-29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2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nn:cost function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Cirkel"/>
              <p:cNvSpPr/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7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Cirkel"/>
              <p:cNvSpPr/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Cirkel"/>
              <p:cNvSpPr/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Cirkel"/>
              <p:cNvSpPr/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4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5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8"/>
          <a:srcRect l="7589" r="16731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9"/>
          <a:srcRect l="9775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Vergelijking"/>
              <p:cNvSpPr txBox="1"/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0.213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0.423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0.786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blipFill>
                <a:blip r:embed="rId2"/>
                <a:stretch>
                  <a:fillRect r="-4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Vergelijking"/>
              <p:cNvSpPr txBox="1"/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blipFill>
                <a:blip r:embed="rId3"/>
                <a:stretch>
                  <a:fillRect r="-1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89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Vergelijking"/>
                <p:cNvSpPr txBox="1"/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blipFill>
                  <a:blip r:embed="rId5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Vergelijking"/>
                <p:cNvSpPr txBox="1"/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blipFill>
                  <a:blip r:embed="rId6"/>
                  <a:stretch>
                    <a:fillRect r="-28777" b="-28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Vergelijking"/>
                <p:cNvSpPr txBox="1"/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blipFill>
                  <a:blip r:embed="rId7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Vergelijking"/>
                <p:cNvSpPr txBox="1"/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blipFill>
                  <a:blip r:embed="rId8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ml:neurale netwerken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Vergelijking"/>
              <p:cNvSpPr txBox="1"/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73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blipFill>
                <a:blip r:embed="rId2"/>
                <a:stretch>
                  <a:fillRect t="-23786" r="-132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Vergelijking"/>
              <p:cNvSpPr txBox="1"/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8CE19B53-6EEC-6EF7-77FD-CAE55DA662C1}"/>
              </a:ext>
            </a:extLst>
          </p:cNvPr>
          <p:cNvSpPr txBox="1"/>
          <p:nvPr/>
        </p:nvSpPr>
        <p:spPr>
          <a:xfrm>
            <a:off x="942109" y="711678"/>
            <a:ext cx="112498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800"/>
              <a:t>K</a:t>
            </a:r>
            <a:r>
              <a:rPr kumimoji="0" lang="nl-NL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ostenfunctie van een Neuraal Netwerk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i="1"/>
              <a:t>let op de overeenkomsten met die van logistische regressie!</a:t>
            </a:r>
            <a:endParaRPr kumimoji="0" lang="nl-NL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nn:backpropagation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Vergelijking"/>
              <p:cNvSpPr txBox="1"/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3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blipFill>
                <a:blip r:embed="rId2"/>
                <a:stretch>
                  <a:fillRect b="-29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4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Vergelijking"/>
              <p:cNvSpPr txBox="1"/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blipFill>
                <a:blip r:embed="rId2"/>
                <a:stretch>
                  <a:fillRect r="-8621" b="-153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Vergelijking"/>
              <p:cNvSpPr txBox="1"/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blipFill>
                <a:blip r:embed="rId3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Vergelijking"/>
              <p:cNvSpPr txBox="1"/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blipFill>
                <a:blip r:embed="rId4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3" name="Vergelijking"/>
              <p:cNvSpPr txBox="1"/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blipFill>
                <a:blip r:embed="rId5"/>
                <a:stretch>
                  <a:fillRect r="-8621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9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5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6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Vergelijking"/>
                <p:cNvSpPr txBox="1"/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blipFill>
                  <a:blip r:embed="rId7"/>
                  <a:stretch>
                    <a:fillRect r="-20000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Vergelijking"/>
                <p:cNvSpPr txBox="1"/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blipFill>
                  <a:blip r:embed="rId8"/>
                  <a:stretch>
                    <a:fillRect r="-18812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448719" cy="695146"/>
            <a:chOff x="0" y="0"/>
            <a:chExt cx="1448717" cy="695144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9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0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1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229131" y="652358"/>
            <a:ext cx="551272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/>
              <a:t>sigmoïdefunctie</a:t>
            </a:r>
            <a:r>
              <a:rPr lang="nl-NL" b="1"/>
              <a:t> + afgeleide: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Vergelijking"/>
              <p:cNvSpPr txBox="1"/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blipFill>
                <a:blip r:embed="rId2"/>
                <a:stretch>
                  <a:fillRect r="-10835" b="-49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Vergelijking"/>
              <p:cNvSpPr txBox="1"/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blipFill>
                <a:blip r:embed="rId3"/>
                <a:stretch>
                  <a:fillRect r="-16402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Vergelijking"/>
              <p:cNvSpPr txBox="1"/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blipFill>
                <a:blip r:embed="rId4"/>
                <a:stretch>
                  <a:fillRect r="-18707" b="-180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Vergelijking"/>
              <p:cNvSpPr txBox="1"/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blipFill>
                <a:blip r:embed="rId5"/>
                <a:stretch>
                  <a:fillRect r="-18707" b="-179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/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blipFill>
                <a:blip r:embed="rId6"/>
                <a:stretch>
                  <a:fillRect r="-19649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9A1C1AE-11B8-41AF-7AD6-5FC3B6D4BA83}"/>
              </a:ext>
            </a:extLst>
          </p:cNvPr>
          <p:cNvCxnSpPr/>
          <p:nvPr/>
        </p:nvCxnSpPr>
        <p:spPr>
          <a:xfrm>
            <a:off x="6109855" y="3501348"/>
            <a:ext cx="662553" cy="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6E296F9-6886-DCBC-E9CE-49789216966B}"/>
              </a:ext>
            </a:extLst>
          </p:cNvPr>
          <p:cNvCxnSpPr/>
          <p:nvPr/>
        </p:nvCxnSpPr>
        <p:spPr>
          <a:xfrm>
            <a:off x="6772408" y="3501348"/>
            <a:ext cx="0" cy="38138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F29C476-7E27-367F-FFB4-421D19955B9B}"/>
              </a:ext>
            </a:extLst>
          </p:cNvPr>
          <p:cNvSpPr txBox="1"/>
          <p:nvPr/>
        </p:nvSpPr>
        <p:spPr>
          <a:xfrm>
            <a:off x="5982698" y="3879141"/>
            <a:ext cx="37570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kettingregel!</a:t>
            </a:r>
          </a:p>
        </p:txBody>
      </p:sp>
      <p:sp>
        <p:nvSpPr>
          <p:cNvPr id="3" name="sigmoïdefunctie">
            <a:extLst>
              <a:ext uri="{FF2B5EF4-FFF2-40B4-BE49-F238E27FC236}">
                <a16:creationId xmlns:a16="http://schemas.microsoft.com/office/drawing/2014/main" id="{3007FAFE-6AA7-6434-BECD-38D48991A05B}"/>
              </a:ext>
            </a:extLst>
          </p:cNvPr>
          <p:cNvSpPr txBox="1"/>
          <p:nvPr/>
        </p:nvSpPr>
        <p:spPr>
          <a:xfrm>
            <a:off x="1150677" y="4918610"/>
            <a:ext cx="11243463" cy="65659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nl-NL" b="1"/>
              <a:t>terugrekenen van de output-errors naar de eerdere lagen:</a:t>
            </a:r>
            <a:endParaRPr b="1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Vergelijking"/>
              <p:cNvSpPr txBox="1"/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blipFill>
                <a:blip r:embed="rId6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Vergelijking"/>
              <p:cNvSpPr txBox="1"/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blipFill>
                <a:blip r:embed="rId7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Vergelijking"/>
              <p:cNvSpPr txBox="1"/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blipFill>
                <a:blip r:embed="rId8"/>
                <a:stretch>
                  <a:fillRect r="-151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Vergelijking"/>
              <p:cNvSpPr txBox="1"/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blipFill>
                <a:blip r:embed="rId9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Vergelijking"/>
              <p:cNvSpPr txBox="1"/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blipFill>
                <a:blip r:embed="rId10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1" name="Vergelijking"/>
              <p:cNvSpPr txBox="1"/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9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blipFill>
                <a:blip r:embed="rId11"/>
                <a:stretch>
                  <a:fillRect r="-19649" b="-343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ettertype, schermopname, handschrift&#10;&#10;Automatisch gegenereerde beschrijving">
            <a:extLst>
              <a:ext uri="{FF2B5EF4-FFF2-40B4-BE49-F238E27FC236}">
                <a16:creationId xmlns:a16="http://schemas.microsoft.com/office/drawing/2014/main" id="{B73CB8D5-1C20-AD76-8340-9FCED316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"/>
          <a:stretch/>
        </p:blipFill>
        <p:spPr>
          <a:xfrm>
            <a:off x="-3231" y="1823"/>
            <a:ext cx="13004780" cy="97517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DA9EFE7-D06A-B897-3E8A-15D98E352CD2}"/>
              </a:ext>
            </a:extLst>
          </p:cNvPr>
          <p:cNvSpPr/>
          <p:nvPr/>
        </p:nvSpPr>
        <p:spPr>
          <a:xfrm>
            <a:off x="1704109" y="3782291"/>
            <a:ext cx="8257309" cy="1330036"/>
          </a:xfrm>
          <a:prstGeom prst="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B42CC56-73AB-C6CC-1B95-FAE1C05E01A2}"/>
              </a:ext>
            </a:extLst>
          </p:cNvPr>
          <p:cNvSpPr/>
          <p:nvPr/>
        </p:nvSpPr>
        <p:spPr>
          <a:xfrm>
            <a:off x="1704109" y="5112327"/>
            <a:ext cx="8257309" cy="2424546"/>
          </a:xfrm>
          <a:prstGeom prst="rect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3A96142-D77C-BEEC-4E8E-3B7BC7AA80BC}"/>
              </a:ext>
            </a:extLst>
          </p:cNvPr>
          <p:cNvSpPr txBox="1"/>
          <p:nvPr/>
        </p:nvSpPr>
        <p:spPr>
          <a:xfrm>
            <a:off x="10058400" y="4070523"/>
            <a:ext cx="16055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forward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0CC260-0B6A-E988-8605-2440E770C4DA}"/>
              </a:ext>
            </a:extLst>
          </p:cNvPr>
          <p:cNvSpPr txBox="1"/>
          <p:nvPr/>
        </p:nvSpPr>
        <p:spPr>
          <a:xfrm>
            <a:off x="9961418" y="5996305"/>
            <a:ext cx="21751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back</a:t>
            </a: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ward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6D95931-EF91-EFDF-05D4-226B37FE78D4}"/>
              </a:ext>
            </a:extLst>
          </p:cNvPr>
          <p:cNvSpPr/>
          <p:nvPr/>
        </p:nvSpPr>
        <p:spPr>
          <a:xfrm>
            <a:off x="1814945" y="6539345"/>
            <a:ext cx="4530437" cy="858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/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𝑖𝑗</m:t>
                          </m:r>
                        </m:sub>
                        <m:sup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𝑙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sup>
                      </m:sSubSup>
                      <m:box>
                        <m:box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boxPr>
                        <m:e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blipFill>
                <a:blip r:embed="rId3"/>
                <a:stretch>
                  <a:fillRect b="-7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nn:implementatiedetails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Lijn"/>
          <p:cNvSpPr/>
          <p:nvPr/>
        </p:nvSpPr>
        <p:spPr>
          <a:xfrm flipV="1">
            <a:off x="11769440" y="3303257"/>
            <a:ext cx="1" cy="1208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5097515" y="3316569"/>
            <a:ext cx="6674547" cy="1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5" name="update gewichten"/>
          <p:cNvSpPr/>
          <p:nvPr/>
        </p:nvSpPr>
        <p:spPr>
          <a:xfrm>
            <a:off x="6695936" y="3122915"/>
            <a:ext cx="1270001" cy="127000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update gewichten</a:t>
            </a:r>
          </a:p>
        </p:txBody>
      </p: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irkel"/>
                <p:cNvSpPr/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solidFill>
                  <a:srgbClr val="F3F1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8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Vergelijking"/>
                <p:cNvSpPr txBox="1"/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blipFill>
                  <a:blip r:embed="rId4"/>
                  <a:stretch>
                    <a:fillRect r="-22642" b="-711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Vergelijking"/>
                <p:cNvSpPr txBox="1"/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blipFill>
                  <a:blip r:embed="rId5"/>
                  <a:stretch>
                    <a:fillRect r="-11864" b="-6923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Vergelijking"/>
                <p:cNvSpPr txBox="1"/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blipFill>
                  <a:blip r:embed="rId6"/>
                  <a:stretch>
                    <a:fillRect r="-27586" b="-6792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Vergelijking"/>
                <p:cNvSpPr txBox="1"/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blipFill>
                  <a:blip r:embed="rId7"/>
                  <a:stretch>
                    <a:fillRect r="-19643" b="-253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Vergelijking"/>
                <p:cNvSpPr txBox="1"/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blipFill>
                  <a:blip r:embed="rId8"/>
                  <a:stretch>
                    <a:fillRect r="-25000" b="-2571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blipFill>
                  <a:blip r:embed="rId9"/>
                  <a:stretch>
                    <a:fillRect r="-178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Vergelijking"/>
                <p:cNvSpPr txBox="1"/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blipFill>
                  <a:blip r:embed="rId10"/>
                  <a:stretch>
                    <a:fillRect r="-303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Vergelijking"/>
              <p:cNvSpPr txBox="1"/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blipFill>
                <a:blip r:embed="rId11"/>
                <a:stretch>
                  <a:fillRect r="-29710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B9AED212-6589-4588-71CE-AFC43B9E063F}"/>
              </a:ext>
            </a:extLst>
          </p:cNvPr>
          <p:cNvSpPr txBox="1"/>
          <p:nvPr/>
        </p:nvSpPr>
        <p:spPr>
          <a:xfrm>
            <a:off x="9633696" y="2988448"/>
            <a:ext cx="1749489" cy="626701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6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36000" rIns="50800" bIns="36000" numCol="1" spcCol="38100" rtlCol="0" anchor="ctr">
            <a:spAutoFit/>
          </a:bodyPr>
          <a:lstStyle/>
          <a:p>
            <a:r>
              <a:rPr lang="nl-N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2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3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8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6" name="Vergelijking"/>
                  <p:cNvSpPr txBox="1"/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sz="4800"/>
                  </a:p>
                </p:txBody>
              </p:sp>
            </mc:Choice>
            <mc:Fallback xmlns="">
              <p:sp>
                <p:nvSpPr>
                  <p:cNvPr id="1016" name="Vergelijking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0065" b="-1760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Vergelijking"/>
              <p:cNvSpPr txBox="1"/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102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blipFill>
                <a:blip r:embed="rId2"/>
                <a:stretch>
                  <a:fillRect r="-10084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/>
              <p:nvPr/>
            </p:nvSpPr>
            <p:spPr>
              <a:xfrm>
                <a:off x="8713371" y="4058371"/>
                <a:ext cx="3201710" cy="16368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0" lang="nl-NL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𝑖𝑛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+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𝐿𝑜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𝑢𝑡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371" y="4058371"/>
                <a:ext cx="3201710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89582" y="2822326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3780979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07E5E7-4429-E1E7-74F1-A9EEA2C34125}"/>
              </a:ext>
            </a:extLst>
          </p:cNvPr>
          <p:cNvSpPr txBox="1"/>
          <p:nvPr/>
        </p:nvSpPr>
        <p:spPr>
          <a:xfrm>
            <a:off x="498764" y="506975"/>
            <a:ext cx="11932949" cy="1549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Extra uitleg bij deel 2 – opgaveset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000" i="1"/>
              <a:t>zelf een Neuraal Netwerk trainen op de MNIST-set</a:t>
            </a:r>
            <a:endParaRPr kumimoji="0" lang="nl-NL" sz="40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446087" y="2569278"/>
            <a:ext cx="7625485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def nnCostFunction(Thetas, X, y):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global input_size, hidden_size, num_labels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size = hidden_size * (1+input_size)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Theta1 = Thetas[:size].reshape(hidden_size, input_size+1)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Theta2 = Thetas[size:].reshape(num_labels, hidden_layer_size+1)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J = computeCost(Theta1,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grad1, grad2 = nnCheckGradients(Theta1,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446087" y="7419868"/>
            <a:ext cx="633025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res = minimize(nnCostFunction, init_params, args=args, 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method='CG', callback=callbackF, 	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options={'maxiter':30,'disp':True})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446087" y="1247548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scipy.optimize.minimize()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8B1C1-AFB3-D863-BFA4-6520D11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10700"/>
              <a:t>Na de pauze…</a:t>
            </a:r>
            <a:br>
              <a:rPr lang="nl-NL" sz="10700"/>
            </a:br>
            <a:r>
              <a:rPr lang="nl-NL" sz="6700" i="1"/>
              <a:t>live Notebook over Keras</a:t>
            </a:r>
          </a:p>
        </p:txBody>
      </p:sp>
      <p:pic>
        <p:nvPicPr>
          <p:cNvPr id="1026" name="Picture 2" descr="Los beneficios de utilizar Jupyter Notebook para programar">
            <a:extLst>
              <a:ext uri="{FF2B5EF4-FFF2-40B4-BE49-F238E27FC236}">
                <a16:creationId xmlns:a16="http://schemas.microsoft.com/office/drawing/2014/main" id="{F7A84577-A282-3FC2-B956-F4C0C708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91077"/>
            <a:ext cx="3204729" cy="37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and Import Keras in Anaconda/Jupyter Notebooks">
            <a:extLst>
              <a:ext uri="{FF2B5EF4-FFF2-40B4-BE49-F238E27FC236}">
                <a16:creationId xmlns:a16="http://schemas.microsoft.com/office/drawing/2014/main" id="{9BB2E3B4-8F73-0800-BC6B-229903BD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86" y="3980071"/>
            <a:ext cx="8421614" cy="35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46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de computer ‘ziet’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Vergelijking"/>
              <p:cNvSpPr txBox="1"/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54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Vergelijking"/>
              <p:cNvSpPr txBox="1"/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blipFill>
                <a:blip r:embed="rId3"/>
                <a:stretch>
                  <a:fillRect r="-22909" b="-126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jn"/>
          <p:cNvSpPr/>
          <p:nvPr/>
        </p:nvSpPr>
        <p:spPr>
          <a:xfrm flipH="1" flipV="1">
            <a:off x="7065818" y="4696690"/>
            <a:ext cx="0" cy="33250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Lijn"/>
          <p:cNvSpPr/>
          <p:nvPr/>
        </p:nvSpPr>
        <p:spPr>
          <a:xfrm flipH="1" flipV="1">
            <a:off x="7051964" y="4641272"/>
            <a:ext cx="0" cy="38792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283410"/>
            <a:ext cx="69473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gewicht / belang dat neuron y aan de input van neuron x geeft / hecht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Vergelijking"/>
              <p:cNvSpPr txBox="1"/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nl-NL" sz="4800"/>
                  <a:t>)</a:t>
                </a:r>
                <a:endParaRPr sz="4800"/>
              </a:p>
            </p:txBody>
          </p:sp>
        </mc:Choice>
        <mc:Fallback xmlns="">
          <p:sp>
            <p:nvSpPr>
              <p:cNvPr id="30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blipFill>
                <a:blip r:embed="rId2"/>
                <a:stretch>
                  <a:fillRect t="-5298" r="-3874" b="-3443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A5CEA34-021E-D167-031F-C12911476867}"/>
              </a:ext>
            </a:extLst>
          </p:cNvPr>
          <p:cNvCxnSpPr/>
          <p:nvPr/>
        </p:nvCxnSpPr>
        <p:spPr>
          <a:xfrm flipH="1" flipV="1">
            <a:off x="6028153" y="1080655"/>
            <a:ext cx="1896647" cy="110536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934</Words>
  <Application>Microsoft Office PowerPoint</Application>
  <PresentationFormat>Aangepast</PresentationFormat>
  <Paragraphs>255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6" baseType="lpstr">
      <vt:lpstr>Arial</vt:lpstr>
      <vt:lpstr>Avenir Roman</vt:lpstr>
      <vt:lpstr>Calibri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Na de pauze… live Notebook over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7</cp:revision>
  <dcterms:modified xsi:type="dcterms:W3CDTF">2024-09-30T12:18:58Z</dcterms:modified>
</cp:coreProperties>
</file>