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el en sub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ks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Titeltekst</a:t>
            </a:r>
          </a:p>
        </p:txBody>
      </p:sp>
      <p:sp>
        <p:nvSpPr>
          <p:cNvPr id="12" name="Hoofdtekst - niveau één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13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2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&quot;Typ hier een citaat.&quot;"/>
          <p:cNvSpPr/>
          <p:nvPr>
            <p:ph type="body" sz="quarter" idx="22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"Typ hier een citaat." </a:t>
            </a:r>
          </a:p>
        </p:txBody>
      </p:sp>
      <p:sp>
        <p:nvSpPr>
          <p:cNvPr id="95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Afbeelding"/>
          <p:cNvSpPr/>
          <p:nvPr>
            <p:ph type="pic" idx="21"/>
          </p:nvPr>
        </p:nvSpPr>
        <p:spPr>
          <a:xfrm>
            <a:off x="-812800" y="0"/>
            <a:ext cx="14622784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en subtitel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eltekst"/>
          <p:cNvSpPr txBox="1"/>
          <p:nvPr>
            <p:ph type="title"/>
          </p:nvPr>
        </p:nvSpPr>
        <p:spPr>
          <a:xfrm>
            <a:off x="2578099" y="2447924"/>
            <a:ext cx="7848602" cy="2476501"/>
          </a:xfrm>
          <a:prstGeom prst="rect">
            <a:avLst/>
          </a:prstGeom>
        </p:spPr>
        <p:txBody>
          <a:bodyPr lIns="38100" tIns="38100" rIns="38100" bIns="38100" anchor="b"/>
          <a:lstStyle>
            <a:lvl1pPr>
              <a:defRPr sz="7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Titeltekst</a:t>
            </a:r>
          </a:p>
        </p:txBody>
      </p:sp>
      <p:sp>
        <p:nvSpPr>
          <p:cNvPr id="118" name="Hoofdtekst - niveau één…"/>
          <p:cNvSpPr txBox="1"/>
          <p:nvPr>
            <p:ph type="body" sz="quarter" idx="1"/>
          </p:nvPr>
        </p:nvSpPr>
        <p:spPr>
          <a:xfrm>
            <a:off x="2578099" y="4991100"/>
            <a:ext cx="7848602" cy="847725"/>
          </a:xfrm>
          <a:prstGeom prst="rect">
            <a:avLst/>
          </a:prstGeom>
        </p:spPr>
        <p:txBody>
          <a:bodyPr lIns="38100" tIns="38100" rIns="38100" bIns="38100" anchor="t"/>
          <a:lstStyle>
            <a:lvl1pPr marL="0" indent="0" algn="ctr">
              <a:spcBef>
                <a:spcPts val="0"/>
              </a:spcBef>
              <a:buSzTx/>
              <a:buNone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 algn="ctr">
              <a:spcBef>
                <a:spcPts val="0"/>
              </a:spcBef>
              <a:buSzTx/>
              <a:buNone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 algn="ctr">
              <a:spcBef>
                <a:spcPts val="0"/>
              </a:spcBef>
              <a:buSzTx/>
              <a:buNone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 algn="ctr">
              <a:spcBef>
                <a:spcPts val="0"/>
              </a:spcBef>
              <a:buSzTx/>
              <a:buNone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algn="ctr">
              <a:spcBef>
                <a:spcPts val="0"/>
              </a:spcBef>
              <a:buSzTx/>
              <a:buNone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119" name="Dianummer"/>
          <p:cNvSpPr txBox="1"/>
          <p:nvPr>
            <p:ph type="sldNum" sz="quarter" idx="2"/>
          </p:nvPr>
        </p:nvSpPr>
        <p:spPr>
          <a:xfrm>
            <a:off x="6356553" y="8191500"/>
            <a:ext cx="286614" cy="286943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1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horizont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fbeelding"/>
          <p:cNvSpPr/>
          <p:nvPr>
            <p:ph type="pic" idx="21"/>
          </p:nvPr>
        </p:nvSpPr>
        <p:spPr>
          <a:xfrm>
            <a:off x="1606550" y="635000"/>
            <a:ext cx="9779000" cy="65227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elteks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Titeltekst</a:t>
            </a:r>
          </a:p>
        </p:txBody>
      </p:sp>
      <p:sp>
        <p:nvSpPr>
          <p:cNvPr id="22" name="Hoofdtekst - niveau één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23" name="Dianumm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- mid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teks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31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vertic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fbeelding"/>
          <p:cNvSpPr/>
          <p:nvPr>
            <p:ph type="pic" idx="21"/>
          </p:nvPr>
        </p:nvSpPr>
        <p:spPr>
          <a:xfrm>
            <a:off x="2717800" y="635000"/>
            <a:ext cx="12357100" cy="8238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elteks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Titeltekst</a:t>
            </a:r>
          </a:p>
        </p:txBody>
      </p:sp>
      <p:sp>
        <p:nvSpPr>
          <p:cNvPr id="40" name="Hoofdtekst - niveau één…"/>
          <p:cNvSpPr txBox="1"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41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- 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49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57" name="Hoofdtekst - niveau éé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58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, opsomming en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Afbeelding"/>
          <p:cNvSpPr/>
          <p:nvPr>
            <p:ph type="pic" idx="21"/>
          </p:nvPr>
        </p:nvSpPr>
        <p:spPr>
          <a:xfrm>
            <a:off x="4533900" y="2603500"/>
            <a:ext cx="942975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67" name="Hoofdtekst - niveau één…"/>
          <p:cNvSpPr txBox="1"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68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psommingstek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Hoofdtekst - niveau één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76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driem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Afbeelding"/>
          <p:cNvSpPr/>
          <p:nvPr>
            <p:ph type="pic" idx="21"/>
          </p:nvPr>
        </p:nvSpPr>
        <p:spPr>
          <a:xfrm>
            <a:off x="-2374900" y="889000"/>
            <a:ext cx="11976100" cy="7984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Afbeelding"/>
          <p:cNvSpPr/>
          <p:nvPr>
            <p:ph type="pic" sz="quarter" idx="22"/>
          </p:nvPr>
        </p:nvSpPr>
        <p:spPr>
          <a:xfrm>
            <a:off x="6680200" y="5026947"/>
            <a:ext cx="6057901" cy="40407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Afbeelding"/>
          <p:cNvSpPr/>
          <p:nvPr>
            <p:ph type="pic" sz="quarter" idx="23"/>
          </p:nvPr>
        </p:nvSpPr>
        <p:spPr>
          <a:xfrm>
            <a:off x="6502400" y="886747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kst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Titeltekst</a:t>
            </a:r>
          </a:p>
        </p:txBody>
      </p:sp>
      <p:sp>
        <p:nvSpPr>
          <p:cNvPr id="3" name="Hoofdtekst - niveau één…"/>
          <p:cNvSpPr txBox="1"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4" name="Dianumm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www.npostart.nl/vpro-tegenlicht/21-10-2018/VPWON_1284429" TargetMode="External"/><Relationship Id="rId3" Type="http://schemas.openxmlformats.org/officeDocument/2006/relationships/image" Target="../media/image1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1290319"/>
            <a:ext cx="13004801" cy="7172962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Machine Learning…"/>
          <p:cNvSpPr txBox="1"/>
          <p:nvPr/>
        </p:nvSpPr>
        <p:spPr>
          <a:xfrm>
            <a:off x="-1" y="1441768"/>
            <a:ext cx="13004801" cy="1708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8575" tIns="28575" rIns="28575" bIns="28575" anchor="ctr">
            <a:spAutoFit/>
          </a:bodyPr>
          <a:lstStyle/>
          <a:p>
            <a:pPr>
              <a:defRPr i="1" sz="6400">
                <a:latin typeface="Helvetica"/>
                <a:ea typeface="Helvetica"/>
                <a:cs typeface="Helvetica"/>
                <a:sym typeface="Helvetica"/>
              </a:defRPr>
            </a:pPr>
            <a:r>
              <a:t>Machine Learning </a:t>
            </a:r>
          </a:p>
          <a:p>
            <a:pPr>
              <a:defRPr i="1" sz="4400">
                <a:latin typeface="Helvetica"/>
                <a:ea typeface="Helvetica"/>
                <a:cs typeface="Helvetica"/>
                <a:sym typeface="Helvetica"/>
              </a:defRPr>
            </a:pPr>
            <a:r>
              <a:t>4. neurale netwerken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nn:forward propagation"/>
          <p:cNvSpPr txBox="1"/>
          <p:nvPr/>
        </p:nvSpPr>
        <p:spPr>
          <a:xfrm>
            <a:off x="389582" y="4292599"/>
            <a:ext cx="1222563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nn:forward propagation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" name="Groepeer"/>
          <p:cNvGrpSpPr/>
          <p:nvPr/>
        </p:nvGrpSpPr>
        <p:grpSpPr>
          <a:xfrm>
            <a:off x="1109431" y="2419559"/>
            <a:ext cx="9955107" cy="4914481"/>
            <a:chOff x="0" y="0"/>
            <a:chExt cx="9955105" cy="4914480"/>
          </a:xfrm>
        </p:grpSpPr>
        <p:sp>
          <p:nvSpPr>
            <p:cNvPr id="336" name="+1"/>
            <p:cNvSpPr/>
            <p:nvPr/>
          </p:nvSpPr>
          <p:spPr>
            <a:xfrm>
              <a:off x="796264" y="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+1</a:t>
              </a:r>
            </a:p>
          </p:txBody>
        </p:sp>
        <p:sp>
          <p:nvSpPr>
            <p:cNvPr id="337" name="Cirkel"/>
            <p:cNvSpPr/>
            <p:nvPr/>
          </p:nvSpPr>
          <p:spPr>
            <a:xfrm>
              <a:off x="796264" y="93870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8" name="Cirkel"/>
            <p:cNvSpPr/>
            <p:nvPr/>
          </p:nvSpPr>
          <p:spPr>
            <a:xfrm>
              <a:off x="796264" y="1877401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9" name="Cirkel"/>
            <p:cNvSpPr/>
            <p:nvPr/>
          </p:nvSpPr>
          <p:spPr>
            <a:xfrm>
              <a:off x="796264" y="3603265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0" name="Cirkel"/>
            <p:cNvSpPr/>
            <p:nvPr/>
          </p:nvSpPr>
          <p:spPr>
            <a:xfrm>
              <a:off x="5980010" y="938700"/>
              <a:ext cx="681583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1" name="Cirkel"/>
            <p:cNvSpPr/>
            <p:nvPr/>
          </p:nvSpPr>
          <p:spPr>
            <a:xfrm>
              <a:off x="5980010" y="1877401"/>
              <a:ext cx="681583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2" name="Cirkel"/>
            <p:cNvSpPr/>
            <p:nvPr/>
          </p:nvSpPr>
          <p:spPr>
            <a:xfrm>
              <a:off x="5980010" y="3603265"/>
              <a:ext cx="681583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3" name="+1"/>
            <p:cNvSpPr/>
            <p:nvPr/>
          </p:nvSpPr>
          <p:spPr>
            <a:xfrm>
              <a:off x="5980010" y="0"/>
              <a:ext cx="681583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+1</a:t>
              </a:r>
            </a:p>
          </p:txBody>
        </p:sp>
        <p:sp>
          <p:nvSpPr>
            <p:cNvPr id="344" name="Cirkel"/>
            <p:cNvSpPr/>
            <p:nvPr/>
          </p:nvSpPr>
          <p:spPr>
            <a:xfrm>
              <a:off x="8478165" y="93870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hueOff val="-444211"/>
                    <a:satOff val="-14915"/>
                    <a:lumOff val="22857"/>
                  </a:schemeClr>
                </a:gs>
                <a:gs pos="100000">
                  <a:schemeClr val="accent5">
                    <a:hueOff val="-176146"/>
                    <a:satOff val="3665"/>
                    <a:lumOff val="-1398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5" name="Cirkel"/>
            <p:cNvSpPr/>
            <p:nvPr/>
          </p:nvSpPr>
          <p:spPr>
            <a:xfrm>
              <a:off x="8478165" y="2649558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hueOff val="-444211"/>
                    <a:satOff val="-14915"/>
                    <a:lumOff val="22857"/>
                  </a:schemeClr>
                </a:gs>
                <a:gs pos="100000">
                  <a:schemeClr val="accent5">
                    <a:hueOff val="-176146"/>
                    <a:satOff val="3665"/>
                    <a:lumOff val="-1398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65" name="Groepeer"/>
            <p:cNvGrpSpPr/>
            <p:nvPr/>
          </p:nvGrpSpPr>
          <p:grpSpPr>
            <a:xfrm>
              <a:off x="1482307" y="348227"/>
              <a:ext cx="1798481" cy="3575645"/>
              <a:chOff x="0" y="0"/>
              <a:chExt cx="1798479" cy="3575644"/>
            </a:xfrm>
          </p:grpSpPr>
          <p:sp>
            <p:nvSpPr>
              <p:cNvPr id="346" name="Lijn"/>
              <p:cNvSpPr/>
              <p:nvPr/>
            </p:nvSpPr>
            <p:spPr>
              <a:xfrm>
                <a:off x="40692" y="0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347" name="Lijn"/>
              <p:cNvSpPr/>
              <p:nvPr/>
            </p:nvSpPr>
            <p:spPr>
              <a:xfrm>
                <a:off x="40278" y="938700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348" name="Lijn"/>
              <p:cNvSpPr/>
              <p:nvPr/>
            </p:nvSpPr>
            <p:spPr>
              <a:xfrm>
                <a:off x="40278" y="3573118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349" name="Lijn"/>
              <p:cNvSpPr/>
              <p:nvPr/>
            </p:nvSpPr>
            <p:spPr>
              <a:xfrm>
                <a:off x="40278" y="931263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350" name="Lijn"/>
              <p:cNvSpPr/>
              <p:nvPr/>
            </p:nvSpPr>
            <p:spPr>
              <a:xfrm>
                <a:off x="60562" y="948589"/>
                <a:ext cx="1711033" cy="1711033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351" name="Lijn"/>
              <p:cNvSpPr/>
              <p:nvPr/>
            </p:nvSpPr>
            <p:spPr>
              <a:xfrm>
                <a:off x="40278" y="1869964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352" name="Lijn"/>
              <p:cNvSpPr/>
              <p:nvPr/>
            </p:nvSpPr>
            <p:spPr>
              <a:xfrm flipV="1">
                <a:off x="40278" y="1065933"/>
                <a:ext cx="1727093" cy="80396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353" name="Lijn"/>
              <p:cNvSpPr/>
              <p:nvPr/>
            </p:nvSpPr>
            <p:spPr>
              <a:xfrm>
                <a:off x="40278" y="1865972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354" name="Lijn"/>
              <p:cNvSpPr/>
              <p:nvPr/>
            </p:nvSpPr>
            <p:spPr>
              <a:xfrm>
                <a:off x="32708" y="2667290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355" name="Lijn"/>
              <p:cNvSpPr/>
              <p:nvPr/>
            </p:nvSpPr>
            <p:spPr>
              <a:xfrm flipV="1">
                <a:off x="32708" y="1863260"/>
                <a:ext cx="1727093" cy="80396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356" name="Lijn"/>
              <p:cNvSpPr/>
              <p:nvPr/>
            </p:nvSpPr>
            <p:spPr>
              <a:xfrm>
                <a:off x="32708" y="2663298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357" name="Lijn"/>
              <p:cNvSpPr/>
              <p:nvPr/>
            </p:nvSpPr>
            <p:spPr>
              <a:xfrm flipV="1">
                <a:off x="47848" y="1055440"/>
                <a:ext cx="1726708" cy="161178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358" name="Lijn"/>
              <p:cNvSpPr/>
              <p:nvPr/>
            </p:nvSpPr>
            <p:spPr>
              <a:xfrm>
                <a:off x="60562" y="948589"/>
                <a:ext cx="1680427" cy="2442398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359" name="Lijn"/>
              <p:cNvSpPr/>
              <p:nvPr/>
            </p:nvSpPr>
            <p:spPr>
              <a:xfrm flipV="1">
                <a:off x="32708" y="2749389"/>
                <a:ext cx="1752225" cy="82625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360" name="Lijn"/>
              <p:cNvSpPr/>
              <p:nvPr/>
            </p:nvSpPr>
            <p:spPr>
              <a:xfrm flipV="1">
                <a:off x="47848" y="1963860"/>
                <a:ext cx="1726708" cy="161178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361" name="Lijn"/>
              <p:cNvSpPr/>
              <p:nvPr/>
            </p:nvSpPr>
            <p:spPr>
              <a:xfrm flipV="1">
                <a:off x="47849" y="1157912"/>
                <a:ext cx="1729877" cy="2417732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362" name="Lijn"/>
              <p:cNvSpPr/>
              <p:nvPr/>
            </p:nvSpPr>
            <p:spPr>
              <a:xfrm>
                <a:off x="0" y="9888"/>
                <a:ext cx="1711034" cy="1711034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363" name="Lijn"/>
              <p:cNvSpPr/>
              <p:nvPr/>
            </p:nvSpPr>
            <p:spPr>
              <a:xfrm>
                <a:off x="0" y="9888"/>
                <a:ext cx="1798480" cy="2505352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364" name="Lijn"/>
              <p:cNvSpPr/>
              <p:nvPr/>
            </p:nvSpPr>
            <p:spPr>
              <a:xfrm>
                <a:off x="0" y="9888"/>
                <a:ext cx="1757789" cy="3336598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</p:grpSp>
        <p:sp>
          <p:nvSpPr>
            <p:cNvPr id="366" name="Cirkel"/>
            <p:cNvSpPr/>
            <p:nvPr/>
          </p:nvSpPr>
          <p:spPr>
            <a:xfrm>
              <a:off x="1046680" y="2710119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7" name="Cirkel"/>
            <p:cNvSpPr/>
            <p:nvPr/>
          </p:nvSpPr>
          <p:spPr>
            <a:xfrm>
              <a:off x="1046680" y="2965905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8" name="Cirkel"/>
            <p:cNvSpPr/>
            <p:nvPr/>
          </p:nvSpPr>
          <p:spPr>
            <a:xfrm>
              <a:off x="1046680" y="3229830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9" name="Cirkel"/>
            <p:cNvSpPr/>
            <p:nvPr/>
          </p:nvSpPr>
          <p:spPr>
            <a:xfrm>
              <a:off x="6229522" y="2710119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0" name="Cirkel"/>
            <p:cNvSpPr/>
            <p:nvPr/>
          </p:nvSpPr>
          <p:spPr>
            <a:xfrm>
              <a:off x="6229522" y="2965905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1" name="Cirkel"/>
            <p:cNvSpPr/>
            <p:nvPr/>
          </p:nvSpPr>
          <p:spPr>
            <a:xfrm>
              <a:off x="6229522" y="3229830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2" name="Cirkel"/>
            <p:cNvSpPr/>
            <p:nvPr/>
          </p:nvSpPr>
          <p:spPr>
            <a:xfrm>
              <a:off x="8728581" y="1792194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3" name="Cirkel"/>
            <p:cNvSpPr/>
            <p:nvPr/>
          </p:nvSpPr>
          <p:spPr>
            <a:xfrm>
              <a:off x="8728581" y="2047979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4" name="Cirkel"/>
            <p:cNvSpPr/>
            <p:nvPr/>
          </p:nvSpPr>
          <p:spPr>
            <a:xfrm>
              <a:off x="8728581" y="2311905"/>
              <a:ext cx="180749" cy="180748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91" name="Groepeer"/>
            <p:cNvGrpSpPr/>
            <p:nvPr/>
          </p:nvGrpSpPr>
          <p:grpSpPr>
            <a:xfrm>
              <a:off x="6680855" y="343967"/>
              <a:ext cx="1819342" cy="3586655"/>
              <a:chOff x="0" y="0"/>
              <a:chExt cx="1819341" cy="3586653"/>
            </a:xfrm>
          </p:grpSpPr>
          <p:sp>
            <p:nvSpPr>
              <p:cNvPr id="375" name="Lijn"/>
              <p:cNvSpPr/>
              <p:nvPr/>
            </p:nvSpPr>
            <p:spPr>
              <a:xfrm>
                <a:off x="18044" y="0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376" name="Lijn"/>
              <p:cNvSpPr/>
              <p:nvPr/>
            </p:nvSpPr>
            <p:spPr>
              <a:xfrm>
                <a:off x="20064" y="14148"/>
                <a:ext cx="1711034" cy="1711033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377" name="Lijn"/>
              <p:cNvSpPr/>
              <p:nvPr/>
            </p:nvSpPr>
            <p:spPr>
              <a:xfrm>
                <a:off x="20861" y="14147"/>
                <a:ext cx="1798481" cy="2505352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378" name="Lijn"/>
              <p:cNvSpPr/>
              <p:nvPr/>
            </p:nvSpPr>
            <p:spPr>
              <a:xfrm>
                <a:off x="0" y="935523"/>
                <a:ext cx="1727092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379" name="Lijn"/>
              <p:cNvSpPr/>
              <p:nvPr/>
            </p:nvSpPr>
            <p:spPr>
              <a:xfrm>
                <a:off x="16058" y="9309"/>
                <a:ext cx="1711034" cy="1711034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380" name="Lijn"/>
              <p:cNvSpPr/>
              <p:nvPr/>
            </p:nvSpPr>
            <p:spPr>
              <a:xfrm>
                <a:off x="19867" y="932847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381" name="Lijn"/>
              <p:cNvSpPr/>
              <p:nvPr/>
            </p:nvSpPr>
            <p:spPr>
              <a:xfrm>
                <a:off x="918" y="932063"/>
                <a:ext cx="1700328" cy="1700328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382" name="Lijn"/>
              <p:cNvSpPr/>
              <p:nvPr/>
            </p:nvSpPr>
            <p:spPr>
              <a:xfrm>
                <a:off x="6104" y="1881020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383" name="Lijn"/>
              <p:cNvSpPr/>
              <p:nvPr/>
            </p:nvSpPr>
            <p:spPr>
              <a:xfrm flipV="1">
                <a:off x="6104" y="1067474"/>
                <a:ext cx="1736553" cy="813547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384" name="Lijn"/>
              <p:cNvSpPr/>
              <p:nvPr/>
            </p:nvSpPr>
            <p:spPr>
              <a:xfrm>
                <a:off x="6104" y="1881019"/>
                <a:ext cx="1724135" cy="774227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385" name="Lijn"/>
              <p:cNvSpPr/>
              <p:nvPr/>
            </p:nvSpPr>
            <p:spPr>
              <a:xfrm>
                <a:off x="6104" y="2641156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386" name="Lijn"/>
              <p:cNvSpPr/>
              <p:nvPr/>
            </p:nvSpPr>
            <p:spPr>
              <a:xfrm flipV="1">
                <a:off x="6104" y="1827610"/>
                <a:ext cx="1736553" cy="813547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387" name="Lijn"/>
              <p:cNvSpPr/>
              <p:nvPr/>
            </p:nvSpPr>
            <p:spPr>
              <a:xfrm flipV="1">
                <a:off x="6104" y="1105450"/>
                <a:ext cx="1766333" cy="1535707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388" name="Lijn"/>
              <p:cNvSpPr/>
              <p:nvPr/>
            </p:nvSpPr>
            <p:spPr>
              <a:xfrm flipV="1">
                <a:off x="6104" y="1103453"/>
                <a:ext cx="1772027" cy="248320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389" name="Lijn"/>
              <p:cNvSpPr/>
              <p:nvPr/>
            </p:nvSpPr>
            <p:spPr>
              <a:xfrm flipV="1">
                <a:off x="6104" y="2773107"/>
                <a:ext cx="1736553" cy="813547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390" name="Lijn"/>
              <p:cNvSpPr/>
              <p:nvPr/>
            </p:nvSpPr>
            <p:spPr>
              <a:xfrm flipV="1">
                <a:off x="6104" y="2050947"/>
                <a:ext cx="1766333" cy="1535707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</p:grpSp>
        <p:sp>
          <p:nvSpPr>
            <p:cNvPr id="392" name="Lijn"/>
            <p:cNvSpPr/>
            <p:nvPr/>
          </p:nvSpPr>
          <p:spPr>
            <a:xfrm>
              <a:off x="9260824" y="1279491"/>
              <a:ext cx="69428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93" name="Lijn"/>
            <p:cNvSpPr/>
            <p:nvPr/>
          </p:nvSpPr>
          <p:spPr>
            <a:xfrm>
              <a:off x="9260824" y="2024650"/>
              <a:ext cx="69428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94" name="Lijn"/>
            <p:cNvSpPr/>
            <p:nvPr/>
          </p:nvSpPr>
          <p:spPr>
            <a:xfrm>
              <a:off x="9260824" y="2769809"/>
              <a:ext cx="69428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95" name="Lijn"/>
            <p:cNvSpPr/>
            <p:nvPr/>
          </p:nvSpPr>
          <p:spPr>
            <a:xfrm>
              <a:off x="0" y="1207386"/>
              <a:ext cx="69428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96" name="Lijn"/>
            <p:cNvSpPr/>
            <p:nvPr/>
          </p:nvSpPr>
          <p:spPr>
            <a:xfrm>
              <a:off x="0" y="2219697"/>
              <a:ext cx="69428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97" name="Lijn"/>
            <p:cNvSpPr/>
            <p:nvPr/>
          </p:nvSpPr>
          <p:spPr>
            <a:xfrm>
              <a:off x="0" y="3061766"/>
              <a:ext cx="69428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98" name="Lijn"/>
            <p:cNvSpPr/>
            <p:nvPr/>
          </p:nvSpPr>
          <p:spPr>
            <a:xfrm>
              <a:off x="0" y="3936333"/>
              <a:ext cx="69428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99" name="input layer"/>
            <p:cNvSpPr txBox="1"/>
            <p:nvPr/>
          </p:nvSpPr>
          <p:spPr>
            <a:xfrm>
              <a:off x="359194" y="4486987"/>
              <a:ext cx="1324573" cy="4274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i="1"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input layer</a:t>
              </a:r>
            </a:p>
          </p:txBody>
        </p:sp>
        <p:sp>
          <p:nvSpPr>
            <p:cNvPr id="400" name="hidden layer 2"/>
            <p:cNvSpPr txBox="1"/>
            <p:nvPr/>
          </p:nvSpPr>
          <p:spPr>
            <a:xfrm>
              <a:off x="5567584" y="4486987"/>
              <a:ext cx="1506080" cy="4274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i="1"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hidden layer 2</a:t>
              </a:r>
            </a:p>
          </p:txBody>
        </p:sp>
        <p:sp>
          <p:nvSpPr>
            <p:cNvPr id="401" name="output layer"/>
            <p:cNvSpPr txBox="1"/>
            <p:nvPr/>
          </p:nvSpPr>
          <p:spPr>
            <a:xfrm>
              <a:off x="8203758" y="4486987"/>
              <a:ext cx="1460837" cy="4274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i="1"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output layer</a:t>
              </a:r>
            </a:p>
          </p:txBody>
        </p:sp>
        <p:sp>
          <p:nvSpPr>
            <p:cNvPr id="402" name="Cirkel"/>
            <p:cNvSpPr/>
            <p:nvPr/>
          </p:nvSpPr>
          <p:spPr>
            <a:xfrm>
              <a:off x="3354579" y="93870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hueOff val="-2473792"/>
                    <a:satOff val="-50209"/>
                    <a:lumOff val="23543"/>
                  </a:schemeClr>
                </a:gs>
                <a:gs pos="100000">
                  <a:schemeClr val="accent2">
                    <a:hueOff val="-554920"/>
                    <a:satOff val="-21482"/>
                    <a:lumOff val="-6228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3" name="Cirkel"/>
            <p:cNvSpPr/>
            <p:nvPr/>
          </p:nvSpPr>
          <p:spPr>
            <a:xfrm>
              <a:off x="3354579" y="1877401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hueOff val="-2473792"/>
                    <a:satOff val="-50209"/>
                    <a:lumOff val="23543"/>
                  </a:schemeClr>
                </a:gs>
                <a:gs pos="100000">
                  <a:schemeClr val="accent2">
                    <a:hueOff val="-554920"/>
                    <a:satOff val="-21482"/>
                    <a:lumOff val="-6228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4" name="Cirkel"/>
            <p:cNvSpPr/>
            <p:nvPr/>
          </p:nvSpPr>
          <p:spPr>
            <a:xfrm>
              <a:off x="3354579" y="3603265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hueOff val="-2473792"/>
                    <a:satOff val="-50209"/>
                    <a:lumOff val="23543"/>
                  </a:schemeClr>
                </a:gs>
                <a:gs pos="100000">
                  <a:schemeClr val="accent2">
                    <a:hueOff val="-554920"/>
                    <a:satOff val="-21482"/>
                    <a:lumOff val="-6228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5" name="+1"/>
            <p:cNvSpPr/>
            <p:nvPr/>
          </p:nvSpPr>
          <p:spPr>
            <a:xfrm>
              <a:off x="3354579" y="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hueOff val="-2473792"/>
                    <a:satOff val="-50209"/>
                    <a:lumOff val="23543"/>
                  </a:schemeClr>
                </a:gs>
                <a:gs pos="100000">
                  <a:schemeClr val="accent2">
                    <a:hueOff val="-554920"/>
                    <a:satOff val="-21482"/>
                    <a:lumOff val="-6228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+1</a:t>
              </a:r>
            </a:p>
          </p:txBody>
        </p:sp>
        <p:sp>
          <p:nvSpPr>
            <p:cNvPr id="406" name="Cirkel"/>
            <p:cNvSpPr/>
            <p:nvPr/>
          </p:nvSpPr>
          <p:spPr>
            <a:xfrm>
              <a:off x="3604090" y="2710119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7" name="Cirkel"/>
            <p:cNvSpPr/>
            <p:nvPr/>
          </p:nvSpPr>
          <p:spPr>
            <a:xfrm>
              <a:off x="3604090" y="2965905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8" name="Cirkel"/>
            <p:cNvSpPr/>
            <p:nvPr/>
          </p:nvSpPr>
          <p:spPr>
            <a:xfrm>
              <a:off x="3604090" y="3229830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9" name="hidden layer 1"/>
            <p:cNvSpPr txBox="1"/>
            <p:nvPr/>
          </p:nvSpPr>
          <p:spPr>
            <a:xfrm>
              <a:off x="2942153" y="4486987"/>
              <a:ext cx="1506080" cy="4274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i="1"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hidden layer 1</a:t>
              </a:r>
            </a:p>
          </p:txBody>
        </p:sp>
        <p:grpSp>
          <p:nvGrpSpPr>
            <p:cNvPr id="429" name="Groepeer"/>
            <p:cNvGrpSpPr/>
            <p:nvPr/>
          </p:nvGrpSpPr>
          <p:grpSpPr>
            <a:xfrm>
              <a:off x="4029498" y="348227"/>
              <a:ext cx="1798481" cy="3575645"/>
              <a:chOff x="0" y="0"/>
              <a:chExt cx="1798479" cy="3575644"/>
            </a:xfrm>
          </p:grpSpPr>
          <p:sp>
            <p:nvSpPr>
              <p:cNvPr id="410" name="Lijn"/>
              <p:cNvSpPr/>
              <p:nvPr/>
            </p:nvSpPr>
            <p:spPr>
              <a:xfrm>
                <a:off x="40692" y="0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411" name="Lijn"/>
              <p:cNvSpPr/>
              <p:nvPr/>
            </p:nvSpPr>
            <p:spPr>
              <a:xfrm>
                <a:off x="40278" y="938700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412" name="Lijn"/>
              <p:cNvSpPr/>
              <p:nvPr/>
            </p:nvSpPr>
            <p:spPr>
              <a:xfrm>
                <a:off x="40278" y="3573118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413" name="Lijn"/>
              <p:cNvSpPr/>
              <p:nvPr/>
            </p:nvSpPr>
            <p:spPr>
              <a:xfrm>
                <a:off x="40278" y="931263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414" name="Lijn"/>
              <p:cNvSpPr/>
              <p:nvPr/>
            </p:nvSpPr>
            <p:spPr>
              <a:xfrm>
                <a:off x="60562" y="948589"/>
                <a:ext cx="1711033" cy="1711033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415" name="Lijn"/>
              <p:cNvSpPr/>
              <p:nvPr/>
            </p:nvSpPr>
            <p:spPr>
              <a:xfrm>
                <a:off x="40278" y="1869964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416" name="Lijn"/>
              <p:cNvSpPr/>
              <p:nvPr/>
            </p:nvSpPr>
            <p:spPr>
              <a:xfrm flipV="1">
                <a:off x="40278" y="1065933"/>
                <a:ext cx="1727093" cy="80396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417" name="Lijn"/>
              <p:cNvSpPr/>
              <p:nvPr/>
            </p:nvSpPr>
            <p:spPr>
              <a:xfrm>
                <a:off x="40278" y="1865972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418" name="Lijn"/>
              <p:cNvSpPr/>
              <p:nvPr/>
            </p:nvSpPr>
            <p:spPr>
              <a:xfrm>
                <a:off x="32708" y="2667290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419" name="Lijn"/>
              <p:cNvSpPr/>
              <p:nvPr/>
            </p:nvSpPr>
            <p:spPr>
              <a:xfrm flipV="1">
                <a:off x="32708" y="1863260"/>
                <a:ext cx="1727093" cy="80396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420" name="Lijn"/>
              <p:cNvSpPr/>
              <p:nvPr/>
            </p:nvSpPr>
            <p:spPr>
              <a:xfrm>
                <a:off x="32708" y="2663298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421" name="Lijn"/>
              <p:cNvSpPr/>
              <p:nvPr/>
            </p:nvSpPr>
            <p:spPr>
              <a:xfrm flipV="1">
                <a:off x="47848" y="1055440"/>
                <a:ext cx="1726708" cy="161178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422" name="Lijn"/>
              <p:cNvSpPr/>
              <p:nvPr/>
            </p:nvSpPr>
            <p:spPr>
              <a:xfrm>
                <a:off x="60562" y="948589"/>
                <a:ext cx="1680427" cy="2442398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423" name="Lijn"/>
              <p:cNvSpPr/>
              <p:nvPr/>
            </p:nvSpPr>
            <p:spPr>
              <a:xfrm flipV="1">
                <a:off x="32708" y="2749389"/>
                <a:ext cx="1752225" cy="82625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424" name="Lijn"/>
              <p:cNvSpPr/>
              <p:nvPr/>
            </p:nvSpPr>
            <p:spPr>
              <a:xfrm flipV="1">
                <a:off x="47848" y="1963860"/>
                <a:ext cx="1726708" cy="161178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425" name="Lijn"/>
              <p:cNvSpPr/>
              <p:nvPr/>
            </p:nvSpPr>
            <p:spPr>
              <a:xfrm flipV="1">
                <a:off x="47849" y="1157912"/>
                <a:ext cx="1729877" cy="2417732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426" name="Lijn"/>
              <p:cNvSpPr/>
              <p:nvPr/>
            </p:nvSpPr>
            <p:spPr>
              <a:xfrm>
                <a:off x="0" y="9888"/>
                <a:ext cx="1711034" cy="1711034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427" name="Lijn"/>
              <p:cNvSpPr/>
              <p:nvPr/>
            </p:nvSpPr>
            <p:spPr>
              <a:xfrm>
                <a:off x="0" y="9888"/>
                <a:ext cx="1798480" cy="2505352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428" name="Lijn"/>
              <p:cNvSpPr/>
              <p:nvPr/>
            </p:nvSpPr>
            <p:spPr>
              <a:xfrm>
                <a:off x="0" y="9888"/>
                <a:ext cx="1757789" cy="3336598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</p:grpSp>
      </p:grpSp>
      <p:sp>
        <p:nvSpPr>
          <p:cNvPr id="431" name="Vergelijking"/>
          <p:cNvSpPr txBox="1"/>
          <p:nvPr/>
        </p:nvSpPr>
        <p:spPr>
          <a:xfrm>
            <a:off x="221411" y="4614074"/>
            <a:ext cx="707058" cy="52545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sSup>
                    <m:e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p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</m:oMath>
              </m:oMathPara>
            </a14:m>
            <a:endParaRPr sz="4800"/>
          </a:p>
        </p:txBody>
      </p:sp>
      <p:sp>
        <p:nvSpPr>
          <p:cNvPr id="432" name="Vergelijking"/>
          <p:cNvSpPr txBox="1"/>
          <p:nvPr/>
        </p:nvSpPr>
        <p:spPr>
          <a:xfrm>
            <a:off x="11245500" y="4538285"/>
            <a:ext cx="1672576" cy="67702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m:rPr>
                          <m:sty m:val="p"/>
                        </m:rP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sub>
                  </m:sSub>
                  <m:r>
                    <a:rPr xmlns:a="http://schemas.openxmlformats.org/drawingml/2006/main" sz="4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p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r>
                    <a:rPr xmlns:a="http://schemas.openxmlformats.org/drawingml/2006/main" sz="4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48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Lijn"/>
          <p:cNvSpPr/>
          <p:nvPr/>
        </p:nvSpPr>
        <p:spPr>
          <a:xfrm>
            <a:off x="8074278" y="3376790"/>
            <a:ext cx="1448718" cy="1"/>
          </a:xfrm>
          <a:prstGeom prst="line">
            <a:avLst/>
          </a:prstGeom>
          <a:ln w="508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35" name="Lijn"/>
          <p:cNvSpPr/>
          <p:nvPr/>
        </p:nvSpPr>
        <p:spPr>
          <a:xfrm>
            <a:off x="3888916" y="6966298"/>
            <a:ext cx="2590386" cy="1"/>
          </a:xfrm>
          <a:prstGeom prst="line">
            <a:avLst/>
          </a:prstGeom>
          <a:ln w="508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36" name="A"/>
          <p:cNvSpPr/>
          <p:nvPr/>
        </p:nvSpPr>
        <p:spPr>
          <a:xfrm>
            <a:off x="2666591" y="2857872"/>
            <a:ext cx="1093293" cy="1093293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437" name="C"/>
          <p:cNvSpPr/>
          <p:nvPr/>
        </p:nvSpPr>
        <p:spPr>
          <a:xfrm>
            <a:off x="6799750" y="2874002"/>
            <a:ext cx="1093292" cy="1093293"/>
          </a:xfrm>
          <a:prstGeom prst="ellipse">
            <a:avLst/>
          </a:prstGeom>
          <a:gradFill>
            <a:gsLst>
              <a:gs pos="0">
                <a:schemeClr val="accent2">
                  <a:hueOff val="-2473792"/>
                  <a:satOff val="-50209"/>
                  <a:lumOff val="23543"/>
                </a:schemeClr>
              </a:gs>
              <a:gs pos="100000">
                <a:schemeClr val="accent2">
                  <a:hueOff val="-554920"/>
                  <a:satOff val="-21482"/>
                  <a:lumOff val="-6228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438" name="Lijn"/>
          <p:cNvSpPr/>
          <p:nvPr/>
        </p:nvSpPr>
        <p:spPr>
          <a:xfrm>
            <a:off x="3836555" y="3811425"/>
            <a:ext cx="2900590" cy="2900589"/>
          </a:xfrm>
          <a:prstGeom prst="line">
            <a:avLst/>
          </a:prstGeom>
          <a:ln w="508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39" name="Lijn"/>
          <p:cNvSpPr/>
          <p:nvPr/>
        </p:nvSpPr>
        <p:spPr>
          <a:xfrm>
            <a:off x="3941120" y="3420648"/>
            <a:ext cx="2677393" cy="1"/>
          </a:xfrm>
          <a:prstGeom prst="line">
            <a:avLst/>
          </a:prstGeom>
          <a:ln w="508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40" name="laag 1…"/>
          <p:cNvSpPr txBox="1"/>
          <p:nvPr/>
        </p:nvSpPr>
        <p:spPr>
          <a:xfrm>
            <a:off x="2329421" y="7908706"/>
            <a:ext cx="1767633" cy="774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laag 1</a:t>
            </a:r>
          </a:p>
          <a:p>
            <a:pPr>
              <a:defRPr i="1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(= inputlaag)</a:t>
            </a:r>
          </a:p>
        </p:txBody>
      </p:sp>
      <p:sp>
        <p:nvSpPr>
          <p:cNvPr id="441" name="laag 2"/>
          <p:cNvSpPr txBox="1"/>
          <p:nvPr/>
        </p:nvSpPr>
        <p:spPr>
          <a:xfrm>
            <a:off x="6904004" y="8080156"/>
            <a:ext cx="884784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laag 2</a:t>
            </a:r>
          </a:p>
        </p:txBody>
      </p:sp>
      <p:sp>
        <p:nvSpPr>
          <p:cNvPr id="442" name="Lijn"/>
          <p:cNvSpPr/>
          <p:nvPr/>
        </p:nvSpPr>
        <p:spPr>
          <a:xfrm>
            <a:off x="8213490" y="6966298"/>
            <a:ext cx="1448718" cy="1"/>
          </a:xfrm>
          <a:prstGeom prst="line">
            <a:avLst/>
          </a:prstGeom>
          <a:ln w="508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43" name="Lijn"/>
          <p:cNvSpPr/>
          <p:nvPr/>
        </p:nvSpPr>
        <p:spPr>
          <a:xfrm flipV="1">
            <a:off x="3836555" y="3939552"/>
            <a:ext cx="2895029" cy="2625948"/>
          </a:xfrm>
          <a:prstGeom prst="line">
            <a:avLst/>
          </a:prstGeom>
          <a:ln w="508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44" name="Lijn"/>
          <p:cNvSpPr/>
          <p:nvPr/>
        </p:nvSpPr>
        <p:spPr>
          <a:xfrm>
            <a:off x="1611076" y="3404518"/>
            <a:ext cx="926482" cy="1"/>
          </a:xfrm>
          <a:prstGeom prst="line">
            <a:avLst/>
          </a:prstGeom>
          <a:ln w="508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45" name="Lijn"/>
          <p:cNvSpPr/>
          <p:nvPr/>
        </p:nvSpPr>
        <p:spPr>
          <a:xfrm>
            <a:off x="1611076" y="6982428"/>
            <a:ext cx="926482" cy="1"/>
          </a:xfrm>
          <a:prstGeom prst="line">
            <a:avLst/>
          </a:prstGeom>
          <a:ln w="508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46" name="D"/>
          <p:cNvSpPr/>
          <p:nvPr/>
        </p:nvSpPr>
        <p:spPr>
          <a:xfrm>
            <a:off x="6799750" y="6435783"/>
            <a:ext cx="1093292" cy="1093292"/>
          </a:xfrm>
          <a:prstGeom prst="ellipse">
            <a:avLst/>
          </a:prstGeom>
          <a:gradFill>
            <a:gsLst>
              <a:gs pos="0">
                <a:schemeClr val="accent2">
                  <a:hueOff val="-2473792"/>
                  <a:satOff val="-50209"/>
                  <a:lumOff val="23543"/>
                </a:schemeClr>
              </a:gs>
              <a:gs pos="100000">
                <a:schemeClr val="accent2">
                  <a:hueOff val="-554920"/>
                  <a:satOff val="-21482"/>
                  <a:lumOff val="-6228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447" name="B"/>
          <p:cNvSpPr/>
          <p:nvPr/>
        </p:nvSpPr>
        <p:spPr>
          <a:xfrm>
            <a:off x="2666591" y="6419652"/>
            <a:ext cx="1093293" cy="1093293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448" name="0.5"/>
          <p:cNvSpPr txBox="1"/>
          <p:nvPr/>
        </p:nvSpPr>
        <p:spPr>
          <a:xfrm>
            <a:off x="802592" y="3069001"/>
            <a:ext cx="685801" cy="615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0.5</a:t>
            </a:r>
          </a:p>
        </p:txBody>
      </p:sp>
      <p:sp>
        <p:nvSpPr>
          <p:cNvPr id="449" name="0.7"/>
          <p:cNvSpPr txBox="1"/>
          <p:nvPr/>
        </p:nvSpPr>
        <p:spPr>
          <a:xfrm>
            <a:off x="802592" y="6658509"/>
            <a:ext cx="685801" cy="615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0.7</a:t>
            </a:r>
          </a:p>
        </p:txBody>
      </p:sp>
      <p:sp>
        <p:nvSpPr>
          <p:cNvPr id="450" name="0.5"/>
          <p:cNvSpPr txBox="1"/>
          <p:nvPr/>
        </p:nvSpPr>
        <p:spPr>
          <a:xfrm>
            <a:off x="3797996" y="2806700"/>
            <a:ext cx="685801" cy="615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0.5</a:t>
            </a:r>
          </a:p>
        </p:txBody>
      </p:sp>
      <p:sp>
        <p:nvSpPr>
          <p:cNvPr id="451" name="0.5"/>
          <p:cNvSpPr txBox="1"/>
          <p:nvPr/>
        </p:nvSpPr>
        <p:spPr>
          <a:xfrm>
            <a:off x="3349593" y="3954837"/>
            <a:ext cx="685801" cy="615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0.5</a:t>
            </a:r>
          </a:p>
        </p:txBody>
      </p:sp>
      <p:sp>
        <p:nvSpPr>
          <p:cNvPr id="452" name="0.7"/>
          <p:cNvSpPr txBox="1"/>
          <p:nvPr/>
        </p:nvSpPr>
        <p:spPr>
          <a:xfrm>
            <a:off x="3349593" y="5868271"/>
            <a:ext cx="685801" cy="615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0.7</a:t>
            </a:r>
          </a:p>
        </p:txBody>
      </p:sp>
      <p:sp>
        <p:nvSpPr>
          <p:cNvPr id="453" name="0.7"/>
          <p:cNvSpPr txBox="1"/>
          <p:nvPr/>
        </p:nvSpPr>
        <p:spPr>
          <a:xfrm>
            <a:off x="3797996" y="6939288"/>
            <a:ext cx="685801" cy="615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0.7</a:t>
            </a:r>
          </a:p>
        </p:txBody>
      </p:sp>
      <p:sp>
        <p:nvSpPr>
          <p:cNvPr id="454" name="0.5×0.3"/>
          <p:cNvSpPr txBox="1"/>
          <p:nvPr/>
        </p:nvSpPr>
        <p:spPr>
          <a:xfrm>
            <a:off x="5162683" y="2806700"/>
            <a:ext cx="1515146" cy="615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0.5×0.3</a:t>
            </a:r>
          </a:p>
        </p:txBody>
      </p:sp>
      <p:sp>
        <p:nvSpPr>
          <p:cNvPr id="455" name="0.7×0.4"/>
          <p:cNvSpPr txBox="1"/>
          <p:nvPr/>
        </p:nvSpPr>
        <p:spPr>
          <a:xfrm>
            <a:off x="6798933" y="3954837"/>
            <a:ext cx="1515146" cy="615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0.7×0.4</a:t>
            </a:r>
          </a:p>
        </p:txBody>
      </p:sp>
      <p:sp>
        <p:nvSpPr>
          <p:cNvPr id="456" name="0.5×0.6"/>
          <p:cNvSpPr txBox="1"/>
          <p:nvPr/>
        </p:nvSpPr>
        <p:spPr>
          <a:xfrm>
            <a:off x="6798933" y="5868271"/>
            <a:ext cx="1515146" cy="615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0.5×0.6</a:t>
            </a:r>
          </a:p>
        </p:txBody>
      </p:sp>
      <p:sp>
        <p:nvSpPr>
          <p:cNvPr id="457" name="0.7×0.2"/>
          <p:cNvSpPr txBox="1"/>
          <p:nvPr/>
        </p:nvSpPr>
        <p:spPr>
          <a:xfrm>
            <a:off x="5162683" y="6939288"/>
            <a:ext cx="1515146" cy="615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0.7×0.2</a:t>
            </a:r>
          </a:p>
        </p:txBody>
      </p:sp>
      <p:sp>
        <p:nvSpPr>
          <p:cNvPr id="458" name="Vergelijking"/>
          <p:cNvSpPr txBox="1"/>
          <p:nvPr/>
        </p:nvSpPr>
        <p:spPr>
          <a:xfrm>
            <a:off x="2282146" y="358823"/>
            <a:ext cx="2124343" cy="112517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sSup>
                    <m:e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ctrlP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eqArr>
                        <m:eqArrPr>
                          <m:ctrlP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  <m:e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0.7</m:t>
                          </m:r>
                        </m:e>
                      </m:eqArr>
                    </m:e>
                  </m:d>
                </m:oMath>
              </m:oMathPara>
            </a14:m>
            <a:endParaRPr sz="3600"/>
          </a:p>
        </p:txBody>
      </p:sp>
      <p:sp>
        <p:nvSpPr>
          <p:cNvPr id="459" name="Vergelijking"/>
          <p:cNvSpPr txBox="1"/>
          <p:nvPr/>
        </p:nvSpPr>
        <p:spPr>
          <a:xfrm>
            <a:off x="6225075" y="358823"/>
            <a:ext cx="3131097" cy="112517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sSup>
                    <m:e>
                      <m:r>
                        <m:rPr>
                          <m:sty m:val="p"/>
                        </m:rP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e>
                    <m:sup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ctrlP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m>
                        <m:mPr>
                          <m:ctrlP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aseJc m:val="center"/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</m:mPr>
                        <m:mr>
                          <m:e>
                            <m:r>
                              <a:rPr xmlns:a="http://schemas.openxmlformats.org/drawingml/2006/mai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0.3</m:t>
                            </m:r>
                          </m:e>
                          <m:e>
                            <m:r>
                              <a:rPr xmlns:a="http://schemas.openxmlformats.org/drawingml/2006/mai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0.4</m:t>
                            </m:r>
                          </m:e>
                        </m:mr>
                        <m:mr>
                          <m:e>
                            <m:r>
                              <a:rPr xmlns:a="http://schemas.openxmlformats.org/drawingml/2006/mai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0.6</m:t>
                            </m:r>
                          </m:e>
                          <m:e>
                            <m:r>
                              <a:rPr xmlns:a="http://schemas.openxmlformats.org/drawingml/2006/mai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0.2</m:t>
                            </m:r>
                          </m:e>
                        </m:mr>
                      </m:m>
                    </m:e>
                  </m:d>
                </m:oMath>
              </m:oMathPara>
            </a14:m>
            <a:endParaRPr sz="3600"/>
          </a:p>
        </p:txBody>
      </p:sp>
      <p:sp>
        <p:nvSpPr>
          <p:cNvPr id="460" name="Vergelijking"/>
          <p:cNvSpPr txBox="1"/>
          <p:nvPr/>
        </p:nvSpPr>
        <p:spPr>
          <a:xfrm>
            <a:off x="8031871" y="2609748"/>
            <a:ext cx="4886575" cy="52344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sSubSup>
                    <m:e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  <m:sup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g</m:t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0.5</m:t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×</m:t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0.3</m:t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0.7</m:t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×</m:t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0.4</m:t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3200"/>
          </a:p>
        </p:txBody>
      </p:sp>
      <p:sp>
        <p:nvSpPr>
          <p:cNvPr id="461" name="Vergelijking"/>
          <p:cNvSpPr txBox="1"/>
          <p:nvPr/>
        </p:nvSpPr>
        <p:spPr>
          <a:xfrm>
            <a:off x="8031871" y="7322945"/>
            <a:ext cx="4886575" cy="52344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sSubSup>
                    <m:e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  <m:sup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g</m:t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0.5</m:t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×</m:t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0.6</m:t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0.7</m:t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×</m:t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0.2</m:t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32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Vergelijking"/>
          <p:cNvSpPr txBox="1"/>
          <p:nvPr/>
        </p:nvSpPr>
        <p:spPr>
          <a:xfrm>
            <a:off x="5973046" y="369618"/>
            <a:ext cx="6534857" cy="78247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sSubSup>
                    <m:e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  <m:sup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  <m:r>
                    <a:rPr xmlns:a="http://schemas.openxmlformats.org/drawingml/2006/main" sz="4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g</m:t>
                  </m:r>
                  <m:r>
                    <a:rPr xmlns:a="http://schemas.openxmlformats.org/drawingml/2006/main" sz="4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Sup>
                    <m:e>
                      <m:r>
                        <m:rPr>
                          <m:sty m:val="p"/>
                        </m:rP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e>
                    <m:sub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</m:sub>
                    <m:sup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  <m:sSubSup>
                    <m:e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  <m:sup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  <m:r>
                    <a:rPr xmlns:a="http://schemas.openxmlformats.org/drawingml/2006/main" sz="4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Sup>
                    <m:e>
                      <m:r>
                        <m:rPr>
                          <m:sty m:val="p"/>
                        </m:rP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e>
                    <m:sub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</m:sub>
                    <m:sup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  <m:sSubSup>
                    <m:e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  <m:sup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  <m:r>
                    <a:rPr xmlns:a="http://schemas.openxmlformats.org/drawingml/2006/main" sz="4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4800"/>
          </a:p>
        </p:txBody>
      </p:sp>
      <p:sp>
        <p:nvSpPr>
          <p:cNvPr id="464" name="Vergelijking"/>
          <p:cNvSpPr txBox="1"/>
          <p:nvPr/>
        </p:nvSpPr>
        <p:spPr>
          <a:xfrm>
            <a:off x="8256887" y="7874585"/>
            <a:ext cx="4275989" cy="150022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sSup>
                    <m:e>
                      <m:r>
                        <m:rPr>
                          <m:sty m:val="p"/>
                        </m:rP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e>
                    <m:sup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r>
                    <a:rPr xmlns:a="http://schemas.openxmlformats.org/drawingml/2006/main" sz="4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ctrlP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m>
                        <m:mPr>
                          <m:ctrlPr>
                            <a:rPr xmlns:a="http://schemas.openxmlformats.org/drawingml/2006/main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aseJc m:val="center"/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</m:mPr>
                        <m:mr>
                          <m:e>
                            <m:r>
                              <a:rPr xmlns:a="http://schemas.openxmlformats.org/drawingml/2006/main" sz="4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  <m:r>
                              <a:rPr xmlns:a="http://schemas.openxmlformats.org/drawingml/2006/main" sz="4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e>
                            <m:r>
                              <a:rPr xmlns:a="http://schemas.openxmlformats.org/drawingml/2006/main" sz="4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  <m:r>
                              <a:rPr xmlns:a="http://schemas.openxmlformats.org/drawingml/2006/main" sz="4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</m:mr>
                        <m:mr>
                          <m:e>
                            <m:r>
                              <a:rPr xmlns:a="http://schemas.openxmlformats.org/drawingml/2006/main" sz="4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xmlns:a="http://schemas.openxmlformats.org/drawingml/2006/main" sz="4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e>
                            <m:r>
                              <a:rPr xmlns:a="http://schemas.openxmlformats.org/drawingml/2006/main" sz="4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xmlns:a="http://schemas.openxmlformats.org/drawingml/2006/main" sz="4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</m:mr>
                      </m:m>
                    </m:e>
                  </m:d>
                </m:oMath>
              </m:oMathPara>
            </a14:m>
            <a:endParaRPr sz="4800"/>
          </a:p>
        </p:txBody>
      </p:sp>
      <p:grpSp>
        <p:nvGrpSpPr>
          <p:cNvPr id="487" name="Groepeer"/>
          <p:cNvGrpSpPr/>
          <p:nvPr/>
        </p:nvGrpSpPr>
        <p:grpSpPr>
          <a:xfrm>
            <a:off x="1020716" y="2143109"/>
            <a:ext cx="8051132" cy="5872978"/>
            <a:chOff x="0" y="0"/>
            <a:chExt cx="8051131" cy="5872977"/>
          </a:xfrm>
        </p:grpSpPr>
        <p:sp>
          <p:nvSpPr>
            <p:cNvPr id="465" name="Lijn"/>
            <p:cNvSpPr/>
            <p:nvPr/>
          </p:nvSpPr>
          <p:spPr>
            <a:xfrm>
              <a:off x="6463202" y="738060"/>
              <a:ext cx="1448718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466" name="Lijn"/>
            <p:cNvSpPr/>
            <p:nvPr/>
          </p:nvSpPr>
          <p:spPr>
            <a:xfrm>
              <a:off x="2277840" y="4327568"/>
              <a:ext cx="259038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467" name="Lijn"/>
            <p:cNvSpPr/>
            <p:nvPr/>
          </p:nvSpPr>
          <p:spPr>
            <a:xfrm>
              <a:off x="2225478" y="1172694"/>
              <a:ext cx="2900590" cy="2900590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468" name="Lijn"/>
            <p:cNvSpPr/>
            <p:nvPr/>
          </p:nvSpPr>
          <p:spPr>
            <a:xfrm>
              <a:off x="2330043" y="781918"/>
              <a:ext cx="2677394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469" name="laag 1"/>
            <p:cNvSpPr txBox="1"/>
            <p:nvPr/>
          </p:nvSpPr>
          <p:spPr>
            <a:xfrm>
              <a:off x="1159769" y="5441425"/>
              <a:ext cx="884784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i="1" sz="24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laag 1</a:t>
              </a:r>
            </a:p>
          </p:txBody>
        </p:sp>
        <p:sp>
          <p:nvSpPr>
            <p:cNvPr id="470" name="laag 2"/>
            <p:cNvSpPr txBox="1"/>
            <p:nvPr/>
          </p:nvSpPr>
          <p:spPr>
            <a:xfrm>
              <a:off x="5292927" y="5441425"/>
              <a:ext cx="884784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i="1" sz="24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laag 2</a:t>
              </a:r>
            </a:p>
          </p:txBody>
        </p:sp>
        <p:sp>
          <p:nvSpPr>
            <p:cNvPr id="471" name="Lijn"/>
            <p:cNvSpPr/>
            <p:nvPr/>
          </p:nvSpPr>
          <p:spPr>
            <a:xfrm>
              <a:off x="6602414" y="4327568"/>
              <a:ext cx="1448718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472" name="Lijn"/>
            <p:cNvSpPr/>
            <p:nvPr/>
          </p:nvSpPr>
          <p:spPr>
            <a:xfrm flipV="1">
              <a:off x="2225478" y="1300822"/>
              <a:ext cx="2895030" cy="2625947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473" name="Lijn"/>
            <p:cNvSpPr/>
            <p:nvPr/>
          </p:nvSpPr>
          <p:spPr>
            <a:xfrm>
              <a:off x="0" y="765787"/>
              <a:ext cx="926482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474" name="Lijn"/>
            <p:cNvSpPr/>
            <p:nvPr/>
          </p:nvSpPr>
          <p:spPr>
            <a:xfrm>
              <a:off x="0" y="4343698"/>
              <a:ext cx="926482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475" name="Vergelijking"/>
            <p:cNvSpPr txBox="1"/>
            <p:nvPr/>
          </p:nvSpPr>
          <p:spPr>
            <a:xfrm>
              <a:off x="2349599" y="42915"/>
              <a:ext cx="609354" cy="5888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sSubSup>
                      <m:e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m:oMathPara>
              </a14:m>
              <a:endParaRPr sz="3600"/>
            </a:p>
          </p:txBody>
        </p:sp>
        <p:sp>
          <p:nvSpPr>
            <p:cNvPr id="476" name="Vergelijking"/>
            <p:cNvSpPr txBox="1"/>
            <p:nvPr/>
          </p:nvSpPr>
          <p:spPr>
            <a:xfrm>
              <a:off x="2349599" y="4394119"/>
              <a:ext cx="609354" cy="5888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sSubSup>
                      <m:e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m:oMathPara>
              </a14:m>
              <a:endParaRPr sz="3600"/>
            </a:p>
          </p:txBody>
        </p:sp>
        <p:sp>
          <p:nvSpPr>
            <p:cNvPr id="477" name="Vergelijking"/>
            <p:cNvSpPr txBox="1"/>
            <p:nvPr/>
          </p:nvSpPr>
          <p:spPr>
            <a:xfrm>
              <a:off x="6791098" y="42915"/>
              <a:ext cx="609354" cy="5888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sSubSup>
                      <m:e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m:oMathPara>
              </a14:m>
              <a:endParaRPr sz="3600"/>
            </a:p>
          </p:txBody>
        </p:sp>
        <p:sp>
          <p:nvSpPr>
            <p:cNvPr id="478" name="Vergelijking"/>
            <p:cNvSpPr txBox="1"/>
            <p:nvPr/>
          </p:nvSpPr>
          <p:spPr>
            <a:xfrm>
              <a:off x="6791098" y="4394119"/>
              <a:ext cx="609354" cy="5888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sSubSup>
                      <m:e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m:oMathPara>
              </a14:m>
              <a:endParaRPr sz="3600"/>
            </a:p>
          </p:txBody>
        </p:sp>
        <p:sp>
          <p:nvSpPr>
            <p:cNvPr id="479" name="Vergelijking"/>
            <p:cNvSpPr txBox="1"/>
            <p:nvPr/>
          </p:nvSpPr>
          <p:spPr>
            <a:xfrm>
              <a:off x="4261230" y="0"/>
              <a:ext cx="677796" cy="5888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sSub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m:oMathPara>
              </a14:m>
              <a:endParaRPr sz="3600"/>
            </a:p>
          </p:txBody>
        </p:sp>
        <p:sp>
          <p:nvSpPr>
            <p:cNvPr id="480" name="Vergelijking"/>
            <p:cNvSpPr txBox="1"/>
            <p:nvPr/>
          </p:nvSpPr>
          <p:spPr>
            <a:xfrm>
              <a:off x="4932827" y="1485437"/>
              <a:ext cx="677795" cy="5888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sSub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  <m:sup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m:oMathPara>
              </a14:m>
              <a:endParaRPr sz="3600"/>
            </a:p>
          </p:txBody>
        </p:sp>
        <p:sp>
          <p:nvSpPr>
            <p:cNvPr id="481" name="Vergelijking"/>
            <p:cNvSpPr txBox="1"/>
            <p:nvPr/>
          </p:nvSpPr>
          <p:spPr>
            <a:xfrm>
              <a:off x="4932827" y="3093730"/>
              <a:ext cx="677795" cy="5888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sSub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  <m:sup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m:oMathPara>
              </a14:m>
              <a:endParaRPr sz="3600"/>
            </a:p>
          </p:txBody>
        </p:sp>
        <p:sp>
          <p:nvSpPr>
            <p:cNvPr id="482" name="Vergelijking"/>
            <p:cNvSpPr txBox="1"/>
            <p:nvPr/>
          </p:nvSpPr>
          <p:spPr>
            <a:xfrm>
              <a:off x="4261230" y="4581853"/>
              <a:ext cx="677796" cy="5888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sSub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  <m:sup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m:oMathPara>
              </a14:m>
              <a:endParaRPr sz="3600"/>
            </a:p>
          </p:txBody>
        </p:sp>
        <p:sp>
          <p:nvSpPr>
            <p:cNvPr id="483" name="A"/>
            <p:cNvSpPr/>
            <p:nvPr/>
          </p:nvSpPr>
          <p:spPr>
            <a:xfrm>
              <a:off x="1055488" y="290963"/>
              <a:ext cx="1093293" cy="109329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4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484" name="B"/>
            <p:cNvSpPr/>
            <p:nvPr/>
          </p:nvSpPr>
          <p:spPr>
            <a:xfrm>
              <a:off x="1055488" y="3852743"/>
              <a:ext cx="1093293" cy="109329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4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485" name="C"/>
            <p:cNvSpPr/>
            <p:nvPr/>
          </p:nvSpPr>
          <p:spPr>
            <a:xfrm>
              <a:off x="5194233" y="290963"/>
              <a:ext cx="1093292" cy="109329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hueOff val="-2473792"/>
                    <a:satOff val="-50209"/>
                    <a:lumOff val="23543"/>
                  </a:schemeClr>
                </a:gs>
                <a:gs pos="100000">
                  <a:schemeClr val="accent2">
                    <a:hueOff val="-554920"/>
                    <a:satOff val="-21482"/>
                    <a:lumOff val="-6228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486" name="D"/>
            <p:cNvSpPr/>
            <p:nvPr/>
          </p:nvSpPr>
          <p:spPr>
            <a:xfrm>
              <a:off x="5194233" y="3852743"/>
              <a:ext cx="1093292" cy="109329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hueOff val="-2473792"/>
                    <a:satOff val="-50209"/>
                    <a:lumOff val="23543"/>
                  </a:schemeClr>
                </a:gs>
                <a:gs pos="100000">
                  <a:schemeClr val="accent2">
                    <a:hueOff val="-554920"/>
                    <a:satOff val="-21482"/>
                    <a:lumOff val="-6228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D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Vergelijking"/>
          <p:cNvSpPr txBox="1"/>
          <p:nvPr/>
        </p:nvSpPr>
        <p:spPr>
          <a:xfrm>
            <a:off x="290416" y="3987213"/>
            <a:ext cx="707058" cy="52545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sSup>
                    <m:e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p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</m:oMath>
              </m:oMathPara>
            </a14:m>
            <a:endParaRPr sz="4800"/>
          </a:p>
        </p:txBody>
      </p:sp>
      <p:sp>
        <p:nvSpPr>
          <p:cNvPr id="490" name="Vergelijking"/>
          <p:cNvSpPr txBox="1"/>
          <p:nvPr/>
        </p:nvSpPr>
        <p:spPr>
          <a:xfrm>
            <a:off x="11314506" y="3911425"/>
            <a:ext cx="1672575" cy="67702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m:rPr>
                          <m:sty m:val="p"/>
                        </m:rP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sub>
                  </m:sSub>
                  <m:r>
                    <a:rPr xmlns:a="http://schemas.openxmlformats.org/drawingml/2006/main" sz="4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p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r>
                    <a:rPr xmlns:a="http://schemas.openxmlformats.org/drawingml/2006/main" sz="4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4800"/>
          </a:p>
        </p:txBody>
      </p:sp>
      <p:grpSp>
        <p:nvGrpSpPr>
          <p:cNvPr id="594" name="Groepeer"/>
          <p:cNvGrpSpPr/>
          <p:nvPr/>
        </p:nvGrpSpPr>
        <p:grpSpPr>
          <a:xfrm>
            <a:off x="1261831" y="1232601"/>
            <a:ext cx="9955107" cy="6034677"/>
            <a:chOff x="0" y="0"/>
            <a:chExt cx="9955105" cy="6034676"/>
          </a:xfrm>
        </p:grpSpPr>
        <p:sp>
          <p:nvSpPr>
            <p:cNvPr id="491" name="Lijn"/>
            <p:cNvSpPr/>
            <p:nvPr/>
          </p:nvSpPr>
          <p:spPr>
            <a:xfrm>
              <a:off x="1576511" y="540715"/>
              <a:ext cx="1865934" cy="377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05" fill="norm" stroke="1" extrusionOk="0">
                  <a:moveTo>
                    <a:pt x="0" y="20046"/>
                  </a:moveTo>
                  <a:cubicBezTo>
                    <a:pt x="3134" y="6206"/>
                    <a:pt x="7328" y="-995"/>
                    <a:pt x="11613" y="111"/>
                  </a:cubicBezTo>
                  <a:cubicBezTo>
                    <a:pt x="15355" y="1076"/>
                    <a:pt x="18898" y="8349"/>
                    <a:pt x="21600" y="20605"/>
                  </a:cubicBezTo>
                </a:path>
              </a:pathLst>
            </a:custGeom>
            <a:noFill/>
            <a:ln w="38100" cap="flat">
              <a:solidFill>
                <a:schemeClr val="accent6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492" name="Lijn"/>
            <p:cNvSpPr/>
            <p:nvPr/>
          </p:nvSpPr>
          <p:spPr>
            <a:xfrm>
              <a:off x="4022172" y="543767"/>
              <a:ext cx="1865933" cy="377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05" fill="norm" stroke="1" extrusionOk="0">
                  <a:moveTo>
                    <a:pt x="0" y="20046"/>
                  </a:moveTo>
                  <a:cubicBezTo>
                    <a:pt x="3134" y="6206"/>
                    <a:pt x="7328" y="-995"/>
                    <a:pt x="11613" y="111"/>
                  </a:cubicBezTo>
                  <a:cubicBezTo>
                    <a:pt x="15355" y="1076"/>
                    <a:pt x="18898" y="8349"/>
                    <a:pt x="21600" y="20605"/>
                  </a:cubicBezTo>
                </a:path>
              </a:pathLst>
            </a:custGeom>
            <a:noFill/>
            <a:ln w="38100" cap="flat">
              <a:solidFill>
                <a:schemeClr val="accent6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493" name="input layer"/>
            <p:cNvSpPr txBox="1"/>
            <p:nvPr/>
          </p:nvSpPr>
          <p:spPr>
            <a:xfrm>
              <a:off x="579707" y="5676087"/>
              <a:ext cx="1111077" cy="358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i="1"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input layer</a:t>
              </a:r>
            </a:p>
          </p:txBody>
        </p:sp>
        <p:sp>
          <p:nvSpPr>
            <p:cNvPr id="494" name="hidden layer 1"/>
            <p:cNvSpPr txBox="1"/>
            <p:nvPr/>
          </p:nvSpPr>
          <p:spPr>
            <a:xfrm>
              <a:off x="2970179" y="5676087"/>
              <a:ext cx="1434779" cy="358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i="1"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hidden layer 1</a:t>
              </a:r>
            </a:p>
          </p:txBody>
        </p:sp>
        <p:sp>
          <p:nvSpPr>
            <p:cNvPr id="495" name="output layer"/>
            <p:cNvSpPr txBox="1"/>
            <p:nvPr/>
          </p:nvSpPr>
          <p:spPr>
            <a:xfrm>
              <a:off x="8317862" y="5676087"/>
              <a:ext cx="1225378" cy="358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i="1"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output layer</a:t>
              </a:r>
            </a:p>
          </p:txBody>
        </p:sp>
        <p:sp>
          <p:nvSpPr>
            <p:cNvPr id="496" name="+1"/>
            <p:cNvSpPr/>
            <p:nvPr/>
          </p:nvSpPr>
          <p:spPr>
            <a:xfrm>
              <a:off x="796264" y="1059958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+1</a:t>
              </a:r>
            </a:p>
          </p:txBody>
        </p:sp>
        <p:sp>
          <p:nvSpPr>
            <p:cNvPr id="497" name="+1"/>
            <p:cNvSpPr/>
            <p:nvPr/>
          </p:nvSpPr>
          <p:spPr>
            <a:xfrm>
              <a:off x="5980010" y="1059958"/>
              <a:ext cx="681583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+1</a:t>
              </a:r>
            </a:p>
          </p:txBody>
        </p:sp>
        <p:sp>
          <p:nvSpPr>
            <p:cNvPr id="498" name="+1"/>
            <p:cNvSpPr/>
            <p:nvPr/>
          </p:nvSpPr>
          <p:spPr>
            <a:xfrm>
              <a:off x="3354579" y="1059958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hueOff val="-2473792"/>
                    <a:satOff val="-50209"/>
                    <a:lumOff val="23543"/>
                  </a:schemeClr>
                </a:gs>
                <a:gs pos="100000">
                  <a:schemeClr val="accent2">
                    <a:hueOff val="-554920"/>
                    <a:satOff val="-21482"/>
                    <a:lumOff val="-6228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+1</a:t>
              </a:r>
            </a:p>
          </p:txBody>
        </p:sp>
        <p:sp>
          <p:nvSpPr>
            <p:cNvPr id="499" name="Cirkel"/>
            <p:cNvSpPr/>
            <p:nvPr/>
          </p:nvSpPr>
          <p:spPr>
            <a:xfrm>
              <a:off x="796264" y="1998659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0" name="Cirkel"/>
            <p:cNvSpPr/>
            <p:nvPr/>
          </p:nvSpPr>
          <p:spPr>
            <a:xfrm>
              <a:off x="796264" y="2937359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1" name="Cirkel"/>
            <p:cNvSpPr/>
            <p:nvPr/>
          </p:nvSpPr>
          <p:spPr>
            <a:xfrm>
              <a:off x="796264" y="4663224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2" name="Cirkel"/>
            <p:cNvSpPr/>
            <p:nvPr/>
          </p:nvSpPr>
          <p:spPr>
            <a:xfrm>
              <a:off x="5980010" y="1998659"/>
              <a:ext cx="681583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3" name="Cirkel"/>
            <p:cNvSpPr/>
            <p:nvPr/>
          </p:nvSpPr>
          <p:spPr>
            <a:xfrm>
              <a:off x="5980010" y="2937359"/>
              <a:ext cx="681583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4" name="Cirkel"/>
            <p:cNvSpPr/>
            <p:nvPr/>
          </p:nvSpPr>
          <p:spPr>
            <a:xfrm>
              <a:off x="5980010" y="4663224"/>
              <a:ext cx="681583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5" name="Cirkel"/>
            <p:cNvSpPr/>
            <p:nvPr/>
          </p:nvSpPr>
          <p:spPr>
            <a:xfrm>
              <a:off x="8478165" y="1998659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hueOff val="-444211"/>
                    <a:satOff val="-14915"/>
                    <a:lumOff val="22857"/>
                  </a:schemeClr>
                </a:gs>
                <a:gs pos="100000">
                  <a:schemeClr val="accent5">
                    <a:hueOff val="-176146"/>
                    <a:satOff val="3665"/>
                    <a:lumOff val="-1398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6" name="Cirkel"/>
            <p:cNvSpPr/>
            <p:nvPr/>
          </p:nvSpPr>
          <p:spPr>
            <a:xfrm>
              <a:off x="8478165" y="3709516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hueOff val="-444211"/>
                    <a:satOff val="-14915"/>
                    <a:lumOff val="22857"/>
                  </a:schemeClr>
                </a:gs>
                <a:gs pos="100000">
                  <a:schemeClr val="accent5">
                    <a:hueOff val="-176146"/>
                    <a:satOff val="3665"/>
                    <a:lumOff val="-1398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526" name="Groepeer"/>
            <p:cNvGrpSpPr/>
            <p:nvPr/>
          </p:nvGrpSpPr>
          <p:grpSpPr>
            <a:xfrm>
              <a:off x="1482307" y="1408185"/>
              <a:ext cx="1798481" cy="3575646"/>
              <a:chOff x="0" y="0"/>
              <a:chExt cx="1798479" cy="3575644"/>
            </a:xfrm>
          </p:grpSpPr>
          <p:sp>
            <p:nvSpPr>
              <p:cNvPr id="507" name="Lijn"/>
              <p:cNvSpPr/>
              <p:nvPr/>
            </p:nvSpPr>
            <p:spPr>
              <a:xfrm>
                <a:off x="40692" y="0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508" name="Lijn"/>
              <p:cNvSpPr/>
              <p:nvPr/>
            </p:nvSpPr>
            <p:spPr>
              <a:xfrm>
                <a:off x="40278" y="938700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509" name="Lijn"/>
              <p:cNvSpPr/>
              <p:nvPr/>
            </p:nvSpPr>
            <p:spPr>
              <a:xfrm>
                <a:off x="40278" y="3573118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510" name="Lijn"/>
              <p:cNvSpPr/>
              <p:nvPr/>
            </p:nvSpPr>
            <p:spPr>
              <a:xfrm>
                <a:off x="40278" y="931263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511" name="Lijn"/>
              <p:cNvSpPr/>
              <p:nvPr/>
            </p:nvSpPr>
            <p:spPr>
              <a:xfrm>
                <a:off x="60562" y="948589"/>
                <a:ext cx="1711033" cy="1711033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512" name="Lijn"/>
              <p:cNvSpPr/>
              <p:nvPr/>
            </p:nvSpPr>
            <p:spPr>
              <a:xfrm>
                <a:off x="40278" y="1869964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513" name="Lijn"/>
              <p:cNvSpPr/>
              <p:nvPr/>
            </p:nvSpPr>
            <p:spPr>
              <a:xfrm flipV="1">
                <a:off x="40278" y="1065933"/>
                <a:ext cx="1727093" cy="80396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514" name="Lijn"/>
              <p:cNvSpPr/>
              <p:nvPr/>
            </p:nvSpPr>
            <p:spPr>
              <a:xfrm>
                <a:off x="40278" y="1865972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515" name="Lijn"/>
              <p:cNvSpPr/>
              <p:nvPr/>
            </p:nvSpPr>
            <p:spPr>
              <a:xfrm>
                <a:off x="32708" y="2667290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516" name="Lijn"/>
              <p:cNvSpPr/>
              <p:nvPr/>
            </p:nvSpPr>
            <p:spPr>
              <a:xfrm flipV="1">
                <a:off x="32708" y="1863260"/>
                <a:ext cx="1727093" cy="80396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517" name="Lijn"/>
              <p:cNvSpPr/>
              <p:nvPr/>
            </p:nvSpPr>
            <p:spPr>
              <a:xfrm>
                <a:off x="32708" y="2663298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518" name="Lijn"/>
              <p:cNvSpPr/>
              <p:nvPr/>
            </p:nvSpPr>
            <p:spPr>
              <a:xfrm flipV="1">
                <a:off x="47848" y="1055440"/>
                <a:ext cx="1726708" cy="161178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519" name="Lijn"/>
              <p:cNvSpPr/>
              <p:nvPr/>
            </p:nvSpPr>
            <p:spPr>
              <a:xfrm>
                <a:off x="60562" y="948589"/>
                <a:ext cx="1680427" cy="2442398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520" name="Lijn"/>
              <p:cNvSpPr/>
              <p:nvPr/>
            </p:nvSpPr>
            <p:spPr>
              <a:xfrm flipV="1">
                <a:off x="32708" y="2749389"/>
                <a:ext cx="1752225" cy="82625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521" name="Lijn"/>
              <p:cNvSpPr/>
              <p:nvPr/>
            </p:nvSpPr>
            <p:spPr>
              <a:xfrm flipV="1">
                <a:off x="47848" y="1963860"/>
                <a:ext cx="1726708" cy="161178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522" name="Lijn"/>
              <p:cNvSpPr/>
              <p:nvPr/>
            </p:nvSpPr>
            <p:spPr>
              <a:xfrm flipV="1">
                <a:off x="47849" y="1157912"/>
                <a:ext cx="1729877" cy="2417732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523" name="Lijn"/>
              <p:cNvSpPr/>
              <p:nvPr/>
            </p:nvSpPr>
            <p:spPr>
              <a:xfrm>
                <a:off x="0" y="9888"/>
                <a:ext cx="1711034" cy="1711034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524" name="Lijn"/>
              <p:cNvSpPr/>
              <p:nvPr/>
            </p:nvSpPr>
            <p:spPr>
              <a:xfrm>
                <a:off x="0" y="9888"/>
                <a:ext cx="1798480" cy="2505352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525" name="Lijn"/>
              <p:cNvSpPr/>
              <p:nvPr/>
            </p:nvSpPr>
            <p:spPr>
              <a:xfrm>
                <a:off x="0" y="9888"/>
                <a:ext cx="1757789" cy="3336598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</p:grpSp>
        <p:sp>
          <p:nvSpPr>
            <p:cNvPr id="527" name="Cirkel"/>
            <p:cNvSpPr/>
            <p:nvPr/>
          </p:nvSpPr>
          <p:spPr>
            <a:xfrm>
              <a:off x="1046680" y="3770078"/>
              <a:ext cx="180749" cy="180748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8" name="Cirkel"/>
            <p:cNvSpPr/>
            <p:nvPr/>
          </p:nvSpPr>
          <p:spPr>
            <a:xfrm>
              <a:off x="1046680" y="4025863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9" name="Cirkel"/>
            <p:cNvSpPr/>
            <p:nvPr/>
          </p:nvSpPr>
          <p:spPr>
            <a:xfrm>
              <a:off x="1046680" y="4289789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0" name="Cirkel"/>
            <p:cNvSpPr/>
            <p:nvPr/>
          </p:nvSpPr>
          <p:spPr>
            <a:xfrm>
              <a:off x="6229522" y="3770078"/>
              <a:ext cx="180749" cy="180748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1" name="Cirkel"/>
            <p:cNvSpPr/>
            <p:nvPr/>
          </p:nvSpPr>
          <p:spPr>
            <a:xfrm>
              <a:off x="6229522" y="4025863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2" name="Cirkel"/>
            <p:cNvSpPr/>
            <p:nvPr/>
          </p:nvSpPr>
          <p:spPr>
            <a:xfrm>
              <a:off x="6229522" y="4289789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3" name="Cirkel"/>
            <p:cNvSpPr/>
            <p:nvPr/>
          </p:nvSpPr>
          <p:spPr>
            <a:xfrm>
              <a:off x="8728581" y="2852152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4" name="Cirkel"/>
            <p:cNvSpPr/>
            <p:nvPr/>
          </p:nvSpPr>
          <p:spPr>
            <a:xfrm>
              <a:off x="8728581" y="3107938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5" name="Cirkel"/>
            <p:cNvSpPr/>
            <p:nvPr/>
          </p:nvSpPr>
          <p:spPr>
            <a:xfrm>
              <a:off x="8728581" y="3371863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552" name="Groepeer"/>
            <p:cNvGrpSpPr/>
            <p:nvPr/>
          </p:nvGrpSpPr>
          <p:grpSpPr>
            <a:xfrm>
              <a:off x="6680855" y="1403926"/>
              <a:ext cx="1819342" cy="3586654"/>
              <a:chOff x="0" y="0"/>
              <a:chExt cx="1819341" cy="3586653"/>
            </a:xfrm>
          </p:grpSpPr>
          <p:sp>
            <p:nvSpPr>
              <p:cNvPr id="536" name="Lijn"/>
              <p:cNvSpPr/>
              <p:nvPr/>
            </p:nvSpPr>
            <p:spPr>
              <a:xfrm>
                <a:off x="18044" y="0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537" name="Lijn"/>
              <p:cNvSpPr/>
              <p:nvPr/>
            </p:nvSpPr>
            <p:spPr>
              <a:xfrm>
                <a:off x="20064" y="14148"/>
                <a:ext cx="1711034" cy="1711033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538" name="Lijn"/>
              <p:cNvSpPr/>
              <p:nvPr/>
            </p:nvSpPr>
            <p:spPr>
              <a:xfrm>
                <a:off x="20861" y="14147"/>
                <a:ext cx="1798481" cy="2505352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539" name="Lijn"/>
              <p:cNvSpPr/>
              <p:nvPr/>
            </p:nvSpPr>
            <p:spPr>
              <a:xfrm>
                <a:off x="0" y="935523"/>
                <a:ext cx="1727092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540" name="Lijn"/>
              <p:cNvSpPr/>
              <p:nvPr/>
            </p:nvSpPr>
            <p:spPr>
              <a:xfrm>
                <a:off x="16058" y="9309"/>
                <a:ext cx="1711034" cy="1711034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541" name="Lijn"/>
              <p:cNvSpPr/>
              <p:nvPr/>
            </p:nvSpPr>
            <p:spPr>
              <a:xfrm>
                <a:off x="19867" y="932847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542" name="Lijn"/>
              <p:cNvSpPr/>
              <p:nvPr/>
            </p:nvSpPr>
            <p:spPr>
              <a:xfrm>
                <a:off x="918" y="932063"/>
                <a:ext cx="1700328" cy="1700328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543" name="Lijn"/>
              <p:cNvSpPr/>
              <p:nvPr/>
            </p:nvSpPr>
            <p:spPr>
              <a:xfrm>
                <a:off x="6104" y="1881020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544" name="Lijn"/>
              <p:cNvSpPr/>
              <p:nvPr/>
            </p:nvSpPr>
            <p:spPr>
              <a:xfrm flipV="1">
                <a:off x="6104" y="1067474"/>
                <a:ext cx="1736553" cy="813547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545" name="Lijn"/>
              <p:cNvSpPr/>
              <p:nvPr/>
            </p:nvSpPr>
            <p:spPr>
              <a:xfrm>
                <a:off x="6104" y="1881019"/>
                <a:ext cx="1724135" cy="774227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546" name="Lijn"/>
              <p:cNvSpPr/>
              <p:nvPr/>
            </p:nvSpPr>
            <p:spPr>
              <a:xfrm>
                <a:off x="6104" y="2641156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547" name="Lijn"/>
              <p:cNvSpPr/>
              <p:nvPr/>
            </p:nvSpPr>
            <p:spPr>
              <a:xfrm flipV="1">
                <a:off x="6104" y="1827610"/>
                <a:ext cx="1736553" cy="813547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548" name="Lijn"/>
              <p:cNvSpPr/>
              <p:nvPr/>
            </p:nvSpPr>
            <p:spPr>
              <a:xfrm flipV="1">
                <a:off x="6104" y="1105450"/>
                <a:ext cx="1766333" cy="1535707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549" name="Lijn"/>
              <p:cNvSpPr/>
              <p:nvPr/>
            </p:nvSpPr>
            <p:spPr>
              <a:xfrm flipV="1">
                <a:off x="6104" y="1103453"/>
                <a:ext cx="1772027" cy="248320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550" name="Lijn"/>
              <p:cNvSpPr/>
              <p:nvPr/>
            </p:nvSpPr>
            <p:spPr>
              <a:xfrm flipV="1">
                <a:off x="6104" y="2773107"/>
                <a:ext cx="1736553" cy="813547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551" name="Lijn"/>
              <p:cNvSpPr/>
              <p:nvPr/>
            </p:nvSpPr>
            <p:spPr>
              <a:xfrm flipV="1">
                <a:off x="6104" y="2050947"/>
                <a:ext cx="1766333" cy="1535707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</p:grpSp>
        <p:sp>
          <p:nvSpPr>
            <p:cNvPr id="553" name="Lijn"/>
            <p:cNvSpPr/>
            <p:nvPr/>
          </p:nvSpPr>
          <p:spPr>
            <a:xfrm>
              <a:off x="9260824" y="2339449"/>
              <a:ext cx="69428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554" name="Lijn"/>
            <p:cNvSpPr/>
            <p:nvPr/>
          </p:nvSpPr>
          <p:spPr>
            <a:xfrm>
              <a:off x="9260824" y="3084609"/>
              <a:ext cx="69428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555" name="Lijn"/>
            <p:cNvSpPr/>
            <p:nvPr/>
          </p:nvSpPr>
          <p:spPr>
            <a:xfrm>
              <a:off x="9260824" y="3829767"/>
              <a:ext cx="69428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556" name="Lijn"/>
            <p:cNvSpPr/>
            <p:nvPr/>
          </p:nvSpPr>
          <p:spPr>
            <a:xfrm>
              <a:off x="0" y="2267345"/>
              <a:ext cx="69428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557" name="Lijn"/>
            <p:cNvSpPr/>
            <p:nvPr/>
          </p:nvSpPr>
          <p:spPr>
            <a:xfrm>
              <a:off x="0" y="3279655"/>
              <a:ext cx="69428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558" name="Lijn"/>
            <p:cNvSpPr/>
            <p:nvPr/>
          </p:nvSpPr>
          <p:spPr>
            <a:xfrm>
              <a:off x="0" y="4121725"/>
              <a:ext cx="69428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559" name="Lijn"/>
            <p:cNvSpPr/>
            <p:nvPr/>
          </p:nvSpPr>
          <p:spPr>
            <a:xfrm>
              <a:off x="0" y="4996292"/>
              <a:ext cx="69428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560" name="Cirkel"/>
            <p:cNvSpPr/>
            <p:nvPr/>
          </p:nvSpPr>
          <p:spPr>
            <a:xfrm>
              <a:off x="3354579" y="1998659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hueOff val="-2473792"/>
                    <a:satOff val="-50209"/>
                    <a:lumOff val="23543"/>
                  </a:schemeClr>
                </a:gs>
                <a:gs pos="100000">
                  <a:schemeClr val="accent2">
                    <a:hueOff val="-554920"/>
                    <a:satOff val="-21482"/>
                    <a:lumOff val="-6228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1" name="Cirkel"/>
            <p:cNvSpPr/>
            <p:nvPr/>
          </p:nvSpPr>
          <p:spPr>
            <a:xfrm>
              <a:off x="3354579" y="2937359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hueOff val="-2473792"/>
                    <a:satOff val="-50209"/>
                    <a:lumOff val="23543"/>
                  </a:schemeClr>
                </a:gs>
                <a:gs pos="100000">
                  <a:schemeClr val="accent2">
                    <a:hueOff val="-554920"/>
                    <a:satOff val="-21482"/>
                    <a:lumOff val="-6228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2" name="Cirkel"/>
            <p:cNvSpPr/>
            <p:nvPr/>
          </p:nvSpPr>
          <p:spPr>
            <a:xfrm>
              <a:off x="3354579" y="4663224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hueOff val="-2473792"/>
                    <a:satOff val="-50209"/>
                    <a:lumOff val="23543"/>
                  </a:schemeClr>
                </a:gs>
                <a:gs pos="100000">
                  <a:schemeClr val="accent2">
                    <a:hueOff val="-554920"/>
                    <a:satOff val="-21482"/>
                    <a:lumOff val="-6228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3" name="Cirkel"/>
            <p:cNvSpPr/>
            <p:nvPr/>
          </p:nvSpPr>
          <p:spPr>
            <a:xfrm>
              <a:off x="3604090" y="3770078"/>
              <a:ext cx="180749" cy="180748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4" name="Cirkel"/>
            <p:cNvSpPr/>
            <p:nvPr/>
          </p:nvSpPr>
          <p:spPr>
            <a:xfrm>
              <a:off x="3604090" y="4025863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5" name="Cirkel"/>
            <p:cNvSpPr/>
            <p:nvPr/>
          </p:nvSpPr>
          <p:spPr>
            <a:xfrm>
              <a:off x="3604090" y="4289789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585" name="Groepeer"/>
            <p:cNvGrpSpPr/>
            <p:nvPr/>
          </p:nvGrpSpPr>
          <p:grpSpPr>
            <a:xfrm>
              <a:off x="4029498" y="1408185"/>
              <a:ext cx="1798481" cy="3575646"/>
              <a:chOff x="0" y="0"/>
              <a:chExt cx="1798479" cy="3575644"/>
            </a:xfrm>
          </p:grpSpPr>
          <p:sp>
            <p:nvSpPr>
              <p:cNvPr id="566" name="Lijn"/>
              <p:cNvSpPr/>
              <p:nvPr/>
            </p:nvSpPr>
            <p:spPr>
              <a:xfrm>
                <a:off x="40692" y="0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567" name="Lijn"/>
              <p:cNvSpPr/>
              <p:nvPr/>
            </p:nvSpPr>
            <p:spPr>
              <a:xfrm>
                <a:off x="40278" y="938700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568" name="Lijn"/>
              <p:cNvSpPr/>
              <p:nvPr/>
            </p:nvSpPr>
            <p:spPr>
              <a:xfrm>
                <a:off x="40278" y="3573118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569" name="Lijn"/>
              <p:cNvSpPr/>
              <p:nvPr/>
            </p:nvSpPr>
            <p:spPr>
              <a:xfrm>
                <a:off x="40278" y="931263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570" name="Lijn"/>
              <p:cNvSpPr/>
              <p:nvPr/>
            </p:nvSpPr>
            <p:spPr>
              <a:xfrm>
                <a:off x="60562" y="948589"/>
                <a:ext cx="1711033" cy="1711033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571" name="Lijn"/>
              <p:cNvSpPr/>
              <p:nvPr/>
            </p:nvSpPr>
            <p:spPr>
              <a:xfrm>
                <a:off x="40278" y="1869964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572" name="Lijn"/>
              <p:cNvSpPr/>
              <p:nvPr/>
            </p:nvSpPr>
            <p:spPr>
              <a:xfrm flipV="1">
                <a:off x="40278" y="1065933"/>
                <a:ext cx="1727093" cy="80396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573" name="Lijn"/>
              <p:cNvSpPr/>
              <p:nvPr/>
            </p:nvSpPr>
            <p:spPr>
              <a:xfrm>
                <a:off x="40278" y="1865972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574" name="Lijn"/>
              <p:cNvSpPr/>
              <p:nvPr/>
            </p:nvSpPr>
            <p:spPr>
              <a:xfrm>
                <a:off x="32708" y="2667290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575" name="Lijn"/>
              <p:cNvSpPr/>
              <p:nvPr/>
            </p:nvSpPr>
            <p:spPr>
              <a:xfrm flipV="1">
                <a:off x="32708" y="1863260"/>
                <a:ext cx="1727093" cy="80396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576" name="Lijn"/>
              <p:cNvSpPr/>
              <p:nvPr/>
            </p:nvSpPr>
            <p:spPr>
              <a:xfrm>
                <a:off x="32708" y="2663298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577" name="Lijn"/>
              <p:cNvSpPr/>
              <p:nvPr/>
            </p:nvSpPr>
            <p:spPr>
              <a:xfrm flipV="1">
                <a:off x="47848" y="1055440"/>
                <a:ext cx="1726708" cy="161178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578" name="Lijn"/>
              <p:cNvSpPr/>
              <p:nvPr/>
            </p:nvSpPr>
            <p:spPr>
              <a:xfrm>
                <a:off x="60562" y="948589"/>
                <a:ext cx="1680427" cy="2442398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579" name="Lijn"/>
              <p:cNvSpPr/>
              <p:nvPr/>
            </p:nvSpPr>
            <p:spPr>
              <a:xfrm flipV="1">
                <a:off x="32708" y="2749389"/>
                <a:ext cx="1752225" cy="82625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580" name="Lijn"/>
              <p:cNvSpPr/>
              <p:nvPr/>
            </p:nvSpPr>
            <p:spPr>
              <a:xfrm flipV="1">
                <a:off x="47848" y="1963860"/>
                <a:ext cx="1726708" cy="161178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581" name="Lijn"/>
              <p:cNvSpPr/>
              <p:nvPr/>
            </p:nvSpPr>
            <p:spPr>
              <a:xfrm flipV="1">
                <a:off x="47849" y="1157912"/>
                <a:ext cx="1729877" cy="2417732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582" name="Lijn"/>
              <p:cNvSpPr/>
              <p:nvPr/>
            </p:nvSpPr>
            <p:spPr>
              <a:xfrm>
                <a:off x="0" y="9888"/>
                <a:ext cx="1711034" cy="1711034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583" name="Lijn"/>
              <p:cNvSpPr/>
              <p:nvPr/>
            </p:nvSpPr>
            <p:spPr>
              <a:xfrm>
                <a:off x="0" y="9888"/>
                <a:ext cx="1798480" cy="2505352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584" name="Lijn"/>
              <p:cNvSpPr/>
              <p:nvPr/>
            </p:nvSpPr>
            <p:spPr>
              <a:xfrm>
                <a:off x="0" y="9888"/>
                <a:ext cx="1757789" cy="3336598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</p:grpSp>
        <p:sp>
          <p:nvSpPr>
            <p:cNvPr id="586" name="Lijn"/>
            <p:cNvSpPr/>
            <p:nvPr/>
          </p:nvSpPr>
          <p:spPr>
            <a:xfrm>
              <a:off x="6467833" y="540715"/>
              <a:ext cx="1865933" cy="377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05" fill="norm" stroke="1" extrusionOk="0">
                  <a:moveTo>
                    <a:pt x="0" y="20046"/>
                  </a:moveTo>
                  <a:cubicBezTo>
                    <a:pt x="3134" y="6206"/>
                    <a:pt x="7328" y="-995"/>
                    <a:pt x="11613" y="111"/>
                  </a:cubicBezTo>
                  <a:cubicBezTo>
                    <a:pt x="15355" y="1076"/>
                    <a:pt x="18898" y="8349"/>
                    <a:pt x="21600" y="20605"/>
                  </a:cubicBezTo>
                </a:path>
              </a:pathLst>
            </a:custGeom>
            <a:noFill/>
            <a:ln w="38100" cap="flat">
              <a:solidFill>
                <a:schemeClr val="accent6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587" name="hidden layer 2"/>
            <p:cNvSpPr txBox="1"/>
            <p:nvPr/>
          </p:nvSpPr>
          <p:spPr>
            <a:xfrm>
              <a:off x="5603413" y="5676087"/>
              <a:ext cx="1434778" cy="358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i="1"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hidden layer 2</a:t>
              </a:r>
            </a:p>
          </p:txBody>
        </p:sp>
        <p:sp>
          <p:nvSpPr>
            <p:cNvPr id="588" name="Vergelijking"/>
            <p:cNvSpPr txBox="1"/>
            <p:nvPr/>
          </p:nvSpPr>
          <p:spPr>
            <a:xfrm>
              <a:off x="2198820" y="724426"/>
              <a:ext cx="608301" cy="394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sSup>
                      <m:e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m:oMathPara>
              </a14:m>
              <a:endParaRPr sz="3600"/>
            </a:p>
          </p:txBody>
        </p:sp>
        <p:sp>
          <p:nvSpPr>
            <p:cNvPr id="589" name="Vergelijking"/>
            <p:cNvSpPr txBox="1"/>
            <p:nvPr/>
          </p:nvSpPr>
          <p:spPr>
            <a:xfrm>
              <a:off x="4644481" y="724426"/>
              <a:ext cx="608301" cy="394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sSup>
                      <m:e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m:oMathPara>
              </a14:m>
              <a:endParaRPr sz="3600"/>
            </a:p>
          </p:txBody>
        </p:sp>
        <p:sp>
          <p:nvSpPr>
            <p:cNvPr id="590" name="Vergelijking"/>
            <p:cNvSpPr txBox="1"/>
            <p:nvPr/>
          </p:nvSpPr>
          <p:spPr>
            <a:xfrm>
              <a:off x="7090142" y="724426"/>
              <a:ext cx="608301" cy="394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sSup>
                      <m:e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m:oMathPara>
              </a14:m>
              <a:endParaRPr sz="3600"/>
            </a:p>
          </p:txBody>
        </p:sp>
        <p:sp>
          <p:nvSpPr>
            <p:cNvPr id="591" name="Vergelijking"/>
            <p:cNvSpPr txBox="1"/>
            <p:nvPr/>
          </p:nvSpPr>
          <p:spPr>
            <a:xfrm>
              <a:off x="3136209" y="0"/>
              <a:ext cx="677796" cy="3954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p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m:oMathPara>
              </a14:m>
              <a:endParaRPr sz="3600"/>
            </a:p>
          </p:txBody>
        </p:sp>
        <p:sp>
          <p:nvSpPr>
            <p:cNvPr id="592" name="Vergelijking"/>
            <p:cNvSpPr txBox="1"/>
            <p:nvPr/>
          </p:nvSpPr>
          <p:spPr>
            <a:xfrm>
              <a:off x="5658225" y="0"/>
              <a:ext cx="677795" cy="3954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p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m:oMathPara>
              </a14:m>
              <a:endParaRPr sz="3600"/>
            </a:p>
          </p:txBody>
        </p:sp>
        <p:sp>
          <p:nvSpPr>
            <p:cNvPr id="593" name="Vergelijking"/>
            <p:cNvSpPr txBox="1"/>
            <p:nvPr/>
          </p:nvSpPr>
          <p:spPr>
            <a:xfrm>
              <a:off x="8173380" y="0"/>
              <a:ext cx="677795" cy="3954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p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m:oMathPara>
              </a14:m>
              <a:endParaRPr sz="3600"/>
            </a:p>
          </p:txBody>
        </p:sp>
      </p:grpSp>
      <p:grpSp>
        <p:nvGrpSpPr>
          <p:cNvPr id="602" name="Groepeer"/>
          <p:cNvGrpSpPr/>
          <p:nvPr/>
        </p:nvGrpSpPr>
        <p:grpSpPr>
          <a:xfrm>
            <a:off x="1770375" y="6800067"/>
            <a:ext cx="9736748" cy="2818622"/>
            <a:chOff x="0" y="0"/>
            <a:chExt cx="9736746" cy="2818620"/>
          </a:xfrm>
        </p:grpSpPr>
        <p:sp>
          <p:nvSpPr>
            <p:cNvPr id="595" name="Vergelijking"/>
            <p:cNvSpPr txBox="1"/>
            <p:nvPr/>
          </p:nvSpPr>
          <p:spPr>
            <a:xfrm>
              <a:off x="0" y="807173"/>
              <a:ext cx="1110795" cy="9458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m>
                      <m:mPr>
                        <m:ctrlPr>
                          <a:rPr xmlns:a="http://schemas.openxmlformats.org/drawingml/2006/mai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baseJc m:val="center"/>
                        <m:plcHide m:val="on"/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</m:mPr>
                      <m:mr>
                        <m:e>
                          <m:sSup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p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  <m:e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mr>
                      <m:mr>
                        <m:e>
                          <m:sSubSup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  <m:e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m:oMathPara>
              </a14:m>
              <a:endParaRPr sz="2800"/>
            </a:p>
          </p:txBody>
        </p:sp>
        <p:sp>
          <p:nvSpPr>
            <p:cNvPr id="596" name="Vergelijking"/>
            <p:cNvSpPr txBox="1"/>
            <p:nvPr/>
          </p:nvSpPr>
          <p:spPr>
            <a:xfrm>
              <a:off x="2299211" y="807173"/>
              <a:ext cx="1975159" cy="15244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m>
                      <m:mPr>
                        <m:ctrlPr>
                          <a:rPr xmlns:a="http://schemas.openxmlformats.org/drawingml/2006/mai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baseJc m:val="center"/>
                        <m:plcHide m:val="on"/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</m:mPr>
                      <m:mr>
                        <m:e>
                          <m:sSup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p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  <m:e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e>
                              <m:argPr>
                                <m:scrLvl m:val="0"/>
                              </m:argPr>
                              <m:r>
                                <m:rPr>
                                  <m:sty m:val="p"/>
                                </m:rP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p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sSup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p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mr>
                      <m:mr>
                        <m:e>
                          <m:sSup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p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  <m:e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p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  <m:mr>
                        <m:e>
                          <m:sSubSup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  <m:e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m:oMathPara>
              </a14:m>
              <a:endParaRPr sz="2800"/>
            </a:p>
          </p:txBody>
        </p:sp>
        <p:sp>
          <p:nvSpPr>
            <p:cNvPr id="597" name="Vergelijking"/>
            <p:cNvSpPr txBox="1"/>
            <p:nvPr/>
          </p:nvSpPr>
          <p:spPr>
            <a:xfrm>
              <a:off x="5030604" y="807173"/>
              <a:ext cx="1975159" cy="15244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m>
                      <m:mPr>
                        <m:ctrlPr>
                          <a:rPr xmlns:a="http://schemas.openxmlformats.org/drawingml/2006/mai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baseJc m:val="center"/>
                        <m:plcHide m:val="on"/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</m:mPr>
                      <m:mr>
                        <m:e>
                          <m:sSup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p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  <m:e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e>
                              <m:argPr>
                                <m:scrLvl m:val="0"/>
                              </m:argPr>
                              <m:r>
                                <m:rPr>
                                  <m:sty m:val="p"/>
                                </m:rP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p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sSup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p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mr>
                      <m:mr>
                        <m:e>
                          <m:sSup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p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  <m:e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p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  <m:mr>
                        <m:e>
                          <m:sSubSup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  <m:e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m:oMathPara>
              </a14:m>
              <a:endParaRPr sz="2800"/>
            </a:p>
          </p:txBody>
        </p:sp>
        <p:sp>
          <p:nvSpPr>
            <p:cNvPr id="598" name="Vergelijking"/>
            <p:cNvSpPr txBox="1"/>
            <p:nvPr/>
          </p:nvSpPr>
          <p:spPr>
            <a:xfrm>
              <a:off x="7762406" y="807173"/>
              <a:ext cx="1974341" cy="20114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m>
                      <m:mPr>
                        <m:ctrlPr>
                          <a:rPr xmlns:a="http://schemas.openxmlformats.org/drawingml/2006/mai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baseJc m:val="center"/>
                        <m:plcHide m:val="on"/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</m:mPr>
                      <m:mr>
                        <m:e>
                          <m:sSup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p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  <m:e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e>
                              <m:argPr>
                                <m:scrLvl m:val="0"/>
                              </m:argPr>
                              <m:r>
                                <m:rPr>
                                  <m:sty m:val="p"/>
                                </m:rP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p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sSup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p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mr>
                      <m:mr>
                        <m:e>
                          <m:sSup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p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  <m:e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p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  <m:mr>
                        <m:e/>
                        <m:e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m:rPr>
                                  <m:sty m:val="p"/>
                                </m:rP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sub>
                          </m:sSub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  <m:mr>
                        <m:e/>
                        <m:e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e>
                              <m:argPr>
                                <m:scrLvl m:val="0"/>
                              </m:argPr>
                              <m:limUpp>
                                <m:e>
                                  <m:argPr>
                                    <m:scrLvl m:val="0"/>
                                  </m:argPr>
                                  <m:r>
                                    <a:rPr xmlns:a="http://schemas.openxmlformats.org/drawingml/2006/mai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lim>
                                  <m:argPr>
                                    <m:scrLvl m:val="0"/>
                                  </m:argPr>
                                  <m:r>
                                    <a:rPr xmlns:a="http://schemas.openxmlformats.org/drawingml/2006/mai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̂</m:t>
                                  </m:r>
                                </m:lim>
                              </m:limUpp>
                            </m:e>
                            <m:sup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</m:m>
                  </m:oMath>
                </m:oMathPara>
              </a14:m>
              <a:endParaRPr sz="2800"/>
            </a:p>
          </p:txBody>
        </p:sp>
        <p:sp>
          <p:nvSpPr>
            <p:cNvPr id="599" name="Lijn"/>
            <p:cNvSpPr/>
            <p:nvPr/>
          </p:nvSpPr>
          <p:spPr>
            <a:xfrm flipV="1">
              <a:off x="1705002" y="-1"/>
              <a:ext cx="1" cy="2253316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00" name="Lijn"/>
            <p:cNvSpPr/>
            <p:nvPr/>
          </p:nvSpPr>
          <p:spPr>
            <a:xfrm flipV="1">
              <a:off x="4652486" y="-1"/>
              <a:ext cx="1" cy="2253316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01" name="Lijn"/>
            <p:cNvSpPr/>
            <p:nvPr/>
          </p:nvSpPr>
          <p:spPr>
            <a:xfrm flipV="1">
              <a:off x="7384084" y="-1"/>
              <a:ext cx="1" cy="2253316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Lijn"/>
          <p:cNvSpPr/>
          <p:nvPr/>
        </p:nvSpPr>
        <p:spPr>
          <a:xfrm>
            <a:off x="5923534" y="1382787"/>
            <a:ext cx="560778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605" name="Lijn"/>
          <p:cNvSpPr/>
          <p:nvPr/>
        </p:nvSpPr>
        <p:spPr>
          <a:xfrm flipV="1">
            <a:off x="2826812" y="4218341"/>
            <a:ext cx="1558582" cy="710097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606" name="A"/>
          <p:cNvSpPr/>
          <p:nvPr/>
        </p:nvSpPr>
        <p:spPr>
          <a:xfrm>
            <a:off x="1550229" y="1799787"/>
            <a:ext cx="1093292" cy="1093293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607" name="C"/>
          <p:cNvSpPr/>
          <p:nvPr/>
        </p:nvSpPr>
        <p:spPr>
          <a:xfrm>
            <a:off x="4510370" y="836141"/>
            <a:ext cx="1093293" cy="1093293"/>
          </a:xfrm>
          <a:prstGeom prst="ellipse">
            <a:avLst/>
          </a:prstGeom>
          <a:gradFill>
            <a:gsLst>
              <a:gs pos="0">
                <a:schemeClr val="accent3">
                  <a:satOff val="18648"/>
                  <a:lumOff val="5971"/>
                </a:schemeClr>
              </a:gs>
              <a:gs pos="100000">
                <a:schemeClr val="accent3">
                  <a:hueOff val="-333990"/>
                  <a:satOff val="3917"/>
                  <a:lumOff val="-666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608" name="Lijn"/>
          <p:cNvSpPr/>
          <p:nvPr/>
        </p:nvSpPr>
        <p:spPr>
          <a:xfrm>
            <a:off x="2719347" y="2512010"/>
            <a:ext cx="1721932" cy="928382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609" name="Lijn"/>
          <p:cNvSpPr/>
          <p:nvPr/>
        </p:nvSpPr>
        <p:spPr>
          <a:xfrm flipV="1">
            <a:off x="2832657" y="1382787"/>
            <a:ext cx="1495077" cy="786288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610" name="Lijn"/>
          <p:cNvSpPr/>
          <p:nvPr/>
        </p:nvSpPr>
        <p:spPr>
          <a:xfrm>
            <a:off x="5923534" y="3910360"/>
            <a:ext cx="560778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611" name="Lijn"/>
          <p:cNvSpPr/>
          <p:nvPr/>
        </p:nvSpPr>
        <p:spPr>
          <a:xfrm flipV="1">
            <a:off x="2774451" y="1903781"/>
            <a:ext cx="1668228" cy="2623858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612" name="Lijn"/>
          <p:cNvSpPr/>
          <p:nvPr/>
        </p:nvSpPr>
        <p:spPr>
          <a:xfrm>
            <a:off x="494713" y="2346433"/>
            <a:ext cx="926483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613" name="Lijn"/>
          <p:cNvSpPr/>
          <p:nvPr/>
        </p:nvSpPr>
        <p:spPr>
          <a:xfrm>
            <a:off x="548972" y="4944567"/>
            <a:ext cx="926482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614" name="D"/>
          <p:cNvSpPr/>
          <p:nvPr/>
        </p:nvSpPr>
        <p:spPr>
          <a:xfrm>
            <a:off x="4510370" y="3363714"/>
            <a:ext cx="1093293" cy="1093292"/>
          </a:xfrm>
          <a:prstGeom prst="ellipse">
            <a:avLst/>
          </a:prstGeom>
          <a:gradFill>
            <a:gsLst>
              <a:gs pos="0">
                <a:schemeClr val="accent3">
                  <a:satOff val="18648"/>
                  <a:lumOff val="5971"/>
                </a:schemeClr>
              </a:gs>
              <a:gs pos="100000">
                <a:schemeClr val="accent3">
                  <a:hueOff val="-333990"/>
                  <a:satOff val="3917"/>
                  <a:lumOff val="-666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615" name="B"/>
          <p:cNvSpPr/>
          <p:nvPr/>
        </p:nvSpPr>
        <p:spPr>
          <a:xfrm>
            <a:off x="1604487" y="4381791"/>
            <a:ext cx="1093293" cy="1093293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616" name="E"/>
          <p:cNvSpPr/>
          <p:nvPr/>
        </p:nvSpPr>
        <p:spPr>
          <a:xfrm>
            <a:off x="4510370" y="5891286"/>
            <a:ext cx="1093293" cy="1093293"/>
          </a:xfrm>
          <a:prstGeom prst="ellipse">
            <a:avLst/>
          </a:prstGeom>
          <a:gradFill>
            <a:gsLst>
              <a:gs pos="0">
                <a:schemeClr val="accent3">
                  <a:satOff val="18648"/>
                  <a:lumOff val="5971"/>
                </a:schemeClr>
              </a:gs>
              <a:gs pos="100000">
                <a:schemeClr val="accent3">
                  <a:hueOff val="-333990"/>
                  <a:satOff val="3917"/>
                  <a:lumOff val="-666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617" name="Lijn"/>
          <p:cNvSpPr/>
          <p:nvPr/>
        </p:nvSpPr>
        <p:spPr>
          <a:xfrm>
            <a:off x="2724070" y="2997011"/>
            <a:ext cx="1717300" cy="282945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618" name="Lijn"/>
          <p:cNvSpPr/>
          <p:nvPr/>
        </p:nvSpPr>
        <p:spPr>
          <a:xfrm>
            <a:off x="2826812" y="5228532"/>
            <a:ext cx="1506064" cy="649712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619" name="Lijn"/>
          <p:cNvSpPr/>
          <p:nvPr/>
        </p:nvSpPr>
        <p:spPr>
          <a:xfrm>
            <a:off x="5923534" y="6437932"/>
            <a:ext cx="560778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620" name="Vergelijking"/>
          <p:cNvSpPr txBox="1"/>
          <p:nvPr/>
        </p:nvSpPr>
        <p:spPr>
          <a:xfrm>
            <a:off x="8220599" y="7185113"/>
            <a:ext cx="3914582" cy="18745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m:rPr>
                      <m:sty m:val="p"/>
                    </m:rPr>
                    <a:rPr xmlns:a="http://schemas.openxmlformats.org/drawingml/2006/main" sz="4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Θ</m:t>
                  </m:r>
                  <m:r>
                    <a:rPr xmlns:a="http://schemas.openxmlformats.org/drawingml/2006/main" sz="4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ctrlP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m>
                        <m:mPr>
                          <m:ctrlPr>
                            <a:rPr xmlns:a="http://schemas.openxmlformats.org/drawingml/2006/main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aseJc m:val="center"/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</m:mPr>
                        <m:mr>
                          <m:e>
                            <m:r>
                              <a:rPr xmlns:a="http://schemas.openxmlformats.org/drawingml/2006/main" sz="4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  <m:r>
                              <a:rPr xmlns:a="http://schemas.openxmlformats.org/drawingml/2006/main" sz="4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e>
                            <m:r>
                              <a:rPr xmlns:a="http://schemas.openxmlformats.org/drawingml/2006/main" sz="4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  <m:r>
                              <a:rPr xmlns:a="http://schemas.openxmlformats.org/drawingml/2006/main" sz="4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</m:mr>
                        <m:mr>
                          <m:e>
                            <m:r>
                              <a:rPr xmlns:a="http://schemas.openxmlformats.org/drawingml/2006/main" sz="4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xmlns:a="http://schemas.openxmlformats.org/drawingml/2006/main" sz="4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e>
                            <m:r>
                              <a:rPr xmlns:a="http://schemas.openxmlformats.org/drawingml/2006/main" sz="4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xmlns:a="http://schemas.openxmlformats.org/drawingml/2006/main" sz="4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</m:mr>
                        <m:mr>
                          <m:e>
                            <m:r>
                              <a:rPr xmlns:a="http://schemas.openxmlformats.org/drawingml/2006/main" sz="4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xmlns:a="http://schemas.openxmlformats.org/drawingml/2006/main" sz="4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e>
                            <m:r>
                              <a:rPr xmlns:a="http://schemas.openxmlformats.org/drawingml/2006/main" sz="4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xmlns:a="http://schemas.openxmlformats.org/drawingml/2006/main" sz="4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</m:mr>
                      </m:m>
                    </m:e>
                  </m:d>
                </m:oMath>
              </m:oMathPara>
            </a14:m>
            <a:endParaRPr sz="4800"/>
          </a:p>
        </p:txBody>
      </p:sp>
      <p:sp>
        <p:nvSpPr>
          <p:cNvPr id="621" name="Vergelijking"/>
          <p:cNvSpPr txBox="1"/>
          <p:nvPr/>
        </p:nvSpPr>
        <p:spPr>
          <a:xfrm>
            <a:off x="4248191" y="257212"/>
            <a:ext cx="299010" cy="3154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m:rPr>
                      <m:sty m:val="p"/>
                    </m:rP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Θ</m:t>
                  </m:r>
                </m:oMath>
              </m:oMathPara>
            </a14:m>
            <a:endParaRPr sz="36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nn:cost function"/>
          <p:cNvSpPr txBox="1"/>
          <p:nvPr/>
        </p:nvSpPr>
        <p:spPr>
          <a:xfrm>
            <a:off x="2041127" y="4292599"/>
            <a:ext cx="892254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nn:cost function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Lijn"/>
          <p:cNvSpPr/>
          <p:nvPr/>
        </p:nvSpPr>
        <p:spPr>
          <a:xfrm>
            <a:off x="1130274" y="2163410"/>
            <a:ext cx="1477534" cy="1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626" name="Cirkel"/>
          <p:cNvSpPr/>
          <p:nvPr/>
        </p:nvSpPr>
        <p:spPr>
          <a:xfrm>
            <a:off x="2640399" y="1530789"/>
            <a:ext cx="1208463" cy="1208462"/>
          </a:xfrm>
          <a:prstGeom prst="ellipse">
            <a:avLst/>
          </a:prstGeom>
          <a:solidFill>
            <a:srgbClr val="F392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27" name="Cirkel"/>
          <p:cNvSpPr/>
          <p:nvPr/>
        </p:nvSpPr>
        <p:spPr>
          <a:xfrm>
            <a:off x="536177" y="1530789"/>
            <a:ext cx="1208462" cy="1208462"/>
          </a:xfrm>
          <a:prstGeom prst="ellipse">
            <a:avLst/>
          </a:prstGeom>
          <a:solidFill>
            <a:srgbClr val="01FF44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14:m>
              <m:oMathPara>
                <m:oMathParaPr>
                  <m:jc m:val="center"/>
                </m:oMathParaPr>
                <m:oMath>
                  <m:r>
                    <m:rPr>
                      <m:sty m:val="p"/>
                    </m:rPr>
                    <a:rPr xmlns:a="http://schemas.openxmlformats.org/drawingml/2006/main" sz="5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Σ</m:t>
                  </m:r>
                </m:oMath>
              </m:oMathPara>
            </a14:m>
          </a:p>
        </p:txBody>
      </p:sp>
      <p:sp>
        <p:nvSpPr>
          <p:cNvPr id="628" name="Lijn"/>
          <p:cNvSpPr/>
          <p:nvPr/>
        </p:nvSpPr>
        <p:spPr>
          <a:xfrm flipV="1">
            <a:off x="3244630" y="1679868"/>
            <a:ext cx="1" cy="910304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629" name="Lijn"/>
          <p:cNvSpPr/>
          <p:nvPr/>
        </p:nvSpPr>
        <p:spPr>
          <a:xfrm>
            <a:off x="2839133" y="1852365"/>
            <a:ext cx="779585" cy="5527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505" fill="norm" stroke="1" extrusionOk="0">
                <a:moveTo>
                  <a:pt x="0" y="19302"/>
                </a:moveTo>
                <a:cubicBezTo>
                  <a:pt x="5036" y="20451"/>
                  <a:pt x="9953" y="16629"/>
                  <a:pt x="11452" y="10399"/>
                </a:cubicBezTo>
                <a:cubicBezTo>
                  <a:pt x="11821" y="8866"/>
                  <a:pt x="11944" y="7245"/>
                  <a:pt x="12414" y="5757"/>
                </a:cubicBezTo>
                <a:cubicBezTo>
                  <a:pt x="13871" y="1149"/>
                  <a:pt x="17941" y="-1149"/>
                  <a:pt x="21600" y="57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630" name="Cirkel"/>
          <p:cNvSpPr/>
          <p:nvPr/>
        </p:nvSpPr>
        <p:spPr>
          <a:xfrm>
            <a:off x="2640399" y="3454845"/>
            <a:ext cx="1208463" cy="1208463"/>
          </a:xfrm>
          <a:prstGeom prst="ellipse">
            <a:avLst/>
          </a:prstGeom>
          <a:solidFill>
            <a:srgbClr val="F392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31" name="Lijn"/>
          <p:cNvSpPr/>
          <p:nvPr/>
        </p:nvSpPr>
        <p:spPr>
          <a:xfrm flipV="1">
            <a:off x="3244630" y="3603924"/>
            <a:ext cx="1" cy="910304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632" name="Lijn"/>
          <p:cNvSpPr/>
          <p:nvPr/>
        </p:nvSpPr>
        <p:spPr>
          <a:xfrm>
            <a:off x="2839133" y="3776421"/>
            <a:ext cx="779585" cy="5527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505" fill="norm" stroke="1" extrusionOk="0">
                <a:moveTo>
                  <a:pt x="0" y="19302"/>
                </a:moveTo>
                <a:cubicBezTo>
                  <a:pt x="5036" y="20451"/>
                  <a:pt x="9953" y="16629"/>
                  <a:pt x="11452" y="10399"/>
                </a:cubicBezTo>
                <a:cubicBezTo>
                  <a:pt x="11821" y="8866"/>
                  <a:pt x="11944" y="7245"/>
                  <a:pt x="12414" y="5757"/>
                </a:cubicBezTo>
                <a:cubicBezTo>
                  <a:pt x="13871" y="1149"/>
                  <a:pt x="17941" y="-1149"/>
                  <a:pt x="21600" y="57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633" name="Cirkel"/>
          <p:cNvSpPr/>
          <p:nvPr/>
        </p:nvSpPr>
        <p:spPr>
          <a:xfrm>
            <a:off x="2640399" y="5435682"/>
            <a:ext cx="1208463" cy="1208462"/>
          </a:xfrm>
          <a:prstGeom prst="ellipse">
            <a:avLst/>
          </a:prstGeom>
          <a:solidFill>
            <a:srgbClr val="F392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34" name="Lijn"/>
          <p:cNvSpPr/>
          <p:nvPr/>
        </p:nvSpPr>
        <p:spPr>
          <a:xfrm flipV="1">
            <a:off x="3244630" y="5584761"/>
            <a:ext cx="1" cy="910304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635" name="Lijn"/>
          <p:cNvSpPr/>
          <p:nvPr/>
        </p:nvSpPr>
        <p:spPr>
          <a:xfrm>
            <a:off x="2839133" y="5757258"/>
            <a:ext cx="779585" cy="5527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505" fill="norm" stroke="1" extrusionOk="0">
                <a:moveTo>
                  <a:pt x="0" y="19302"/>
                </a:moveTo>
                <a:cubicBezTo>
                  <a:pt x="5036" y="20451"/>
                  <a:pt x="9953" y="16629"/>
                  <a:pt x="11452" y="10399"/>
                </a:cubicBezTo>
                <a:cubicBezTo>
                  <a:pt x="11821" y="8866"/>
                  <a:pt x="11944" y="7245"/>
                  <a:pt x="12414" y="5757"/>
                </a:cubicBezTo>
                <a:cubicBezTo>
                  <a:pt x="13871" y="1149"/>
                  <a:pt x="17941" y="-1149"/>
                  <a:pt x="21600" y="57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636" name="Cirkel"/>
          <p:cNvSpPr/>
          <p:nvPr/>
        </p:nvSpPr>
        <p:spPr>
          <a:xfrm>
            <a:off x="2640399" y="7263535"/>
            <a:ext cx="1208463" cy="1208463"/>
          </a:xfrm>
          <a:prstGeom prst="ellipse">
            <a:avLst/>
          </a:prstGeom>
          <a:solidFill>
            <a:srgbClr val="F392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37" name="Lijn"/>
          <p:cNvSpPr/>
          <p:nvPr/>
        </p:nvSpPr>
        <p:spPr>
          <a:xfrm>
            <a:off x="1130274" y="4087466"/>
            <a:ext cx="1477534" cy="1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638" name="Lijn"/>
          <p:cNvSpPr/>
          <p:nvPr/>
        </p:nvSpPr>
        <p:spPr>
          <a:xfrm>
            <a:off x="1130274" y="6068303"/>
            <a:ext cx="1477534" cy="1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639" name="Lijn"/>
          <p:cNvSpPr/>
          <p:nvPr/>
        </p:nvSpPr>
        <p:spPr>
          <a:xfrm>
            <a:off x="1130274" y="7896156"/>
            <a:ext cx="1477534" cy="1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640" name="Lijn"/>
          <p:cNvSpPr/>
          <p:nvPr/>
        </p:nvSpPr>
        <p:spPr>
          <a:xfrm flipV="1">
            <a:off x="3244630" y="7412614"/>
            <a:ext cx="1" cy="910304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641" name="Lijn"/>
          <p:cNvSpPr/>
          <p:nvPr/>
        </p:nvSpPr>
        <p:spPr>
          <a:xfrm>
            <a:off x="2839133" y="7585112"/>
            <a:ext cx="779585" cy="5527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505" fill="norm" stroke="1" extrusionOk="0">
                <a:moveTo>
                  <a:pt x="0" y="19302"/>
                </a:moveTo>
                <a:cubicBezTo>
                  <a:pt x="5036" y="20451"/>
                  <a:pt x="9953" y="16629"/>
                  <a:pt x="11452" y="10399"/>
                </a:cubicBezTo>
                <a:cubicBezTo>
                  <a:pt x="11821" y="8866"/>
                  <a:pt x="11944" y="7245"/>
                  <a:pt x="12414" y="5757"/>
                </a:cubicBezTo>
                <a:cubicBezTo>
                  <a:pt x="13871" y="1149"/>
                  <a:pt x="17941" y="-1149"/>
                  <a:pt x="21600" y="57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642" name="Cirkel"/>
          <p:cNvSpPr/>
          <p:nvPr/>
        </p:nvSpPr>
        <p:spPr>
          <a:xfrm>
            <a:off x="536177" y="3448551"/>
            <a:ext cx="1208462" cy="1208462"/>
          </a:xfrm>
          <a:prstGeom prst="ellipse">
            <a:avLst/>
          </a:prstGeom>
          <a:solidFill>
            <a:srgbClr val="01FF44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14:m>
              <m:oMathPara>
                <m:oMathParaPr>
                  <m:jc m:val="center"/>
                </m:oMathParaPr>
                <m:oMath>
                  <m:r>
                    <m:rPr>
                      <m:sty m:val="p"/>
                    </m:rPr>
                    <a:rPr xmlns:a="http://schemas.openxmlformats.org/drawingml/2006/main" sz="5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Σ</m:t>
                  </m:r>
                </m:oMath>
              </m:oMathPara>
            </a14:m>
          </a:p>
        </p:txBody>
      </p:sp>
      <p:sp>
        <p:nvSpPr>
          <p:cNvPr id="643" name="Cirkel"/>
          <p:cNvSpPr/>
          <p:nvPr/>
        </p:nvSpPr>
        <p:spPr>
          <a:xfrm>
            <a:off x="536177" y="5464072"/>
            <a:ext cx="1208462" cy="1208463"/>
          </a:xfrm>
          <a:prstGeom prst="ellipse">
            <a:avLst/>
          </a:prstGeom>
          <a:solidFill>
            <a:srgbClr val="01FF44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14:m>
              <m:oMathPara>
                <m:oMathParaPr>
                  <m:jc m:val="center"/>
                </m:oMathParaPr>
                <m:oMath>
                  <m:r>
                    <m:rPr>
                      <m:sty m:val="p"/>
                    </m:rPr>
                    <a:rPr xmlns:a="http://schemas.openxmlformats.org/drawingml/2006/main" sz="5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Σ</m:t>
                  </m:r>
                </m:oMath>
              </m:oMathPara>
            </a14:m>
          </a:p>
        </p:txBody>
      </p:sp>
      <p:sp>
        <p:nvSpPr>
          <p:cNvPr id="644" name="Cirkel"/>
          <p:cNvSpPr/>
          <p:nvPr/>
        </p:nvSpPr>
        <p:spPr>
          <a:xfrm>
            <a:off x="536177" y="7257242"/>
            <a:ext cx="1208462" cy="1208462"/>
          </a:xfrm>
          <a:prstGeom prst="ellipse">
            <a:avLst/>
          </a:prstGeom>
          <a:solidFill>
            <a:srgbClr val="01FF44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14:m>
              <m:oMathPara>
                <m:oMathParaPr>
                  <m:jc m:val="center"/>
                </m:oMathParaPr>
                <m:oMath>
                  <m:r>
                    <m:rPr>
                      <m:sty m:val="p"/>
                    </m:rPr>
                    <a:rPr xmlns:a="http://schemas.openxmlformats.org/drawingml/2006/main" sz="5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Σ</m:t>
                  </m:r>
                </m:oMath>
              </m:oMathPara>
            </a14:m>
          </a:p>
        </p:txBody>
      </p:sp>
      <p:sp>
        <p:nvSpPr>
          <p:cNvPr id="645" name="train network for specific goal"/>
          <p:cNvSpPr txBox="1"/>
          <p:nvPr/>
        </p:nvSpPr>
        <p:spPr>
          <a:xfrm>
            <a:off x="2570770" y="355336"/>
            <a:ext cx="786326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train network for specific goal</a:t>
            </a:r>
          </a:p>
        </p:txBody>
      </p:sp>
      <p:pic>
        <p:nvPicPr>
          <p:cNvPr id="646" name="iu.jpg" descr="iu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4588324" y="1930755"/>
            <a:ext cx="7856119" cy="5892090"/>
          </a:xfrm>
          <a:prstGeom prst="rect">
            <a:avLst/>
          </a:prstGeom>
          <a:ln w="12700">
            <a:miter lim="400000"/>
          </a:ln>
        </p:spPr>
      </p:pic>
      <p:sp>
        <p:nvSpPr>
          <p:cNvPr id="647" name="Lijn"/>
          <p:cNvSpPr/>
          <p:nvPr/>
        </p:nvSpPr>
        <p:spPr>
          <a:xfrm>
            <a:off x="3802746" y="2163410"/>
            <a:ext cx="3429998" cy="1595511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648" name="Lijn"/>
          <p:cNvSpPr/>
          <p:nvPr/>
        </p:nvSpPr>
        <p:spPr>
          <a:xfrm>
            <a:off x="3802745" y="4087466"/>
            <a:ext cx="6275494" cy="1553734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649" name="Lijn"/>
          <p:cNvSpPr/>
          <p:nvPr/>
        </p:nvSpPr>
        <p:spPr>
          <a:xfrm>
            <a:off x="3802745" y="6068303"/>
            <a:ext cx="1477534" cy="1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650" name="Lijn"/>
          <p:cNvSpPr/>
          <p:nvPr/>
        </p:nvSpPr>
        <p:spPr>
          <a:xfrm flipV="1">
            <a:off x="3802745" y="7037173"/>
            <a:ext cx="3129070" cy="858984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2" name="iu.jpg" descr="iu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85934" y="6504256"/>
            <a:ext cx="4233186" cy="3033784"/>
          </a:xfrm>
          <a:prstGeom prst="rect">
            <a:avLst/>
          </a:prstGeom>
          <a:ln w="12700">
            <a:miter lim="400000"/>
          </a:ln>
        </p:spPr>
      </p:pic>
      <p:pic>
        <p:nvPicPr>
          <p:cNvPr id="653" name="iu.jpg" descr="iu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95192" y="4950617"/>
            <a:ext cx="3044880" cy="22836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78" name="Groepeer"/>
          <p:cNvGrpSpPr/>
          <p:nvPr/>
        </p:nvGrpSpPr>
        <p:grpSpPr>
          <a:xfrm>
            <a:off x="1552177" y="1530789"/>
            <a:ext cx="7586054" cy="6941208"/>
            <a:chOff x="0" y="0"/>
            <a:chExt cx="7586053" cy="6941207"/>
          </a:xfrm>
        </p:grpSpPr>
        <p:sp>
          <p:nvSpPr>
            <p:cNvPr id="654" name="Lijn"/>
            <p:cNvSpPr/>
            <p:nvPr/>
          </p:nvSpPr>
          <p:spPr>
            <a:xfrm>
              <a:off x="594097" y="632621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55" name="Lijn"/>
            <p:cNvSpPr/>
            <p:nvPr/>
          </p:nvSpPr>
          <p:spPr>
            <a:xfrm>
              <a:off x="3266568" y="632621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56" name="Cirkel"/>
            <p:cNvSpPr/>
            <p:nvPr/>
          </p:nvSpPr>
          <p:spPr>
            <a:xfrm>
              <a:off x="2104222" y="0"/>
              <a:ext cx="1208462" cy="1208462"/>
            </a:xfrm>
            <a:prstGeom prst="ellipse">
              <a:avLst/>
            </a:prstGeom>
            <a:solidFill>
              <a:srgbClr val="F392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57" name="Cirkel"/>
            <p:cNvSpPr/>
            <p:nvPr/>
          </p:nvSpPr>
          <p:spPr>
            <a:xfrm>
              <a:off x="0" y="0"/>
              <a:ext cx="1208462" cy="1208462"/>
            </a:xfrm>
            <a:prstGeom prst="ellipse">
              <a:avLst/>
            </a:prstGeom>
            <a:solidFill>
              <a:srgbClr val="01FF44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14:m>
                <m:oMathPara>
                  <m:oMathParaPr>
                    <m:jc m:val="center"/>
                  </m:oMathParaPr>
                  <m:oMath>
                    <m:r>
                      <m:rPr>
                        <m:sty m:val="p"/>
                      </m:rP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m:oMathPara>
              </a14:m>
            </a:p>
          </p:txBody>
        </p:sp>
        <p:sp>
          <p:nvSpPr>
            <p:cNvPr id="658" name="Lijn"/>
            <p:cNvSpPr/>
            <p:nvPr/>
          </p:nvSpPr>
          <p:spPr>
            <a:xfrm flipV="1">
              <a:off x="2708453" y="149078"/>
              <a:ext cx="1" cy="91030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59" name="Lijn"/>
            <p:cNvSpPr/>
            <p:nvPr/>
          </p:nvSpPr>
          <p:spPr>
            <a:xfrm>
              <a:off x="2302955" y="321576"/>
              <a:ext cx="779585" cy="552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05" fill="norm" stroke="1" extrusionOk="0">
                  <a:moveTo>
                    <a:pt x="0" y="19302"/>
                  </a:moveTo>
                  <a:cubicBezTo>
                    <a:pt x="5036" y="20451"/>
                    <a:pt x="9953" y="16629"/>
                    <a:pt x="11452" y="10399"/>
                  </a:cubicBezTo>
                  <a:cubicBezTo>
                    <a:pt x="11821" y="8866"/>
                    <a:pt x="11944" y="7245"/>
                    <a:pt x="12414" y="5757"/>
                  </a:cubicBezTo>
                  <a:cubicBezTo>
                    <a:pt x="13871" y="1149"/>
                    <a:pt x="17941" y="-1149"/>
                    <a:pt x="21600" y="57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60" name="Lijn"/>
            <p:cNvSpPr/>
            <p:nvPr/>
          </p:nvSpPr>
          <p:spPr>
            <a:xfrm>
              <a:off x="3266568" y="2556677"/>
              <a:ext cx="4319486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61" name="Cirkel"/>
            <p:cNvSpPr/>
            <p:nvPr/>
          </p:nvSpPr>
          <p:spPr>
            <a:xfrm>
              <a:off x="2104222" y="1924056"/>
              <a:ext cx="1208462" cy="1208462"/>
            </a:xfrm>
            <a:prstGeom prst="ellipse">
              <a:avLst/>
            </a:prstGeom>
            <a:solidFill>
              <a:srgbClr val="F392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62" name="Lijn"/>
            <p:cNvSpPr/>
            <p:nvPr/>
          </p:nvSpPr>
          <p:spPr>
            <a:xfrm flipV="1">
              <a:off x="2708453" y="2073135"/>
              <a:ext cx="1" cy="91030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63" name="Lijn"/>
            <p:cNvSpPr/>
            <p:nvPr/>
          </p:nvSpPr>
          <p:spPr>
            <a:xfrm>
              <a:off x="2302955" y="2245632"/>
              <a:ext cx="779585" cy="552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05" fill="norm" stroke="1" extrusionOk="0">
                  <a:moveTo>
                    <a:pt x="0" y="19302"/>
                  </a:moveTo>
                  <a:cubicBezTo>
                    <a:pt x="5036" y="20451"/>
                    <a:pt x="9953" y="16629"/>
                    <a:pt x="11452" y="10399"/>
                  </a:cubicBezTo>
                  <a:cubicBezTo>
                    <a:pt x="11821" y="8866"/>
                    <a:pt x="11944" y="7245"/>
                    <a:pt x="12414" y="5757"/>
                  </a:cubicBezTo>
                  <a:cubicBezTo>
                    <a:pt x="13871" y="1149"/>
                    <a:pt x="17941" y="-1149"/>
                    <a:pt x="21600" y="57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64" name="Lijn"/>
            <p:cNvSpPr/>
            <p:nvPr/>
          </p:nvSpPr>
          <p:spPr>
            <a:xfrm>
              <a:off x="3266568" y="4537513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65" name="Cirkel"/>
            <p:cNvSpPr/>
            <p:nvPr/>
          </p:nvSpPr>
          <p:spPr>
            <a:xfrm>
              <a:off x="2104222" y="3904892"/>
              <a:ext cx="1208462" cy="1208463"/>
            </a:xfrm>
            <a:prstGeom prst="ellipse">
              <a:avLst/>
            </a:prstGeom>
            <a:solidFill>
              <a:srgbClr val="F392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66" name="Lijn"/>
            <p:cNvSpPr/>
            <p:nvPr/>
          </p:nvSpPr>
          <p:spPr>
            <a:xfrm flipV="1">
              <a:off x="2708453" y="4053971"/>
              <a:ext cx="1" cy="91030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67" name="Lijn"/>
            <p:cNvSpPr/>
            <p:nvPr/>
          </p:nvSpPr>
          <p:spPr>
            <a:xfrm>
              <a:off x="2302955" y="4226469"/>
              <a:ext cx="779585" cy="552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05" fill="norm" stroke="1" extrusionOk="0">
                  <a:moveTo>
                    <a:pt x="0" y="19302"/>
                  </a:moveTo>
                  <a:cubicBezTo>
                    <a:pt x="5036" y="20451"/>
                    <a:pt x="9953" y="16629"/>
                    <a:pt x="11452" y="10399"/>
                  </a:cubicBezTo>
                  <a:cubicBezTo>
                    <a:pt x="11821" y="8866"/>
                    <a:pt x="11944" y="7245"/>
                    <a:pt x="12414" y="5757"/>
                  </a:cubicBezTo>
                  <a:cubicBezTo>
                    <a:pt x="13871" y="1149"/>
                    <a:pt x="17941" y="-1149"/>
                    <a:pt x="21600" y="57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68" name="Lijn"/>
            <p:cNvSpPr/>
            <p:nvPr/>
          </p:nvSpPr>
          <p:spPr>
            <a:xfrm>
              <a:off x="3266568" y="6365367"/>
              <a:ext cx="4319486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69" name="Cirkel"/>
            <p:cNvSpPr/>
            <p:nvPr/>
          </p:nvSpPr>
          <p:spPr>
            <a:xfrm>
              <a:off x="2104222" y="5732746"/>
              <a:ext cx="1208462" cy="1208462"/>
            </a:xfrm>
            <a:prstGeom prst="ellipse">
              <a:avLst/>
            </a:prstGeom>
            <a:solidFill>
              <a:srgbClr val="F392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70" name="Lijn"/>
            <p:cNvSpPr/>
            <p:nvPr/>
          </p:nvSpPr>
          <p:spPr>
            <a:xfrm>
              <a:off x="594097" y="2556677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71" name="Lijn"/>
            <p:cNvSpPr/>
            <p:nvPr/>
          </p:nvSpPr>
          <p:spPr>
            <a:xfrm>
              <a:off x="594097" y="4537513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72" name="Lijn"/>
            <p:cNvSpPr/>
            <p:nvPr/>
          </p:nvSpPr>
          <p:spPr>
            <a:xfrm>
              <a:off x="594097" y="6365367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73" name="Lijn"/>
            <p:cNvSpPr/>
            <p:nvPr/>
          </p:nvSpPr>
          <p:spPr>
            <a:xfrm flipV="1">
              <a:off x="2708453" y="5881825"/>
              <a:ext cx="1" cy="91030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74" name="Lijn"/>
            <p:cNvSpPr/>
            <p:nvPr/>
          </p:nvSpPr>
          <p:spPr>
            <a:xfrm>
              <a:off x="2302955" y="6054322"/>
              <a:ext cx="779585" cy="552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05" fill="norm" stroke="1" extrusionOk="0">
                  <a:moveTo>
                    <a:pt x="0" y="19302"/>
                  </a:moveTo>
                  <a:cubicBezTo>
                    <a:pt x="5036" y="20451"/>
                    <a:pt x="9953" y="16629"/>
                    <a:pt x="11452" y="10399"/>
                  </a:cubicBezTo>
                  <a:cubicBezTo>
                    <a:pt x="11821" y="8866"/>
                    <a:pt x="11944" y="7245"/>
                    <a:pt x="12414" y="5757"/>
                  </a:cubicBezTo>
                  <a:cubicBezTo>
                    <a:pt x="13871" y="1149"/>
                    <a:pt x="17941" y="-1149"/>
                    <a:pt x="21600" y="57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75" name="Cirkel"/>
            <p:cNvSpPr/>
            <p:nvPr/>
          </p:nvSpPr>
          <p:spPr>
            <a:xfrm>
              <a:off x="0" y="1917762"/>
              <a:ext cx="1208462" cy="1208462"/>
            </a:xfrm>
            <a:prstGeom prst="ellipse">
              <a:avLst/>
            </a:prstGeom>
            <a:solidFill>
              <a:srgbClr val="01FF44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14:m>
                <m:oMathPara>
                  <m:oMathParaPr>
                    <m:jc m:val="center"/>
                  </m:oMathParaPr>
                  <m:oMath>
                    <m:r>
                      <m:rPr>
                        <m:sty m:val="p"/>
                      </m:rP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m:oMathPara>
              </a14:m>
            </a:p>
          </p:txBody>
        </p:sp>
        <p:sp>
          <p:nvSpPr>
            <p:cNvPr id="676" name="Cirkel"/>
            <p:cNvSpPr/>
            <p:nvPr/>
          </p:nvSpPr>
          <p:spPr>
            <a:xfrm>
              <a:off x="0" y="3933283"/>
              <a:ext cx="1208462" cy="1208462"/>
            </a:xfrm>
            <a:prstGeom prst="ellipse">
              <a:avLst/>
            </a:prstGeom>
            <a:solidFill>
              <a:srgbClr val="01FF44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14:m>
                <m:oMathPara>
                  <m:oMathParaPr>
                    <m:jc m:val="center"/>
                  </m:oMathParaPr>
                  <m:oMath>
                    <m:r>
                      <m:rPr>
                        <m:sty m:val="p"/>
                      </m:rP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m:oMathPara>
              </a14:m>
            </a:p>
          </p:txBody>
        </p:sp>
        <p:sp>
          <p:nvSpPr>
            <p:cNvPr id="677" name="Cirkel"/>
            <p:cNvSpPr/>
            <p:nvPr/>
          </p:nvSpPr>
          <p:spPr>
            <a:xfrm>
              <a:off x="0" y="5726452"/>
              <a:ext cx="1208462" cy="1208463"/>
            </a:xfrm>
            <a:prstGeom prst="ellipse">
              <a:avLst/>
            </a:prstGeom>
            <a:solidFill>
              <a:srgbClr val="01FF44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14:m>
                <m:oMathPara>
                  <m:oMathParaPr>
                    <m:jc m:val="center"/>
                  </m:oMathParaPr>
                  <m:oMath>
                    <m:r>
                      <m:rPr>
                        <m:sty m:val="p"/>
                      </m:rP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m:oMathPara>
              </a14:m>
            </a:p>
          </p:txBody>
        </p:sp>
      </p:grpSp>
      <p:sp>
        <p:nvSpPr>
          <p:cNvPr id="679" name="Multi-class classification: one versus all"/>
          <p:cNvSpPr txBox="1"/>
          <p:nvPr/>
        </p:nvSpPr>
        <p:spPr>
          <a:xfrm>
            <a:off x="1347179" y="355336"/>
            <a:ext cx="10310442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Multi-class classification: one versus all</a:t>
            </a:r>
          </a:p>
        </p:txBody>
      </p:sp>
      <p:pic>
        <p:nvPicPr>
          <p:cNvPr id="680" name="iu.jpg" descr="iu.jpg"/>
          <p:cNvPicPr>
            <a:picLocks noChangeAspect="1"/>
          </p:cNvPicPr>
          <p:nvPr/>
        </p:nvPicPr>
        <p:blipFill>
          <a:blip r:embed="rId4">
            <a:extLst/>
          </a:blip>
          <a:srcRect l="7589" t="0" r="16731" b="0"/>
          <a:stretch>
            <a:fillRect/>
          </a:stretch>
        </p:blipFill>
        <p:spPr>
          <a:xfrm>
            <a:off x="9689995" y="3199566"/>
            <a:ext cx="2834387" cy="224041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1" name="iu.jpg" descr="iu.jpg"/>
          <p:cNvPicPr>
            <a:picLocks noChangeAspect="1"/>
          </p:cNvPicPr>
          <p:nvPr/>
        </p:nvPicPr>
        <p:blipFill>
          <a:blip r:embed="rId5">
            <a:extLst/>
          </a:blip>
          <a:srcRect l="9775" t="0" r="0" b="0"/>
          <a:stretch>
            <a:fillRect/>
          </a:stretch>
        </p:blipFill>
        <p:spPr>
          <a:xfrm>
            <a:off x="6569174" y="1012362"/>
            <a:ext cx="3024641" cy="2514276"/>
          </a:xfrm>
          <a:prstGeom prst="rect">
            <a:avLst/>
          </a:prstGeom>
          <a:ln w="12700">
            <a:miter lim="400000"/>
          </a:ln>
        </p:spPr>
      </p:pic>
      <p:sp>
        <p:nvSpPr>
          <p:cNvPr id="682" name="Tekst"/>
          <p:cNvSpPr txBox="1"/>
          <p:nvPr/>
        </p:nvSpPr>
        <p:spPr>
          <a:xfrm>
            <a:off x="6992527" y="5062047"/>
            <a:ext cx="127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2800"/>
              </a:lnSpc>
              <a:defRPr sz="120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Vergelijking"/>
          <p:cNvSpPr txBox="1"/>
          <p:nvPr/>
        </p:nvSpPr>
        <p:spPr>
          <a:xfrm>
            <a:off x="9259903" y="3910514"/>
            <a:ext cx="1386688" cy="218175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d>
                    <m:dPr>
                      <m:ctrlP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eqArr>
                        <m:eqArrPr>
                          <m:ctrlP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0.213</m:t>
                          </m:r>
                        </m:e>
                        <m:e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0.423</m:t>
                          </m:r>
                        </m:e>
                        <m:e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0.786</m:t>
                          </m:r>
                        </m:e>
                        <m:e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0.143</m:t>
                          </m:r>
                        </m:e>
                      </m:eqArr>
                    </m:e>
                  </m:d>
                </m:oMath>
              </m:oMathPara>
            </a14:m>
            <a:endParaRPr sz="3600"/>
          </a:p>
        </p:txBody>
      </p:sp>
      <p:sp>
        <p:nvSpPr>
          <p:cNvPr id="685" name="Vergelijking"/>
          <p:cNvSpPr txBox="1"/>
          <p:nvPr/>
        </p:nvSpPr>
        <p:spPr>
          <a:xfrm>
            <a:off x="11542141" y="3915543"/>
            <a:ext cx="586588" cy="21717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d>
                    <m:dPr>
                      <m:ctrlP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eqArr>
                        <m:eqArrPr>
                          <m:ctrlP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eqArr>
                    </m:e>
                  </m:d>
                </m:oMath>
              </m:oMathPara>
            </a14:m>
            <a:endParaRPr sz="3600"/>
          </a:p>
        </p:txBody>
      </p:sp>
      <p:grpSp>
        <p:nvGrpSpPr>
          <p:cNvPr id="718" name="Groepeer"/>
          <p:cNvGrpSpPr/>
          <p:nvPr/>
        </p:nvGrpSpPr>
        <p:grpSpPr>
          <a:xfrm>
            <a:off x="1552177" y="1530789"/>
            <a:ext cx="6798334" cy="6941208"/>
            <a:chOff x="0" y="0"/>
            <a:chExt cx="6798333" cy="6941207"/>
          </a:xfrm>
        </p:grpSpPr>
        <p:sp>
          <p:nvSpPr>
            <p:cNvPr id="686" name="Lijn"/>
            <p:cNvSpPr/>
            <p:nvPr/>
          </p:nvSpPr>
          <p:spPr>
            <a:xfrm>
              <a:off x="594097" y="632621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87" name="Lijn"/>
            <p:cNvSpPr/>
            <p:nvPr/>
          </p:nvSpPr>
          <p:spPr>
            <a:xfrm>
              <a:off x="3266568" y="632621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88" name="Cirkel"/>
            <p:cNvSpPr/>
            <p:nvPr/>
          </p:nvSpPr>
          <p:spPr>
            <a:xfrm>
              <a:off x="2104222" y="0"/>
              <a:ext cx="1208462" cy="1208462"/>
            </a:xfrm>
            <a:prstGeom prst="ellipse">
              <a:avLst/>
            </a:prstGeom>
            <a:solidFill>
              <a:srgbClr val="F392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89" name="Cirkel"/>
            <p:cNvSpPr/>
            <p:nvPr/>
          </p:nvSpPr>
          <p:spPr>
            <a:xfrm>
              <a:off x="0" y="0"/>
              <a:ext cx="1208462" cy="1208462"/>
            </a:xfrm>
            <a:prstGeom prst="ellipse">
              <a:avLst/>
            </a:prstGeom>
            <a:solidFill>
              <a:srgbClr val="01FF44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14:m>
                <m:oMathPara>
                  <m:oMathParaPr>
                    <m:jc m:val="center"/>
                  </m:oMathParaPr>
                  <m:oMath>
                    <m:r>
                      <m:rPr>
                        <m:sty m:val="p"/>
                      </m:rP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m:oMathPara>
              </a14:m>
            </a:p>
          </p:txBody>
        </p:sp>
        <p:sp>
          <p:nvSpPr>
            <p:cNvPr id="690" name="Lijn"/>
            <p:cNvSpPr/>
            <p:nvPr/>
          </p:nvSpPr>
          <p:spPr>
            <a:xfrm flipV="1">
              <a:off x="2708453" y="149078"/>
              <a:ext cx="1" cy="91030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91" name="Lijn"/>
            <p:cNvSpPr/>
            <p:nvPr/>
          </p:nvSpPr>
          <p:spPr>
            <a:xfrm>
              <a:off x="2302955" y="321576"/>
              <a:ext cx="779585" cy="552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05" fill="norm" stroke="1" extrusionOk="0">
                  <a:moveTo>
                    <a:pt x="0" y="19302"/>
                  </a:moveTo>
                  <a:cubicBezTo>
                    <a:pt x="5036" y="20451"/>
                    <a:pt x="9953" y="16629"/>
                    <a:pt x="11452" y="10399"/>
                  </a:cubicBezTo>
                  <a:cubicBezTo>
                    <a:pt x="11821" y="8866"/>
                    <a:pt x="11944" y="7245"/>
                    <a:pt x="12414" y="5757"/>
                  </a:cubicBezTo>
                  <a:cubicBezTo>
                    <a:pt x="13871" y="1149"/>
                    <a:pt x="17941" y="-1149"/>
                    <a:pt x="21600" y="57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92" name="Lijn"/>
            <p:cNvSpPr/>
            <p:nvPr/>
          </p:nvSpPr>
          <p:spPr>
            <a:xfrm>
              <a:off x="3266568" y="2556677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93" name="Cirkel"/>
            <p:cNvSpPr/>
            <p:nvPr/>
          </p:nvSpPr>
          <p:spPr>
            <a:xfrm>
              <a:off x="2104222" y="1924056"/>
              <a:ext cx="1208462" cy="1208462"/>
            </a:xfrm>
            <a:prstGeom prst="ellipse">
              <a:avLst/>
            </a:prstGeom>
            <a:solidFill>
              <a:srgbClr val="F392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94" name="Lijn"/>
            <p:cNvSpPr/>
            <p:nvPr/>
          </p:nvSpPr>
          <p:spPr>
            <a:xfrm flipV="1">
              <a:off x="2708453" y="2073135"/>
              <a:ext cx="1" cy="91030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95" name="Lijn"/>
            <p:cNvSpPr/>
            <p:nvPr/>
          </p:nvSpPr>
          <p:spPr>
            <a:xfrm>
              <a:off x="2302955" y="2245632"/>
              <a:ext cx="779585" cy="552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05" fill="norm" stroke="1" extrusionOk="0">
                  <a:moveTo>
                    <a:pt x="0" y="19302"/>
                  </a:moveTo>
                  <a:cubicBezTo>
                    <a:pt x="5036" y="20451"/>
                    <a:pt x="9953" y="16629"/>
                    <a:pt x="11452" y="10399"/>
                  </a:cubicBezTo>
                  <a:cubicBezTo>
                    <a:pt x="11821" y="8866"/>
                    <a:pt x="11944" y="7245"/>
                    <a:pt x="12414" y="5757"/>
                  </a:cubicBezTo>
                  <a:cubicBezTo>
                    <a:pt x="13871" y="1149"/>
                    <a:pt x="17941" y="-1149"/>
                    <a:pt x="21600" y="57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96" name="Lijn"/>
            <p:cNvSpPr/>
            <p:nvPr/>
          </p:nvSpPr>
          <p:spPr>
            <a:xfrm>
              <a:off x="3266568" y="4537513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97" name="Cirkel"/>
            <p:cNvSpPr/>
            <p:nvPr/>
          </p:nvSpPr>
          <p:spPr>
            <a:xfrm>
              <a:off x="2104222" y="3904892"/>
              <a:ext cx="1208462" cy="1208463"/>
            </a:xfrm>
            <a:prstGeom prst="ellipse">
              <a:avLst/>
            </a:prstGeom>
            <a:solidFill>
              <a:srgbClr val="F392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98" name="Lijn"/>
            <p:cNvSpPr/>
            <p:nvPr/>
          </p:nvSpPr>
          <p:spPr>
            <a:xfrm flipV="1">
              <a:off x="2708453" y="4053971"/>
              <a:ext cx="1" cy="91030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99" name="Lijn"/>
            <p:cNvSpPr/>
            <p:nvPr/>
          </p:nvSpPr>
          <p:spPr>
            <a:xfrm>
              <a:off x="2302955" y="4226469"/>
              <a:ext cx="779585" cy="552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05" fill="norm" stroke="1" extrusionOk="0">
                  <a:moveTo>
                    <a:pt x="0" y="19302"/>
                  </a:moveTo>
                  <a:cubicBezTo>
                    <a:pt x="5036" y="20451"/>
                    <a:pt x="9953" y="16629"/>
                    <a:pt x="11452" y="10399"/>
                  </a:cubicBezTo>
                  <a:cubicBezTo>
                    <a:pt x="11821" y="8866"/>
                    <a:pt x="11944" y="7245"/>
                    <a:pt x="12414" y="5757"/>
                  </a:cubicBezTo>
                  <a:cubicBezTo>
                    <a:pt x="13871" y="1149"/>
                    <a:pt x="17941" y="-1149"/>
                    <a:pt x="21600" y="57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00" name="Lijn"/>
            <p:cNvSpPr/>
            <p:nvPr/>
          </p:nvSpPr>
          <p:spPr>
            <a:xfrm>
              <a:off x="3266568" y="6365367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01" name="Cirkel"/>
            <p:cNvSpPr/>
            <p:nvPr/>
          </p:nvSpPr>
          <p:spPr>
            <a:xfrm>
              <a:off x="2104222" y="5732746"/>
              <a:ext cx="1208462" cy="1208462"/>
            </a:xfrm>
            <a:prstGeom prst="ellipse">
              <a:avLst/>
            </a:prstGeom>
            <a:solidFill>
              <a:srgbClr val="F392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02" name="Lijn"/>
            <p:cNvSpPr/>
            <p:nvPr/>
          </p:nvSpPr>
          <p:spPr>
            <a:xfrm>
              <a:off x="594097" y="2556677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03" name="Lijn"/>
            <p:cNvSpPr/>
            <p:nvPr/>
          </p:nvSpPr>
          <p:spPr>
            <a:xfrm>
              <a:off x="594097" y="4537513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04" name="Lijn"/>
            <p:cNvSpPr/>
            <p:nvPr/>
          </p:nvSpPr>
          <p:spPr>
            <a:xfrm>
              <a:off x="594097" y="6365367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05" name="Lijn"/>
            <p:cNvSpPr/>
            <p:nvPr/>
          </p:nvSpPr>
          <p:spPr>
            <a:xfrm flipV="1">
              <a:off x="2708453" y="5881825"/>
              <a:ext cx="1" cy="91030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06" name="Lijn"/>
            <p:cNvSpPr/>
            <p:nvPr/>
          </p:nvSpPr>
          <p:spPr>
            <a:xfrm>
              <a:off x="2302955" y="6054322"/>
              <a:ext cx="779585" cy="552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05" fill="norm" stroke="1" extrusionOk="0">
                  <a:moveTo>
                    <a:pt x="0" y="19302"/>
                  </a:moveTo>
                  <a:cubicBezTo>
                    <a:pt x="5036" y="20451"/>
                    <a:pt x="9953" y="16629"/>
                    <a:pt x="11452" y="10399"/>
                  </a:cubicBezTo>
                  <a:cubicBezTo>
                    <a:pt x="11821" y="8866"/>
                    <a:pt x="11944" y="7245"/>
                    <a:pt x="12414" y="5757"/>
                  </a:cubicBezTo>
                  <a:cubicBezTo>
                    <a:pt x="13871" y="1149"/>
                    <a:pt x="17941" y="-1149"/>
                    <a:pt x="21600" y="57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07" name="Veelhoek"/>
            <p:cNvSpPr/>
            <p:nvPr/>
          </p:nvSpPr>
          <p:spPr>
            <a:xfrm>
              <a:off x="6260364" y="404590"/>
              <a:ext cx="537970" cy="511640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8" name="Cirkel"/>
            <p:cNvSpPr/>
            <p:nvPr/>
          </p:nvSpPr>
          <p:spPr>
            <a:xfrm>
              <a:off x="6328524" y="2384244"/>
              <a:ext cx="401648" cy="401648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9" name="Afgeronde rechthoek"/>
            <p:cNvSpPr/>
            <p:nvPr/>
          </p:nvSpPr>
          <p:spPr>
            <a:xfrm>
              <a:off x="6328524" y="4362090"/>
              <a:ext cx="401648" cy="401648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0" name="Driehoek"/>
            <p:cNvSpPr/>
            <p:nvPr/>
          </p:nvSpPr>
          <p:spPr>
            <a:xfrm>
              <a:off x="6338740" y="6147896"/>
              <a:ext cx="381217" cy="386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>
                <a:hueOff val="-2473792"/>
                <a:satOff val="-50209"/>
                <a:lumOff val="23543"/>
              </a:schemeClr>
            </a:solidFill>
            <a:ln w="12700" cap="flat">
              <a:solidFill>
                <a:schemeClr val="accent2">
                  <a:hueOff val="-554920"/>
                  <a:satOff val="-21482"/>
                  <a:lumOff val="-6228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1" name="Vergelijking"/>
            <p:cNvSpPr txBox="1"/>
            <p:nvPr/>
          </p:nvSpPr>
          <p:spPr>
            <a:xfrm>
              <a:off x="5075666" y="388999"/>
              <a:ext cx="845668" cy="4304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sSub>
                      <m:e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  <m:r>
                      <a:rPr xmlns:a="http://schemas.openxmlformats.org/drawingml/2006/mai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xmlns:a="http://schemas.openxmlformats.org/drawingml/2006/mai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sz="3600"/>
            </a:p>
          </p:txBody>
        </p:sp>
        <p:sp>
          <p:nvSpPr>
            <p:cNvPr id="712" name="Vergelijking"/>
            <p:cNvSpPr txBox="1"/>
            <p:nvPr/>
          </p:nvSpPr>
          <p:spPr>
            <a:xfrm>
              <a:off x="5075666" y="2306761"/>
              <a:ext cx="845668" cy="4304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sSub>
                      <m:e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  <m:r>
                      <a:rPr xmlns:a="http://schemas.openxmlformats.org/drawingml/2006/mai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xmlns:a="http://schemas.openxmlformats.org/drawingml/2006/mai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sz="3600"/>
            </a:p>
          </p:txBody>
        </p:sp>
        <p:sp>
          <p:nvSpPr>
            <p:cNvPr id="713" name="Vergelijking"/>
            <p:cNvSpPr txBox="1"/>
            <p:nvPr/>
          </p:nvSpPr>
          <p:spPr>
            <a:xfrm>
              <a:off x="5075666" y="4322282"/>
              <a:ext cx="845668" cy="4304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sSub>
                      <m:e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  <m:r>
                      <a:rPr xmlns:a="http://schemas.openxmlformats.org/drawingml/2006/mai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xmlns:a="http://schemas.openxmlformats.org/drawingml/2006/mai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sz="3600"/>
            </a:p>
          </p:txBody>
        </p:sp>
        <p:sp>
          <p:nvSpPr>
            <p:cNvPr id="714" name="Vergelijking"/>
            <p:cNvSpPr txBox="1"/>
            <p:nvPr/>
          </p:nvSpPr>
          <p:spPr>
            <a:xfrm>
              <a:off x="5075666" y="6150136"/>
              <a:ext cx="845668" cy="4304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sSub>
                      <m:e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  <m:r>
                      <a:rPr xmlns:a="http://schemas.openxmlformats.org/drawingml/2006/mai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xmlns:a="http://schemas.openxmlformats.org/drawingml/2006/mai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sz="3600"/>
            </a:p>
          </p:txBody>
        </p:sp>
        <p:sp>
          <p:nvSpPr>
            <p:cNvPr id="715" name="Cirkel"/>
            <p:cNvSpPr/>
            <p:nvPr/>
          </p:nvSpPr>
          <p:spPr>
            <a:xfrm>
              <a:off x="0" y="1917762"/>
              <a:ext cx="1208462" cy="1208462"/>
            </a:xfrm>
            <a:prstGeom prst="ellipse">
              <a:avLst/>
            </a:prstGeom>
            <a:solidFill>
              <a:srgbClr val="01FF44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14:m>
                <m:oMathPara>
                  <m:oMathParaPr>
                    <m:jc m:val="center"/>
                  </m:oMathParaPr>
                  <m:oMath>
                    <m:r>
                      <m:rPr>
                        <m:sty m:val="p"/>
                      </m:rP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m:oMathPara>
              </a14:m>
            </a:p>
          </p:txBody>
        </p:sp>
        <p:sp>
          <p:nvSpPr>
            <p:cNvPr id="716" name="Cirkel"/>
            <p:cNvSpPr/>
            <p:nvPr/>
          </p:nvSpPr>
          <p:spPr>
            <a:xfrm>
              <a:off x="0" y="3933283"/>
              <a:ext cx="1208462" cy="1208462"/>
            </a:xfrm>
            <a:prstGeom prst="ellipse">
              <a:avLst/>
            </a:prstGeom>
            <a:solidFill>
              <a:srgbClr val="01FF44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14:m>
                <m:oMathPara>
                  <m:oMathParaPr>
                    <m:jc m:val="center"/>
                  </m:oMathParaPr>
                  <m:oMath>
                    <m:r>
                      <m:rPr>
                        <m:sty m:val="p"/>
                      </m:rP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m:oMathPara>
              </a14:m>
            </a:p>
          </p:txBody>
        </p:sp>
        <p:sp>
          <p:nvSpPr>
            <p:cNvPr id="717" name="Cirkel"/>
            <p:cNvSpPr/>
            <p:nvPr/>
          </p:nvSpPr>
          <p:spPr>
            <a:xfrm>
              <a:off x="0" y="5726452"/>
              <a:ext cx="1208462" cy="1208463"/>
            </a:xfrm>
            <a:prstGeom prst="ellipse">
              <a:avLst/>
            </a:prstGeom>
            <a:solidFill>
              <a:srgbClr val="01FF44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14:m>
                <m:oMathPara>
                  <m:oMathParaPr>
                    <m:jc m:val="center"/>
                  </m:oMathParaPr>
                  <m:oMath>
                    <m:r>
                      <m:rPr>
                        <m:sty m:val="p"/>
                      </m:rP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m:oMathPara>
              </a14:m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ml:neurale netwerken"/>
          <p:cNvSpPr txBox="1"/>
          <p:nvPr/>
        </p:nvSpPr>
        <p:spPr>
          <a:xfrm>
            <a:off x="940097" y="4292599"/>
            <a:ext cx="1112460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ml:neurale netwerken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9" name="Groepeer"/>
          <p:cNvGrpSpPr/>
          <p:nvPr/>
        </p:nvGrpSpPr>
        <p:grpSpPr>
          <a:xfrm>
            <a:off x="124392" y="1241050"/>
            <a:ext cx="3212203" cy="6652907"/>
            <a:chOff x="0" y="0"/>
            <a:chExt cx="3212202" cy="6652905"/>
          </a:xfrm>
        </p:grpSpPr>
        <p:sp>
          <p:nvSpPr>
            <p:cNvPr id="720" name="Rechthoek"/>
            <p:cNvSpPr/>
            <p:nvPr/>
          </p:nvSpPr>
          <p:spPr>
            <a:xfrm>
              <a:off x="0" y="0"/>
              <a:ext cx="1468438" cy="6652906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  <a:alpha val="50000"/>
                  </a:schemeClr>
                </a:gs>
                <a:gs pos="100000">
                  <a:schemeClr val="accent5">
                    <a:hueOff val="-176146"/>
                    <a:satOff val="3665"/>
                    <a:lumOff val="-13986"/>
                    <a:alpha val="5000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1" name="Cirkel"/>
            <p:cNvSpPr/>
            <p:nvPr/>
          </p:nvSpPr>
          <p:spPr>
            <a:xfrm>
              <a:off x="1189401" y="128305"/>
              <a:ext cx="1013391" cy="101339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hueOff val="-444211"/>
                    <a:satOff val="-14915"/>
                    <a:lumOff val="22857"/>
                  </a:schemeClr>
                </a:gs>
                <a:gs pos="100000">
                  <a:schemeClr val="accent5">
                    <a:hueOff val="-176146"/>
                    <a:satOff val="3665"/>
                    <a:lumOff val="-1398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2" name="Lijn"/>
            <p:cNvSpPr/>
            <p:nvPr/>
          </p:nvSpPr>
          <p:spPr>
            <a:xfrm>
              <a:off x="2484022" y="635000"/>
              <a:ext cx="728181" cy="1"/>
            </a:xfrm>
            <a:prstGeom prst="line">
              <a:avLst/>
            </a:prstGeom>
            <a:noFill/>
            <a:ln w="635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23" name="Cirkel"/>
            <p:cNvSpPr/>
            <p:nvPr/>
          </p:nvSpPr>
          <p:spPr>
            <a:xfrm>
              <a:off x="1189401" y="1873546"/>
              <a:ext cx="1013391" cy="101339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hueOff val="-444211"/>
                    <a:satOff val="-14915"/>
                    <a:lumOff val="22857"/>
                  </a:schemeClr>
                </a:gs>
                <a:gs pos="100000">
                  <a:schemeClr val="accent5">
                    <a:hueOff val="-176146"/>
                    <a:satOff val="3665"/>
                    <a:lumOff val="-1398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4" name="Cirkel"/>
            <p:cNvSpPr/>
            <p:nvPr/>
          </p:nvSpPr>
          <p:spPr>
            <a:xfrm>
              <a:off x="1189401" y="3618788"/>
              <a:ext cx="1013391" cy="101339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hueOff val="-444211"/>
                    <a:satOff val="-14915"/>
                    <a:lumOff val="22857"/>
                  </a:schemeClr>
                </a:gs>
                <a:gs pos="100000">
                  <a:schemeClr val="accent5">
                    <a:hueOff val="-176146"/>
                    <a:satOff val="3665"/>
                    <a:lumOff val="-1398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5" name="Cirkel"/>
            <p:cNvSpPr/>
            <p:nvPr/>
          </p:nvSpPr>
          <p:spPr>
            <a:xfrm>
              <a:off x="1189401" y="5364029"/>
              <a:ext cx="1013391" cy="101339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hueOff val="-444211"/>
                    <a:satOff val="-14915"/>
                    <a:lumOff val="22857"/>
                  </a:schemeClr>
                </a:gs>
                <a:gs pos="100000">
                  <a:schemeClr val="accent5">
                    <a:hueOff val="-176146"/>
                    <a:satOff val="3665"/>
                    <a:lumOff val="-1398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6" name="Lijn"/>
            <p:cNvSpPr/>
            <p:nvPr/>
          </p:nvSpPr>
          <p:spPr>
            <a:xfrm>
              <a:off x="2484022" y="2380241"/>
              <a:ext cx="728181" cy="1"/>
            </a:xfrm>
            <a:prstGeom prst="line">
              <a:avLst/>
            </a:prstGeom>
            <a:noFill/>
            <a:ln w="635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27" name="Lijn"/>
            <p:cNvSpPr/>
            <p:nvPr/>
          </p:nvSpPr>
          <p:spPr>
            <a:xfrm>
              <a:off x="2484022" y="4125483"/>
              <a:ext cx="728181" cy="1"/>
            </a:xfrm>
            <a:prstGeom prst="line">
              <a:avLst/>
            </a:prstGeom>
            <a:noFill/>
            <a:ln w="635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28" name="Lijn"/>
            <p:cNvSpPr/>
            <p:nvPr/>
          </p:nvSpPr>
          <p:spPr>
            <a:xfrm>
              <a:off x="2484022" y="5870724"/>
              <a:ext cx="728181" cy="1"/>
            </a:xfrm>
            <a:prstGeom prst="line">
              <a:avLst/>
            </a:prstGeom>
            <a:noFill/>
            <a:ln w="635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</p:grpSp>
      <p:sp>
        <p:nvSpPr>
          <p:cNvPr id="730" name="Vergelijking"/>
          <p:cNvSpPr txBox="1"/>
          <p:nvPr/>
        </p:nvSpPr>
        <p:spPr>
          <a:xfrm rot="16200000">
            <a:off x="3027237" y="4313618"/>
            <a:ext cx="1256642" cy="50777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m:rPr>
                          <m:sty m:val="p"/>
                        </m:rP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sub>
                  </m:sSub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p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36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Vergelijking"/>
          <p:cNvSpPr txBox="1"/>
          <p:nvPr/>
        </p:nvSpPr>
        <p:spPr>
          <a:xfrm>
            <a:off x="500681" y="4228798"/>
            <a:ext cx="11588108" cy="1295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J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m:rPr>
                      <m:sty m:val="p"/>
                    </m:rP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Θ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den>
                  </m:f>
                  <m:limUpp>
                    <m:e>
                      <m:limLow>
                        <m:e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lim>
                  </m:limUpp>
                  <m:limUpp>
                    <m:e>
                      <m:limLow>
                        <m:e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lim>
                  </m:limUpp>
                  <m:d>
                    <m:dPr>
                      <m:ctrlP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sSubSup>
                        <m:e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e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e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Sup>
                        <m:e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>
                        <m:e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e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e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e>
                  </m:d>
                </m:oMath>
              </m:oMathPara>
            </a14:m>
            <a:endParaRPr sz="36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nn:backpropagation"/>
          <p:cNvSpPr txBox="1"/>
          <p:nvPr/>
        </p:nvSpPr>
        <p:spPr>
          <a:xfrm>
            <a:off x="1490612" y="4292599"/>
            <a:ext cx="1002357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nn:backpropagation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+1"/>
          <p:cNvSpPr/>
          <p:nvPr/>
        </p:nvSpPr>
        <p:spPr>
          <a:xfrm>
            <a:off x="2058095" y="2419559"/>
            <a:ext cx="681582" cy="681582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+1</a:t>
            </a:r>
          </a:p>
        </p:txBody>
      </p:sp>
      <p:sp>
        <p:nvSpPr>
          <p:cNvPr id="737" name="+1"/>
          <p:cNvSpPr/>
          <p:nvPr/>
        </p:nvSpPr>
        <p:spPr>
          <a:xfrm>
            <a:off x="7241842" y="2419559"/>
            <a:ext cx="681582" cy="681582"/>
          </a:xfrm>
          <a:prstGeom prst="ellipse">
            <a:avLst/>
          </a:prstGeom>
          <a:gradFill>
            <a:gsLst>
              <a:gs pos="0">
                <a:schemeClr val="accent3">
                  <a:satOff val="18648"/>
                  <a:lumOff val="5971"/>
                </a:schemeClr>
              </a:gs>
              <a:gs pos="100000">
                <a:schemeClr val="accent3">
                  <a:hueOff val="-333990"/>
                  <a:satOff val="3917"/>
                  <a:lumOff val="-666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+1</a:t>
            </a:r>
          </a:p>
        </p:txBody>
      </p:sp>
      <p:sp>
        <p:nvSpPr>
          <p:cNvPr id="738" name="+1"/>
          <p:cNvSpPr/>
          <p:nvPr/>
        </p:nvSpPr>
        <p:spPr>
          <a:xfrm>
            <a:off x="4616411" y="2419559"/>
            <a:ext cx="681582" cy="681582"/>
          </a:xfrm>
          <a:prstGeom prst="ellipse">
            <a:avLst/>
          </a:prstGeom>
          <a:gradFill>
            <a:gsLst>
              <a:gs pos="0">
                <a:schemeClr val="accent2">
                  <a:hueOff val="-2473792"/>
                  <a:satOff val="-50209"/>
                  <a:lumOff val="23543"/>
                </a:schemeClr>
              </a:gs>
              <a:gs pos="100000">
                <a:schemeClr val="accent2">
                  <a:hueOff val="-554920"/>
                  <a:satOff val="-21482"/>
                  <a:lumOff val="-6228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+1</a:t>
            </a:r>
          </a:p>
        </p:txBody>
      </p:sp>
      <p:sp>
        <p:nvSpPr>
          <p:cNvPr id="739" name="Cirkel"/>
          <p:cNvSpPr/>
          <p:nvPr/>
        </p:nvSpPr>
        <p:spPr>
          <a:xfrm>
            <a:off x="2058095" y="3358260"/>
            <a:ext cx="681582" cy="681582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40" name="Cirkel"/>
          <p:cNvSpPr/>
          <p:nvPr/>
        </p:nvSpPr>
        <p:spPr>
          <a:xfrm>
            <a:off x="2058095" y="4296960"/>
            <a:ext cx="681582" cy="681583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41" name="Cirkel"/>
          <p:cNvSpPr/>
          <p:nvPr/>
        </p:nvSpPr>
        <p:spPr>
          <a:xfrm>
            <a:off x="2058095" y="6022825"/>
            <a:ext cx="681582" cy="681582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42" name="Cirkel"/>
          <p:cNvSpPr/>
          <p:nvPr/>
        </p:nvSpPr>
        <p:spPr>
          <a:xfrm>
            <a:off x="7241842" y="3358260"/>
            <a:ext cx="681582" cy="681582"/>
          </a:xfrm>
          <a:prstGeom prst="ellipse">
            <a:avLst/>
          </a:prstGeom>
          <a:gradFill>
            <a:gsLst>
              <a:gs pos="0">
                <a:schemeClr val="accent3">
                  <a:satOff val="18648"/>
                  <a:lumOff val="5971"/>
                </a:schemeClr>
              </a:gs>
              <a:gs pos="100000">
                <a:schemeClr val="accent3">
                  <a:hueOff val="-333990"/>
                  <a:satOff val="3917"/>
                  <a:lumOff val="-666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43" name="Cirkel"/>
          <p:cNvSpPr/>
          <p:nvPr/>
        </p:nvSpPr>
        <p:spPr>
          <a:xfrm>
            <a:off x="7241842" y="4296960"/>
            <a:ext cx="681582" cy="681583"/>
          </a:xfrm>
          <a:prstGeom prst="ellipse">
            <a:avLst/>
          </a:prstGeom>
          <a:gradFill>
            <a:gsLst>
              <a:gs pos="0">
                <a:schemeClr val="accent3">
                  <a:satOff val="18648"/>
                  <a:lumOff val="5971"/>
                </a:schemeClr>
              </a:gs>
              <a:gs pos="100000">
                <a:schemeClr val="accent3">
                  <a:hueOff val="-333990"/>
                  <a:satOff val="3917"/>
                  <a:lumOff val="-666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44" name="Cirkel"/>
          <p:cNvSpPr/>
          <p:nvPr/>
        </p:nvSpPr>
        <p:spPr>
          <a:xfrm>
            <a:off x="7241842" y="6022825"/>
            <a:ext cx="681582" cy="681582"/>
          </a:xfrm>
          <a:prstGeom prst="ellipse">
            <a:avLst/>
          </a:prstGeom>
          <a:gradFill>
            <a:gsLst>
              <a:gs pos="0">
                <a:schemeClr val="accent3">
                  <a:satOff val="18648"/>
                  <a:lumOff val="5971"/>
                </a:schemeClr>
              </a:gs>
              <a:gs pos="100000">
                <a:schemeClr val="accent3">
                  <a:hueOff val="-333990"/>
                  <a:satOff val="3917"/>
                  <a:lumOff val="-666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45" name="Cirkel"/>
          <p:cNvSpPr/>
          <p:nvPr/>
        </p:nvSpPr>
        <p:spPr>
          <a:xfrm>
            <a:off x="9739996" y="3358260"/>
            <a:ext cx="681583" cy="681582"/>
          </a:xfrm>
          <a:prstGeom prst="ellipse">
            <a:avLst/>
          </a:prstGeom>
          <a:gradFill>
            <a:gsLst>
              <a:gs pos="0">
                <a:schemeClr val="accent5">
                  <a:hueOff val="-444211"/>
                  <a:satOff val="-14915"/>
                  <a:lumOff val="22857"/>
                </a:schemeClr>
              </a:gs>
              <a:gs pos="100000">
                <a:schemeClr val="accent5">
                  <a:hueOff val="-176146"/>
                  <a:satOff val="3665"/>
                  <a:lumOff val="-1398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46" name="Cirkel"/>
          <p:cNvSpPr/>
          <p:nvPr/>
        </p:nvSpPr>
        <p:spPr>
          <a:xfrm>
            <a:off x="9739996" y="5069117"/>
            <a:ext cx="681583" cy="681582"/>
          </a:xfrm>
          <a:prstGeom prst="ellipse">
            <a:avLst/>
          </a:prstGeom>
          <a:gradFill>
            <a:gsLst>
              <a:gs pos="0">
                <a:schemeClr val="accent5">
                  <a:hueOff val="-444211"/>
                  <a:satOff val="-14915"/>
                  <a:lumOff val="22857"/>
                </a:schemeClr>
              </a:gs>
              <a:gs pos="100000">
                <a:schemeClr val="accent5">
                  <a:hueOff val="-176146"/>
                  <a:satOff val="3665"/>
                  <a:lumOff val="-1398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grpSp>
        <p:nvGrpSpPr>
          <p:cNvPr id="766" name="Groepeer"/>
          <p:cNvGrpSpPr/>
          <p:nvPr/>
        </p:nvGrpSpPr>
        <p:grpSpPr>
          <a:xfrm>
            <a:off x="2744139" y="2767787"/>
            <a:ext cx="1798481" cy="3575645"/>
            <a:chOff x="0" y="0"/>
            <a:chExt cx="1798479" cy="3575644"/>
          </a:xfrm>
        </p:grpSpPr>
        <p:sp>
          <p:nvSpPr>
            <p:cNvPr id="747" name="Lijn"/>
            <p:cNvSpPr/>
            <p:nvPr/>
          </p:nvSpPr>
          <p:spPr>
            <a:xfrm>
              <a:off x="40692" y="0"/>
              <a:ext cx="1737090" cy="85164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48" name="Lijn"/>
            <p:cNvSpPr/>
            <p:nvPr/>
          </p:nvSpPr>
          <p:spPr>
            <a:xfrm>
              <a:off x="40278" y="938700"/>
              <a:ext cx="1737090" cy="85164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49" name="Lijn"/>
            <p:cNvSpPr/>
            <p:nvPr/>
          </p:nvSpPr>
          <p:spPr>
            <a:xfrm>
              <a:off x="40278" y="3573118"/>
              <a:ext cx="1727093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50" name="Lijn"/>
            <p:cNvSpPr/>
            <p:nvPr/>
          </p:nvSpPr>
          <p:spPr>
            <a:xfrm>
              <a:off x="40278" y="931263"/>
              <a:ext cx="1727093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51" name="Lijn"/>
            <p:cNvSpPr/>
            <p:nvPr/>
          </p:nvSpPr>
          <p:spPr>
            <a:xfrm>
              <a:off x="60562" y="948589"/>
              <a:ext cx="1711033" cy="1711033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52" name="Lijn"/>
            <p:cNvSpPr/>
            <p:nvPr/>
          </p:nvSpPr>
          <p:spPr>
            <a:xfrm>
              <a:off x="40278" y="1869964"/>
              <a:ext cx="1727093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53" name="Lijn"/>
            <p:cNvSpPr/>
            <p:nvPr/>
          </p:nvSpPr>
          <p:spPr>
            <a:xfrm flipV="1">
              <a:off x="40278" y="1065933"/>
              <a:ext cx="1727093" cy="80396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54" name="Lijn"/>
            <p:cNvSpPr/>
            <p:nvPr/>
          </p:nvSpPr>
          <p:spPr>
            <a:xfrm>
              <a:off x="40278" y="1865972"/>
              <a:ext cx="1737090" cy="85164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55" name="Lijn"/>
            <p:cNvSpPr/>
            <p:nvPr/>
          </p:nvSpPr>
          <p:spPr>
            <a:xfrm>
              <a:off x="32708" y="2667290"/>
              <a:ext cx="1727093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56" name="Lijn"/>
            <p:cNvSpPr/>
            <p:nvPr/>
          </p:nvSpPr>
          <p:spPr>
            <a:xfrm flipV="1">
              <a:off x="32708" y="1863260"/>
              <a:ext cx="1727093" cy="80396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57" name="Lijn"/>
            <p:cNvSpPr/>
            <p:nvPr/>
          </p:nvSpPr>
          <p:spPr>
            <a:xfrm>
              <a:off x="32708" y="2663298"/>
              <a:ext cx="1737090" cy="85164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58" name="Lijn"/>
            <p:cNvSpPr/>
            <p:nvPr/>
          </p:nvSpPr>
          <p:spPr>
            <a:xfrm flipV="1">
              <a:off x="47848" y="1055440"/>
              <a:ext cx="1726708" cy="161178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59" name="Lijn"/>
            <p:cNvSpPr/>
            <p:nvPr/>
          </p:nvSpPr>
          <p:spPr>
            <a:xfrm>
              <a:off x="60562" y="948589"/>
              <a:ext cx="1680427" cy="2442398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60" name="Lijn"/>
            <p:cNvSpPr/>
            <p:nvPr/>
          </p:nvSpPr>
          <p:spPr>
            <a:xfrm flipV="1">
              <a:off x="32708" y="2749389"/>
              <a:ext cx="1752225" cy="82625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61" name="Lijn"/>
            <p:cNvSpPr/>
            <p:nvPr/>
          </p:nvSpPr>
          <p:spPr>
            <a:xfrm flipV="1">
              <a:off x="47848" y="1963860"/>
              <a:ext cx="1726708" cy="161178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62" name="Lijn"/>
            <p:cNvSpPr/>
            <p:nvPr/>
          </p:nvSpPr>
          <p:spPr>
            <a:xfrm flipV="1">
              <a:off x="47849" y="1157912"/>
              <a:ext cx="1729877" cy="241773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63" name="Lijn"/>
            <p:cNvSpPr/>
            <p:nvPr/>
          </p:nvSpPr>
          <p:spPr>
            <a:xfrm>
              <a:off x="0" y="9888"/>
              <a:ext cx="1711034" cy="1711034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64" name="Lijn"/>
            <p:cNvSpPr/>
            <p:nvPr/>
          </p:nvSpPr>
          <p:spPr>
            <a:xfrm>
              <a:off x="0" y="9888"/>
              <a:ext cx="1798480" cy="250535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65" name="Lijn"/>
            <p:cNvSpPr/>
            <p:nvPr/>
          </p:nvSpPr>
          <p:spPr>
            <a:xfrm>
              <a:off x="0" y="9888"/>
              <a:ext cx="1757789" cy="3336598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</p:grpSp>
      <p:sp>
        <p:nvSpPr>
          <p:cNvPr id="767" name="Cirkel"/>
          <p:cNvSpPr/>
          <p:nvPr/>
        </p:nvSpPr>
        <p:spPr>
          <a:xfrm>
            <a:off x="2308511" y="5129679"/>
            <a:ext cx="180749" cy="18074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68" name="Cirkel"/>
          <p:cNvSpPr/>
          <p:nvPr/>
        </p:nvSpPr>
        <p:spPr>
          <a:xfrm>
            <a:off x="2308512" y="5385465"/>
            <a:ext cx="180749" cy="18074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69" name="Cirkel"/>
          <p:cNvSpPr/>
          <p:nvPr/>
        </p:nvSpPr>
        <p:spPr>
          <a:xfrm>
            <a:off x="2308512" y="5649390"/>
            <a:ext cx="180749" cy="18074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70" name="Cirkel"/>
          <p:cNvSpPr/>
          <p:nvPr/>
        </p:nvSpPr>
        <p:spPr>
          <a:xfrm>
            <a:off x="7491353" y="5129679"/>
            <a:ext cx="180749" cy="18074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71" name="Cirkel"/>
          <p:cNvSpPr/>
          <p:nvPr/>
        </p:nvSpPr>
        <p:spPr>
          <a:xfrm>
            <a:off x="7491353" y="5385465"/>
            <a:ext cx="180749" cy="18074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72" name="Cirkel"/>
          <p:cNvSpPr/>
          <p:nvPr/>
        </p:nvSpPr>
        <p:spPr>
          <a:xfrm>
            <a:off x="7491353" y="5649390"/>
            <a:ext cx="180749" cy="18074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73" name="Cirkel"/>
          <p:cNvSpPr/>
          <p:nvPr/>
        </p:nvSpPr>
        <p:spPr>
          <a:xfrm>
            <a:off x="9990413" y="4211753"/>
            <a:ext cx="180749" cy="18074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74" name="Cirkel"/>
          <p:cNvSpPr/>
          <p:nvPr/>
        </p:nvSpPr>
        <p:spPr>
          <a:xfrm>
            <a:off x="9990413" y="4467539"/>
            <a:ext cx="180749" cy="18074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75" name="Cirkel"/>
          <p:cNvSpPr/>
          <p:nvPr/>
        </p:nvSpPr>
        <p:spPr>
          <a:xfrm>
            <a:off x="9990413" y="4731464"/>
            <a:ext cx="180749" cy="18074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grpSp>
        <p:nvGrpSpPr>
          <p:cNvPr id="792" name="Groepeer"/>
          <p:cNvGrpSpPr/>
          <p:nvPr/>
        </p:nvGrpSpPr>
        <p:grpSpPr>
          <a:xfrm>
            <a:off x="7942687" y="2763527"/>
            <a:ext cx="1819342" cy="3586655"/>
            <a:chOff x="0" y="0"/>
            <a:chExt cx="1819341" cy="3586653"/>
          </a:xfrm>
        </p:grpSpPr>
        <p:sp>
          <p:nvSpPr>
            <p:cNvPr id="776" name="Lijn"/>
            <p:cNvSpPr/>
            <p:nvPr/>
          </p:nvSpPr>
          <p:spPr>
            <a:xfrm>
              <a:off x="18044" y="0"/>
              <a:ext cx="1737090" cy="85164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77" name="Lijn"/>
            <p:cNvSpPr/>
            <p:nvPr/>
          </p:nvSpPr>
          <p:spPr>
            <a:xfrm>
              <a:off x="20064" y="14148"/>
              <a:ext cx="1711034" cy="1711033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78" name="Lijn"/>
            <p:cNvSpPr/>
            <p:nvPr/>
          </p:nvSpPr>
          <p:spPr>
            <a:xfrm>
              <a:off x="20861" y="14147"/>
              <a:ext cx="1798481" cy="250535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79" name="Lijn"/>
            <p:cNvSpPr/>
            <p:nvPr/>
          </p:nvSpPr>
          <p:spPr>
            <a:xfrm flipV="1">
              <a:off x="0" y="935523"/>
              <a:ext cx="172709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80" name="Lijn"/>
            <p:cNvSpPr/>
            <p:nvPr/>
          </p:nvSpPr>
          <p:spPr>
            <a:xfrm>
              <a:off x="16058" y="9309"/>
              <a:ext cx="1711034" cy="1711034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81" name="Lijn"/>
            <p:cNvSpPr/>
            <p:nvPr/>
          </p:nvSpPr>
          <p:spPr>
            <a:xfrm>
              <a:off x="19867" y="932847"/>
              <a:ext cx="1737090" cy="85164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82" name="Lijn"/>
            <p:cNvSpPr/>
            <p:nvPr/>
          </p:nvSpPr>
          <p:spPr>
            <a:xfrm>
              <a:off x="918" y="932063"/>
              <a:ext cx="1700328" cy="1700328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83" name="Lijn"/>
            <p:cNvSpPr/>
            <p:nvPr/>
          </p:nvSpPr>
          <p:spPr>
            <a:xfrm flipV="1">
              <a:off x="6104" y="1881020"/>
              <a:ext cx="1727093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84" name="Lijn"/>
            <p:cNvSpPr/>
            <p:nvPr/>
          </p:nvSpPr>
          <p:spPr>
            <a:xfrm flipV="1">
              <a:off x="6104" y="1067474"/>
              <a:ext cx="1736553" cy="81354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85" name="Lijn"/>
            <p:cNvSpPr/>
            <p:nvPr/>
          </p:nvSpPr>
          <p:spPr>
            <a:xfrm>
              <a:off x="6104" y="1881019"/>
              <a:ext cx="1724135" cy="77422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86" name="Lijn"/>
            <p:cNvSpPr/>
            <p:nvPr/>
          </p:nvSpPr>
          <p:spPr>
            <a:xfrm flipV="1">
              <a:off x="6104" y="2641156"/>
              <a:ext cx="1727093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87" name="Lijn"/>
            <p:cNvSpPr/>
            <p:nvPr/>
          </p:nvSpPr>
          <p:spPr>
            <a:xfrm flipV="1">
              <a:off x="6104" y="1827610"/>
              <a:ext cx="1736553" cy="81354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88" name="Lijn"/>
            <p:cNvSpPr/>
            <p:nvPr/>
          </p:nvSpPr>
          <p:spPr>
            <a:xfrm flipV="1">
              <a:off x="6104" y="1105450"/>
              <a:ext cx="1766333" cy="153570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89" name="Lijn"/>
            <p:cNvSpPr/>
            <p:nvPr/>
          </p:nvSpPr>
          <p:spPr>
            <a:xfrm flipV="1">
              <a:off x="6104" y="1103453"/>
              <a:ext cx="1772027" cy="248320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90" name="Lijn"/>
            <p:cNvSpPr/>
            <p:nvPr/>
          </p:nvSpPr>
          <p:spPr>
            <a:xfrm flipV="1">
              <a:off x="6104" y="2773107"/>
              <a:ext cx="1736553" cy="81354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91" name="Lijn"/>
            <p:cNvSpPr/>
            <p:nvPr/>
          </p:nvSpPr>
          <p:spPr>
            <a:xfrm flipV="1">
              <a:off x="6104" y="2050947"/>
              <a:ext cx="1766333" cy="153570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</p:grpSp>
      <p:sp>
        <p:nvSpPr>
          <p:cNvPr id="793" name="Lijn"/>
          <p:cNvSpPr/>
          <p:nvPr/>
        </p:nvSpPr>
        <p:spPr>
          <a:xfrm flipH="1">
            <a:off x="10522656" y="3699050"/>
            <a:ext cx="694282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794" name="Lijn"/>
          <p:cNvSpPr/>
          <p:nvPr/>
        </p:nvSpPr>
        <p:spPr>
          <a:xfrm flipH="1">
            <a:off x="10522656" y="4444210"/>
            <a:ext cx="694282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795" name="Lijn"/>
          <p:cNvSpPr/>
          <p:nvPr/>
        </p:nvSpPr>
        <p:spPr>
          <a:xfrm flipH="1">
            <a:off x="10522656" y="5189368"/>
            <a:ext cx="694282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796" name="Cirkel"/>
          <p:cNvSpPr/>
          <p:nvPr/>
        </p:nvSpPr>
        <p:spPr>
          <a:xfrm>
            <a:off x="4616411" y="3358260"/>
            <a:ext cx="681582" cy="681582"/>
          </a:xfrm>
          <a:prstGeom prst="ellipse">
            <a:avLst/>
          </a:prstGeom>
          <a:gradFill>
            <a:gsLst>
              <a:gs pos="0">
                <a:schemeClr val="accent2">
                  <a:hueOff val="-2473792"/>
                  <a:satOff val="-50209"/>
                  <a:lumOff val="23543"/>
                </a:schemeClr>
              </a:gs>
              <a:gs pos="100000">
                <a:schemeClr val="accent2">
                  <a:hueOff val="-554920"/>
                  <a:satOff val="-21482"/>
                  <a:lumOff val="-6228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97" name="Cirkel"/>
          <p:cNvSpPr/>
          <p:nvPr/>
        </p:nvSpPr>
        <p:spPr>
          <a:xfrm>
            <a:off x="4616411" y="4296960"/>
            <a:ext cx="681582" cy="681583"/>
          </a:xfrm>
          <a:prstGeom prst="ellipse">
            <a:avLst/>
          </a:prstGeom>
          <a:gradFill>
            <a:gsLst>
              <a:gs pos="0">
                <a:schemeClr val="accent2">
                  <a:hueOff val="-2473792"/>
                  <a:satOff val="-50209"/>
                  <a:lumOff val="23543"/>
                </a:schemeClr>
              </a:gs>
              <a:gs pos="100000">
                <a:schemeClr val="accent2">
                  <a:hueOff val="-554920"/>
                  <a:satOff val="-21482"/>
                  <a:lumOff val="-6228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98" name="Cirkel"/>
          <p:cNvSpPr/>
          <p:nvPr/>
        </p:nvSpPr>
        <p:spPr>
          <a:xfrm>
            <a:off x="4616411" y="6022825"/>
            <a:ext cx="681582" cy="681582"/>
          </a:xfrm>
          <a:prstGeom prst="ellipse">
            <a:avLst/>
          </a:prstGeom>
          <a:gradFill>
            <a:gsLst>
              <a:gs pos="0">
                <a:schemeClr val="accent2">
                  <a:hueOff val="-2473792"/>
                  <a:satOff val="-50209"/>
                  <a:lumOff val="23543"/>
                </a:schemeClr>
              </a:gs>
              <a:gs pos="100000">
                <a:schemeClr val="accent2">
                  <a:hueOff val="-554920"/>
                  <a:satOff val="-21482"/>
                  <a:lumOff val="-6228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99" name="Cirkel"/>
          <p:cNvSpPr/>
          <p:nvPr/>
        </p:nvSpPr>
        <p:spPr>
          <a:xfrm>
            <a:off x="4865922" y="5129679"/>
            <a:ext cx="180749" cy="18074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00" name="Cirkel"/>
          <p:cNvSpPr/>
          <p:nvPr/>
        </p:nvSpPr>
        <p:spPr>
          <a:xfrm>
            <a:off x="4865922" y="5385465"/>
            <a:ext cx="180749" cy="18074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01" name="Cirkel"/>
          <p:cNvSpPr/>
          <p:nvPr/>
        </p:nvSpPr>
        <p:spPr>
          <a:xfrm>
            <a:off x="4865922" y="5649390"/>
            <a:ext cx="180749" cy="18074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grpSp>
        <p:nvGrpSpPr>
          <p:cNvPr id="821" name="Groepeer"/>
          <p:cNvGrpSpPr/>
          <p:nvPr/>
        </p:nvGrpSpPr>
        <p:grpSpPr>
          <a:xfrm>
            <a:off x="5291330" y="2767787"/>
            <a:ext cx="1798481" cy="3575645"/>
            <a:chOff x="0" y="0"/>
            <a:chExt cx="1798479" cy="3575644"/>
          </a:xfrm>
        </p:grpSpPr>
        <p:sp>
          <p:nvSpPr>
            <p:cNvPr id="802" name="Lijn"/>
            <p:cNvSpPr/>
            <p:nvPr/>
          </p:nvSpPr>
          <p:spPr>
            <a:xfrm>
              <a:off x="40692" y="0"/>
              <a:ext cx="1737090" cy="85164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803" name="Lijn"/>
            <p:cNvSpPr/>
            <p:nvPr/>
          </p:nvSpPr>
          <p:spPr>
            <a:xfrm>
              <a:off x="40278" y="938700"/>
              <a:ext cx="1737090" cy="85164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804" name="Lijn"/>
            <p:cNvSpPr/>
            <p:nvPr/>
          </p:nvSpPr>
          <p:spPr>
            <a:xfrm>
              <a:off x="40278" y="3573118"/>
              <a:ext cx="1727093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805" name="Lijn"/>
            <p:cNvSpPr/>
            <p:nvPr/>
          </p:nvSpPr>
          <p:spPr>
            <a:xfrm>
              <a:off x="40278" y="931263"/>
              <a:ext cx="1727093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806" name="Lijn"/>
            <p:cNvSpPr/>
            <p:nvPr/>
          </p:nvSpPr>
          <p:spPr>
            <a:xfrm>
              <a:off x="60562" y="948589"/>
              <a:ext cx="1711033" cy="1711033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807" name="Lijn"/>
            <p:cNvSpPr/>
            <p:nvPr/>
          </p:nvSpPr>
          <p:spPr>
            <a:xfrm>
              <a:off x="40278" y="1869964"/>
              <a:ext cx="1727093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808" name="Lijn"/>
            <p:cNvSpPr/>
            <p:nvPr/>
          </p:nvSpPr>
          <p:spPr>
            <a:xfrm flipV="1">
              <a:off x="40278" y="1065933"/>
              <a:ext cx="1727093" cy="80396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809" name="Lijn"/>
            <p:cNvSpPr/>
            <p:nvPr/>
          </p:nvSpPr>
          <p:spPr>
            <a:xfrm>
              <a:off x="40278" y="1865972"/>
              <a:ext cx="1737090" cy="85164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810" name="Lijn"/>
            <p:cNvSpPr/>
            <p:nvPr/>
          </p:nvSpPr>
          <p:spPr>
            <a:xfrm>
              <a:off x="32708" y="2667290"/>
              <a:ext cx="1727093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811" name="Lijn"/>
            <p:cNvSpPr/>
            <p:nvPr/>
          </p:nvSpPr>
          <p:spPr>
            <a:xfrm flipV="1">
              <a:off x="32708" y="1863260"/>
              <a:ext cx="1727093" cy="80396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812" name="Lijn"/>
            <p:cNvSpPr/>
            <p:nvPr/>
          </p:nvSpPr>
          <p:spPr>
            <a:xfrm>
              <a:off x="32708" y="2663298"/>
              <a:ext cx="1737090" cy="85164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813" name="Lijn"/>
            <p:cNvSpPr/>
            <p:nvPr/>
          </p:nvSpPr>
          <p:spPr>
            <a:xfrm flipV="1">
              <a:off x="47848" y="1055440"/>
              <a:ext cx="1726708" cy="161178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814" name="Lijn"/>
            <p:cNvSpPr/>
            <p:nvPr/>
          </p:nvSpPr>
          <p:spPr>
            <a:xfrm>
              <a:off x="60562" y="948589"/>
              <a:ext cx="1680427" cy="2442398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815" name="Lijn"/>
            <p:cNvSpPr/>
            <p:nvPr/>
          </p:nvSpPr>
          <p:spPr>
            <a:xfrm flipV="1">
              <a:off x="32708" y="2749389"/>
              <a:ext cx="1752225" cy="82625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816" name="Lijn"/>
            <p:cNvSpPr/>
            <p:nvPr/>
          </p:nvSpPr>
          <p:spPr>
            <a:xfrm flipV="1">
              <a:off x="47848" y="1963860"/>
              <a:ext cx="1726708" cy="161178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817" name="Lijn"/>
            <p:cNvSpPr/>
            <p:nvPr/>
          </p:nvSpPr>
          <p:spPr>
            <a:xfrm flipV="1">
              <a:off x="47849" y="1157912"/>
              <a:ext cx="1729877" cy="241773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818" name="Lijn"/>
            <p:cNvSpPr/>
            <p:nvPr/>
          </p:nvSpPr>
          <p:spPr>
            <a:xfrm>
              <a:off x="0" y="9888"/>
              <a:ext cx="1711034" cy="1711034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819" name="Lijn"/>
            <p:cNvSpPr/>
            <p:nvPr/>
          </p:nvSpPr>
          <p:spPr>
            <a:xfrm>
              <a:off x="0" y="9888"/>
              <a:ext cx="1798480" cy="250535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820" name="Lijn"/>
            <p:cNvSpPr/>
            <p:nvPr/>
          </p:nvSpPr>
          <p:spPr>
            <a:xfrm>
              <a:off x="0" y="9888"/>
              <a:ext cx="1757789" cy="3336598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Lijn"/>
          <p:cNvSpPr/>
          <p:nvPr/>
        </p:nvSpPr>
        <p:spPr>
          <a:xfrm flipH="1">
            <a:off x="5923534" y="1382787"/>
            <a:ext cx="560778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824" name="Lijn"/>
          <p:cNvSpPr/>
          <p:nvPr/>
        </p:nvSpPr>
        <p:spPr>
          <a:xfrm flipH="1">
            <a:off x="2826812" y="4218341"/>
            <a:ext cx="1558582" cy="710097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825" name="A"/>
          <p:cNvSpPr/>
          <p:nvPr/>
        </p:nvSpPr>
        <p:spPr>
          <a:xfrm>
            <a:off x="1550229" y="1799787"/>
            <a:ext cx="1093292" cy="1093293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826" name="C"/>
          <p:cNvSpPr/>
          <p:nvPr/>
        </p:nvSpPr>
        <p:spPr>
          <a:xfrm>
            <a:off x="4510370" y="836141"/>
            <a:ext cx="1093293" cy="1093293"/>
          </a:xfrm>
          <a:prstGeom prst="ellipse">
            <a:avLst/>
          </a:prstGeom>
          <a:gradFill>
            <a:gsLst>
              <a:gs pos="0">
                <a:schemeClr val="accent3">
                  <a:satOff val="18648"/>
                  <a:lumOff val="5971"/>
                </a:schemeClr>
              </a:gs>
              <a:gs pos="100000">
                <a:schemeClr val="accent3">
                  <a:hueOff val="-333990"/>
                  <a:satOff val="3917"/>
                  <a:lumOff val="-666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827" name="Lijn"/>
          <p:cNvSpPr/>
          <p:nvPr/>
        </p:nvSpPr>
        <p:spPr>
          <a:xfrm flipH="1" flipV="1">
            <a:off x="2719347" y="2512010"/>
            <a:ext cx="1721932" cy="928382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828" name="Lijn"/>
          <p:cNvSpPr/>
          <p:nvPr/>
        </p:nvSpPr>
        <p:spPr>
          <a:xfrm flipH="1">
            <a:off x="2832657" y="1382787"/>
            <a:ext cx="1495077" cy="786288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829" name="Lijn"/>
          <p:cNvSpPr/>
          <p:nvPr/>
        </p:nvSpPr>
        <p:spPr>
          <a:xfrm flipH="1">
            <a:off x="5923534" y="3910360"/>
            <a:ext cx="560778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830" name="Lijn"/>
          <p:cNvSpPr/>
          <p:nvPr/>
        </p:nvSpPr>
        <p:spPr>
          <a:xfrm flipH="1">
            <a:off x="2774451" y="1903781"/>
            <a:ext cx="1668228" cy="2623858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831" name="Lijn"/>
          <p:cNvSpPr/>
          <p:nvPr/>
        </p:nvSpPr>
        <p:spPr>
          <a:xfrm flipH="1">
            <a:off x="494713" y="2346433"/>
            <a:ext cx="926483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832" name="Lijn"/>
          <p:cNvSpPr/>
          <p:nvPr/>
        </p:nvSpPr>
        <p:spPr>
          <a:xfrm flipH="1">
            <a:off x="548972" y="4944567"/>
            <a:ext cx="926482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833" name="D"/>
          <p:cNvSpPr/>
          <p:nvPr/>
        </p:nvSpPr>
        <p:spPr>
          <a:xfrm>
            <a:off x="4510370" y="3363714"/>
            <a:ext cx="1093293" cy="1093292"/>
          </a:xfrm>
          <a:prstGeom prst="ellipse">
            <a:avLst/>
          </a:prstGeom>
          <a:gradFill>
            <a:gsLst>
              <a:gs pos="0">
                <a:schemeClr val="accent3">
                  <a:satOff val="18648"/>
                  <a:lumOff val="5971"/>
                </a:schemeClr>
              </a:gs>
              <a:gs pos="100000">
                <a:schemeClr val="accent3">
                  <a:hueOff val="-333990"/>
                  <a:satOff val="3917"/>
                  <a:lumOff val="-666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834" name="B"/>
          <p:cNvSpPr/>
          <p:nvPr/>
        </p:nvSpPr>
        <p:spPr>
          <a:xfrm>
            <a:off x="1604487" y="4381791"/>
            <a:ext cx="1093293" cy="1093293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835" name="E"/>
          <p:cNvSpPr/>
          <p:nvPr/>
        </p:nvSpPr>
        <p:spPr>
          <a:xfrm>
            <a:off x="4510370" y="5891286"/>
            <a:ext cx="1093293" cy="1093293"/>
          </a:xfrm>
          <a:prstGeom prst="ellipse">
            <a:avLst/>
          </a:prstGeom>
          <a:gradFill>
            <a:gsLst>
              <a:gs pos="0">
                <a:schemeClr val="accent3">
                  <a:satOff val="18648"/>
                  <a:lumOff val="5971"/>
                </a:schemeClr>
              </a:gs>
              <a:gs pos="100000">
                <a:schemeClr val="accent3">
                  <a:hueOff val="-333990"/>
                  <a:satOff val="3917"/>
                  <a:lumOff val="-666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836" name="Lijn"/>
          <p:cNvSpPr/>
          <p:nvPr/>
        </p:nvSpPr>
        <p:spPr>
          <a:xfrm flipH="1" flipV="1">
            <a:off x="2724070" y="2997011"/>
            <a:ext cx="1717300" cy="282945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837" name="Lijn"/>
          <p:cNvSpPr/>
          <p:nvPr/>
        </p:nvSpPr>
        <p:spPr>
          <a:xfrm flipH="1" flipV="1">
            <a:off x="2826812" y="5228532"/>
            <a:ext cx="1506064" cy="649712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838" name="Lijn"/>
          <p:cNvSpPr/>
          <p:nvPr/>
        </p:nvSpPr>
        <p:spPr>
          <a:xfrm flipH="1">
            <a:off x="5923534" y="6437932"/>
            <a:ext cx="560778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839" name="Vergelijking"/>
          <p:cNvSpPr txBox="1"/>
          <p:nvPr/>
        </p:nvSpPr>
        <p:spPr>
          <a:xfrm>
            <a:off x="8474616" y="7511705"/>
            <a:ext cx="3914581" cy="18745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m:rPr>
                      <m:sty m:val="p"/>
                    </m:rPr>
                    <a:rPr xmlns:a="http://schemas.openxmlformats.org/drawingml/2006/main" sz="4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Θ</m:t>
                  </m:r>
                  <m:r>
                    <a:rPr xmlns:a="http://schemas.openxmlformats.org/drawingml/2006/main" sz="4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ctrlP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m>
                        <m:mPr>
                          <m:ctrlPr>
                            <a:rPr xmlns:a="http://schemas.openxmlformats.org/drawingml/2006/main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aseJc m:val="center"/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</m:mPr>
                        <m:mr>
                          <m:e>
                            <m:r>
                              <a:rPr xmlns:a="http://schemas.openxmlformats.org/drawingml/2006/main" sz="4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  <m:r>
                              <a:rPr xmlns:a="http://schemas.openxmlformats.org/drawingml/2006/main" sz="4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e>
                            <m:r>
                              <a:rPr xmlns:a="http://schemas.openxmlformats.org/drawingml/2006/main" sz="4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  <m:r>
                              <a:rPr xmlns:a="http://schemas.openxmlformats.org/drawingml/2006/main" sz="4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</m:mr>
                        <m:mr>
                          <m:e>
                            <m:r>
                              <a:rPr xmlns:a="http://schemas.openxmlformats.org/drawingml/2006/main" sz="4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xmlns:a="http://schemas.openxmlformats.org/drawingml/2006/main" sz="4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e>
                            <m:r>
                              <a:rPr xmlns:a="http://schemas.openxmlformats.org/drawingml/2006/main" sz="4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xmlns:a="http://schemas.openxmlformats.org/drawingml/2006/main" sz="4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</m:mr>
                        <m:mr>
                          <m:e>
                            <m:r>
                              <a:rPr xmlns:a="http://schemas.openxmlformats.org/drawingml/2006/main" sz="4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xmlns:a="http://schemas.openxmlformats.org/drawingml/2006/main" sz="4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e>
                            <m:r>
                              <a:rPr xmlns:a="http://schemas.openxmlformats.org/drawingml/2006/main" sz="4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xmlns:a="http://schemas.openxmlformats.org/drawingml/2006/main" sz="4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</m:mr>
                      </m:m>
                    </m:e>
                  </m:d>
                </m:oMath>
              </m:oMathPara>
            </a14:m>
            <a:endParaRPr sz="4800"/>
          </a:p>
        </p:txBody>
      </p:sp>
      <p:sp>
        <p:nvSpPr>
          <p:cNvPr id="840" name="Vergelijking"/>
          <p:cNvSpPr txBox="1"/>
          <p:nvPr/>
        </p:nvSpPr>
        <p:spPr>
          <a:xfrm>
            <a:off x="4248191" y="257212"/>
            <a:ext cx="299010" cy="3154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m:rPr>
                      <m:sty m:val="p"/>
                    </m:rP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Θ</m:t>
                  </m:r>
                </m:oMath>
              </m:oMathPara>
            </a14:m>
            <a:endParaRPr sz="36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layer p"/>
          <p:cNvSpPr txBox="1"/>
          <p:nvPr/>
        </p:nvSpPr>
        <p:spPr>
          <a:xfrm>
            <a:off x="2138292" y="7584534"/>
            <a:ext cx="969170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layer p</a:t>
            </a:r>
          </a:p>
        </p:txBody>
      </p:sp>
      <p:sp>
        <p:nvSpPr>
          <p:cNvPr id="843" name="layer q"/>
          <p:cNvSpPr txBox="1"/>
          <p:nvPr/>
        </p:nvSpPr>
        <p:spPr>
          <a:xfrm>
            <a:off x="6271451" y="7584534"/>
            <a:ext cx="969170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layer q</a:t>
            </a:r>
          </a:p>
        </p:txBody>
      </p:sp>
      <p:sp>
        <p:nvSpPr>
          <p:cNvPr id="844" name="Lijn"/>
          <p:cNvSpPr/>
          <p:nvPr/>
        </p:nvSpPr>
        <p:spPr>
          <a:xfrm>
            <a:off x="3298556" y="6470677"/>
            <a:ext cx="2590386" cy="1"/>
          </a:xfrm>
          <a:prstGeom prst="line">
            <a:avLst/>
          </a:prstGeom>
          <a:ln w="50800">
            <a:solidFill>
              <a:srgbClr val="53585F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845" name="Lijn"/>
          <p:cNvSpPr/>
          <p:nvPr/>
        </p:nvSpPr>
        <p:spPr>
          <a:xfrm>
            <a:off x="3246195" y="3315803"/>
            <a:ext cx="2900589" cy="2900590"/>
          </a:xfrm>
          <a:prstGeom prst="line">
            <a:avLst/>
          </a:prstGeom>
          <a:ln w="50800">
            <a:solidFill>
              <a:srgbClr val="53585F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846" name="Lijn"/>
          <p:cNvSpPr/>
          <p:nvPr/>
        </p:nvSpPr>
        <p:spPr>
          <a:xfrm>
            <a:off x="3350760" y="2925027"/>
            <a:ext cx="2677393" cy="1"/>
          </a:xfrm>
          <a:prstGeom prst="line">
            <a:avLst/>
          </a:prstGeom>
          <a:ln w="50800">
            <a:solidFill>
              <a:srgbClr val="53585F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847" name="Lijn"/>
          <p:cNvSpPr/>
          <p:nvPr/>
        </p:nvSpPr>
        <p:spPr>
          <a:xfrm flipV="1">
            <a:off x="3246195" y="3443931"/>
            <a:ext cx="2895029" cy="2625948"/>
          </a:xfrm>
          <a:prstGeom prst="line">
            <a:avLst/>
          </a:prstGeom>
          <a:ln w="50800">
            <a:solidFill>
              <a:srgbClr val="53585F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848" name="Lijn"/>
          <p:cNvSpPr/>
          <p:nvPr/>
        </p:nvSpPr>
        <p:spPr>
          <a:xfrm>
            <a:off x="1020716" y="2908897"/>
            <a:ext cx="926482" cy="1"/>
          </a:xfrm>
          <a:prstGeom prst="line">
            <a:avLst/>
          </a:prstGeom>
          <a:ln w="50800">
            <a:solidFill>
              <a:srgbClr val="53585F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849" name="Lijn"/>
          <p:cNvSpPr/>
          <p:nvPr/>
        </p:nvSpPr>
        <p:spPr>
          <a:xfrm>
            <a:off x="1020716" y="6486807"/>
            <a:ext cx="926482" cy="1"/>
          </a:xfrm>
          <a:prstGeom prst="line">
            <a:avLst/>
          </a:prstGeom>
          <a:ln w="50800">
            <a:solidFill>
              <a:srgbClr val="53585F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850" name="Vergelijking"/>
          <p:cNvSpPr txBox="1"/>
          <p:nvPr/>
        </p:nvSpPr>
        <p:spPr>
          <a:xfrm>
            <a:off x="5281946" y="2143109"/>
            <a:ext cx="703788" cy="59796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sSubSup>
                    <m:e>
                      <m:r>
                        <m:rPr>
                          <m:sty m:val="p"/>
                        </m:rP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e>
                    <m:sub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</m:sub>
                    <m:sup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</m:oMath>
              </m:oMathPara>
            </a14:m>
            <a:endParaRPr sz="3600"/>
          </a:p>
        </p:txBody>
      </p:sp>
      <p:sp>
        <p:nvSpPr>
          <p:cNvPr id="851" name="Vergelijking"/>
          <p:cNvSpPr txBox="1"/>
          <p:nvPr/>
        </p:nvSpPr>
        <p:spPr>
          <a:xfrm>
            <a:off x="5953543" y="3628546"/>
            <a:ext cx="703788" cy="59796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sSubSup>
                    <m:e>
                      <m:r>
                        <m:rPr>
                          <m:sty m:val="p"/>
                        </m:rP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e>
                    <m:sub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</m:sub>
                    <m:sup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</m:oMath>
              </m:oMathPara>
            </a14:m>
            <a:endParaRPr sz="3600"/>
          </a:p>
        </p:txBody>
      </p:sp>
      <p:sp>
        <p:nvSpPr>
          <p:cNvPr id="852" name="Vergelijking"/>
          <p:cNvSpPr txBox="1"/>
          <p:nvPr/>
        </p:nvSpPr>
        <p:spPr>
          <a:xfrm>
            <a:off x="5953543" y="5236840"/>
            <a:ext cx="703788" cy="59796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sSubSup>
                    <m:e>
                      <m:r>
                        <m:rPr>
                          <m:sty m:val="p"/>
                        </m:rP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e>
                    <m:sub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21</m:t>
                      </m:r>
                    </m:sub>
                    <m:sup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</m:oMath>
              </m:oMathPara>
            </a14:m>
            <a:endParaRPr sz="3600"/>
          </a:p>
        </p:txBody>
      </p:sp>
      <p:sp>
        <p:nvSpPr>
          <p:cNvPr id="853" name="Vergelijking"/>
          <p:cNvSpPr txBox="1"/>
          <p:nvPr/>
        </p:nvSpPr>
        <p:spPr>
          <a:xfrm>
            <a:off x="5281946" y="6724962"/>
            <a:ext cx="703788" cy="59796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sSubSup>
                    <m:e>
                      <m:r>
                        <m:rPr>
                          <m:sty m:val="p"/>
                        </m:rP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e>
                    <m:sub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22</m:t>
                      </m:r>
                    </m:sub>
                    <m:sup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</m:oMath>
              </m:oMathPara>
            </a14:m>
            <a:endParaRPr sz="3600"/>
          </a:p>
        </p:txBody>
      </p:sp>
      <p:sp>
        <p:nvSpPr>
          <p:cNvPr id="854" name="A"/>
          <p:cNvSpPr/>
          <p:nvPr/>
        </p:nvSpPr>
        <p:spPr>
          <a:xfrm>
            <a:off x="2076205" y="2434072"/>
            <a:ext cx="1093292" cy="1093292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855" name="B"/>
          <p:cNvSpPr/>
          <p:nvPr/>
        </p:nvSpPr>
        <p:spPr>
          <a:xfrm>
            <a:off x="2076205" y="5995852"/>
            <a:ext cx="1093292" cy="1093292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856" name="C"/>
          <p:cNvSpPr/>
          <p:nvPr/>
        </p:nvSpPr>
        <p:spPr>
          <a:xfrm>
            <a:off x="6214949" y="2434072"/>
            <a:ext cx="1093293" cy="1093292"/>
          </a:xfrm>
          <a:prstGeom prst="ellipse">
            <a:avLst/>
          </a:prstGeom>
          <a:gradFill>
            <a:gsLst>
              <a:gs pos="0">
                <a:schemeClr val="accent2">
                  <a:hueOff val="-2473792"/>
                  <a:satOff val="-50209"/>
                  <a:lumOff val="23543"/>
                </a:schemeClr>
              </a:gs>
              <a:gs pos="100000">
                <a:schemeClr val="accent2">
                  <a:hueOff val="-554920"/>
                  <a:satOff val="-21482"/>
                  <a:lumOff val="-6228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857" name="D"/>
          <p:cNvSpPr/>
          <p:nvPr/>
        </p:nvSpPr>
        <p:spPr>
          <a:xfrm>
            <a:off x="6214949" y="5995852"/>
            <a:ext cx="1093293" cy="1093293"/>
          </a:xfrm>
          <a:prstGeom prst="ellipse">
            <a:avLst/>
          </a:prstGeom>
          <a:gradFill>
            <a:gsLst>
              <a:gs pos="0">
                <a:schemeClr val="accent2">
                  <a:hueOff val="-2473792"/>
                  <a:satOff val="-50209"/>
                  <a:lumOff val="23543"/>
                </a:schemeClr>
              </a:gs>
              <a:gs pos="100000">
                <a:schemeClr val="accent2">
                  <a:hueOff val="-554920"/>
                  <a:satOff val="-21482"/>
                  <a:lumOff val="-6228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grpSp>
        <p:nvGrpSpPr>
          <p:cNvPr id="860" name="Groepeer"/>
          <p:cNvGrpSpPr/>
          <p:nvPr/>
        </p:nvGrpSpPr>
        <p:grpSpPr>
          <a:xfrm>
            <a:off x="9509021" y="1807790"/>
            <a:ext cx="1448719" cy="695146"/>
            <a:chOff x="0" y="0"/>
            <a:chExt cx="1448717" cy="695144"/>
          </a:xfrm>
        </p:grpSpPr>
        <p:sp>
          <p:nvSpPr>
            <p:cNvPr id="858" name="Lijn"/>
            <p:cNvSpPr/>
            <p:nvPr/>
          </p:nvSpPr>
          <p:spPr>
            <a:xfrm>
              <a:off x="0" y="695144"/>
              <a:ext cx="1448718" cy="1"/>
            </a:xfrm>
            <a:prstGeom prst="line">
              <a:avLst/>
            </a:prstGeom>
            <a:noFill/>
            <a:ln w="508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859" name="Vergelijking"/>
            <p:cNvSpPr txBox="1"/>
            <p:nvPr/>
          </p:nvSpPr>
          <p:spPr>
            <a:xfrm>
              <a:off x="327896" y="0"/>
              <a:ext cx="973163" cy="5972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sSubSup>
                      <m:e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m:oMathPara>
              </a14:m>
              <a:endParaRPr sz="3600"/>
            </a:p>
          </p:txBody>
        </p:sp>
      </p:grpSp>
      <p:grpSp>
        <p:nvGrpSpPr>
          <p:cNvPr id="863" name="Groepeer"/>
          <p:cNvGrpSpPr/>
          <p:nvPr/>
        </p:nvGrpSpPr>
        <p:grpSpPr>
          <a:xfrm>
            <a:off x="7495037" y="2352109"/>
            <a:ext cx="1448719" cy="695147"/>
            <a:chOff x="0" y="0"/>
            <a:chExt cx="1448717" cy="695145"/>
          </a:xfrm>
        </p:grpSpPr>
        <p:sp>
          <p:nvSpPr>
            <p:cNvPr id="861" name="Lijn"/>
            <p:cNvSpPr/>
            <p:nvPr/>
          </p:nvSpPr>
          <p:spPr>
            <a:xfrm flipH="1" flipV="1">
              <a:off x="-1" y="695145"/>
              <a:ext cx="1448719" cy="1"/>
            </a:xfrm>
            <a:prstGeom prst="line">
              <a:avLst/>
            </a:prstGeom>
            <a:noFill/>
            <a:ln w="508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862" name="Vergelijking"/>
            <p:cNvSpPr txBox="1"/>
            <p:nvPr/>
          </p:nvSpPr>
          <p:spPr>
            <a:xfrm>
              <a:off x="327896" y="0"/>
              <a:ext cx="610813" cy="5992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sSubSup>
                      <m:e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m:oMathPara>
              </a14:m>
              <a:endParaRPr sz="3600"/>
            </a:p>
          </p:txBody>
        </p:sp>
      </p:grpSp>
      <p:grpSp>
        <p:nvGrpSpPr>
          <p:cNvPr id="866" name="Groepeer"/>
          <p:cNvGrpSpPr/>
          <p:nvPr/>
        </p:nvGrpSpPr>
        <p:grpSpPr>
          <a:xfrm>
            <a:off x="7495037" y="6516752"/>
            <a:ext cx="1448719" cy="664159"/>
            <a:chOff x="0" y="0"/>
            <a:chExt cx="1448717" cy="664158"/>
          </a:xfrm>
        </p:grpSpPr>
        <p:sp>
          <p:nvSpPr>
            <p:cNvPr id="864" name="Lijn"/>
            <p:cNvSpPr/>
            <p:nvPr/>
          </p:nvSpPr>
          <p:spPr>
            <a:xfrm flipH="1" flipV="1">
              <a:off x="0" y="0"/>
              <a:ext cx="1448718" cy="1"/>
            </a:xfrm>
            <a:prstGeom prst="line">
              <a:avLst/>
            </a:prstGeom>
            <a:noFill/>
            <a:ln w="508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865" name="Vergelijking"/>
            <p:cNvSpPr txBox="1"/>
            <p:nvPr/>
          </p:nvSpPr>
          <p:spPr>
            <a:xfrm>
              <a:off x="188684" y="66550"/>
              <a:ext cx="610814" cy="5976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sSubSup>
                      <m:e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m:oMathPara>
              </a14:m>
              <a:endParaRPr sz="3600"/>
            </a:p>
          </p:txBody>
        </p:sp>
      </p:grpSp>
      <p:grpSp>
        <p:nvGrpSpPr>
          <p:cNvPr id="869" name="Groepeer"/>
          <p:cNvGrpSpPr/>
          <p:nvPr/>
        </p:nvGrpSpPr>
        <p:grpSpPr>
          <a:xfrm>
            <a:off x="9509021" y="2896429"/>
            <a:ext cx="1448719" cy="695146"/>
            <a:chOff x="0" y="0"/>
            <a:chExt cx="1448717" cy="695144"/>
          </a:xfrm>
        </p:grpSpPr>
        <p:sp>
          <p:nvSpPr>
            <p:cNvPr id="867" name="Lijn"/>
            <p:cNvSpPr/>
            <p:nvPr/>
          </p:nvSpPr>
          <p:spPr>
            <a:xfrm>
              <a:off x="0" y="695144"/>
              <a:ext cx="1448718" cy="1"/>
            </a:xfrm>
            <a:prstGeom prst="line">
              <a:avLst/>
            </a:prstGeom>
            <a:noFill/>
            <a:ln w="508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868" name="Vergelijking"/>
            <p:cNvSpPr txBox="1"/>
            <p:nvPr/>
          </p:nvSpPr>
          <p:spPr>
            <a:xfrm>
              <a:off x="327896" y="0"/>
              <a:ext cx="973163" cy="5972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sSubSup>
                      <m:e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m:oMathPara>
              </a14:m>
              <a:endParaRPr sz="3600"/>
            </a:p>
          </p:txBody>
        </p:sp>
      </p:grpSp>
      <p:grpSp>
        <p:nvGrpSpPr>
          <p:cNvPr id="872" name="Groepeer"/>
          <p:cNvGrpSpPr/>
          <p:nvPr/>
        </p:nvGrpSpPr>
        <p:grpSpPr>
          <a:xfrm>
            <a:off x="9509021" y="5328842"/>
            <a:ext cx="1448719" cy="695146"/>
            <a:chOff x="0" y="0"/>
            <a:chExt cx="1448717" cy="695144"/>
          </a:xfrm>
        </p:grpSpPr>
        <p:sp>
          <p:nvSpPr>
            <p:cNvPr id="870" name="Lijn"/>
            <p:cNvSpPr/>
            <p:nvPr/>
          </p:nvSpPr>
          <p:spPr>
            <a:xfrm>
              <a:off x="0" y="695144"/>
              <a:ext cx="1448718" cy="1"/>
            </a:xfrm>
            <a:prstGeom prst="line">
              <a:avLst/>
            </a:prstGeom>
            <a:noFill/>
            <a:ln w="508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871" name="Vergelijking"/>
            <p:cNvSpPr txBox="1"/>
            <p:nvPr/>
          </p:nvSpPr>
          <p:spPr>
            <a:xfrm>
              <a:off x="327896" y="0"/>
              <a:ext cx="973163" cy="5972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sSubSup>
                      <m:e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m:oMathPara>
              </a14:m>
              <a:endParaRPr sz="3600"/>
            </a:p>
          </p:txBody>
        </p:sp>
      </p:grpSp>
      <p:grpSp>
        <p:nvGrpSpPr>
          <p:cNvPr id="875" name="Groepeer"/>
          <p:cNvGrpSpPr/>
          <p:nvPr/>
        </p:nvGrpSpPr>
        <p:grpSpPr>
          <a:xfrm>
            <a:off x="9509021" y="6417482"/>
            <a:ext cx="1448719" cy="695146"/>
            <a:chOff x="0" y="0"/>
            <a:chExt cx="1448717" cy="695144"/>
          </a:xfrm>
        </p:grpSpPr>
        <p:sp>
          <p:nvSpPr>
            <p:cNvPr id="873" name="Lijn"/>
            <p:cNvSpPr/>
            <p:nvPr/>
          </p:nvSpPr>
          <p:spPr>
            <a:xfrm>
              <a:off x="0" y="695144"/>
              <a:ext cx="1448718" cy="1"/>
            </a:xfrm>
            <a:prstGeom prst="line">
              <a:avLst/>
            </a:prstGeom>
            <a:noFill/>
            <a:ln w="508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874" name="Vergelijking"/>
            <p:cNvSpPr txBox="1"/>
            <p:nvPr/>
          </p:nvSpPr>
          <p:spPr>
            <a:xfrm>
              <a:off x="327896" y="0"/>
              <a:ext cx="973163" cy="5972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sSubSup>
                      <m:e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m:oMathPara>
              </a14:m>
              <a:endParaRPr sz="3600"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sigmoïdefunctie"/>
          <p:cNvSpPr txBox="1"/>
          <p:nvPr/>
        </p:nvSpPr>
        <p:spPr>
          <a:xfrm>
            <a:off x="1199835" y="514653"/>
            <a:ext cx="3083645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sigmoïdefunctie</a:t>
            </a:r>
          </a:p>
        </p:txBody>
      </p:sp>
      <p:sp>
        <p:nvSpPr>
          <p:cNvPr id="878" name="Vergelijking"/>
          <p:cNvSpPr txBox="1"/>
          <p:nvPr/>
        </p:nvSpPr>
        <p:spPr>
          <a:xfrm>
            <a:off x="1390612" y="1422580"/>
            <a:ext cx="2702090" cy="99349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g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z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e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p>
                      </m:sSup>
                    </m:den>
                  </m:f>
                </m:oMath>
              </m:oMathPara>
            </a14:m>
            <a:endParaRPr sz="3600"/>
          </a:p>
        </p:txBody>
      </p:sp>
      <p:sp>
        <p:nvSpPr>
          <p:cNvPr id="879" name="Vergelijking"/>
          <p:cNvSpPr txBox="1"/>
          <p:nvPr/>
        </p:nvSpPr>
        <p:spPr>
          <a:xfrm>
            <a:off x="1229131" y="5706876"/>
            <a:ext cx="3460509" cy="86437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sSup>
                    <m:e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e>
                    <m:sup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r>
                    <a:rPr xmlns:a="http://schemas.openxmlformats.org/drawingml/2006/main" sz="4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Sup>
                    <m:e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sub>
                    <m:sup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  <m:r>
                    <a:rPr xmlns:a="http://schemas.openxmlformats.org/drawingml/2006/main" sz="4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sub>
                  </m:sSub>
                </m:oMath>
              </m:oMathPara>
            </a14:m>
            <a:endParaRPr sz="4800"/>
          </a:p>
        </p:txBody>
      </p:sp>
      <p:sp>
        <p:nvSpPr>
          <p:cNvPr id="880" name="Vergelijking"/>
          <p:cNvSpPr txBox="1"/>
          <p:nvPr/>
        </p:nvSpPr>
        <p:spPr>
          <a:xfrm>
            <a:off x="1137111" y="7215786"/>
            <a:ext cx="6229654" cy="64432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sSup>
                    <m:e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e>
                    <m:sup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r>
                    <a:rPr xmlns:a="http://schemas.openxmlformats.org/drawingml/2006/main" sz="4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m:rPr>
                          <m:sty m:val="p"/>
                        </m:rP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e>
                    <m:sup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sSup>
                    <m:e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p>
                  </m:sSup>
                  <m:sSup>
                    <m:e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e>
                    <m:sup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r>
                    <a:rPr xmlns:a="http://schemas.openxmlformats.org/drawingml/2006/main" sz="4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×</m:t>
                  </m:r>
                  <m:sSup>
                    <m:e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</m:e>
                    <m:sup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sup>
                  </m:sSup>
                  <m:r>
                    <a:rPr xmlns:a="http://schemas.openxmlformats.org/drawingml/2006/main" sz="4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e>
                    <m:sup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r>
                    <a:rPr xmlns:a="http://schemas.openxmlformats.org/drawingml/2006/main" sz="4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4800"/>
          </a:p>
        </p:txBody>
      </p:sp>
      <p:sp>
        <p:nvSpPr>
          <p:cNvPr id="881" name="Vergelijking"/>
          <p:cNvSpPr txBox="1"/>
          <p:nvPr/>
        </p:nvSpPr>
        <p:spPr>
          <a:xfrm>
            <a:off x="1137111" y="8504642"/>
            <a:ext cx="6229654" cy="64432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sSup>
                    <m:e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e>
                    <m:sup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r>
                    <a:rPr xmlns:a="http://schemas.openxmlformats.org/drawingml/2006/main" sz="4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m:rPr>
                          <m:sty m:val="p"/>
                        </m:rP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e>
                    <m:sup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sSup>
                    <m:e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p>
                  </m:sSup>
                  <m:sSup>
                    <m:e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e>
                    <m:sup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r>
                    <a:rPr xmlns:a="http://schemas.openxmlformats.org/drawingml/2006/main" sz="4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×</m:t>
                  </m:r>
                  <m:sSup>
                    <m:e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</m:e>
                    <m:sup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sup>
                  </m:sSup>
                  <m:r>
                    <a:rPr xmlns:a="http://schemas.openxmlformats.org/drawingml/2006/main" sz="4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e>
                    <m:sup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r>
                    <a:rPr xmlns:a="http://schemas.openxmlformats.org/drawingml/2006/main" sz="4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48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5" name="Groepeer"/>
          <p:cNvGrpSpPr/>
          <p:nvPr/>
        </p:nvGrpSpPr>
        <p:grpSpPr>
          <a:xfrm>
            <a:off x="2058095" y="2419559"/>
            <a:ext cx="9880145" cy="4854993"/>
            <a:chOff x="0" y="0"/>
            <a:chExt cx="9880144" cy="4854991"/>
          </a:xfrm>
        </p:grpSpPr>
        <p:sp>
          <p:nvSpPr>
            <p:cNvPr id="883" name="+1"/>
            <p:cNvSpPr/>
            <p:nvPr/>
          </p:nvSpPr>
          <p:spPr>
            <a:xfrm>
              <a:off x="0" y="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+1</a:t>
              </a:r>
            </a:p>
          </p:txBody>
        </p:sp>
        <p:sp>
          <p:nvSpPr>
            <p:cNvPr id="884" name="+1"/>
            <p:cNvSpPr/>
            <p:nvPr/>
          </p:nvSpPr>
          <p:spPr>
            <a:xfrm>
              <a:off x="5183746" y="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+1</a:t>
              </a:r>
            </a:p>
          </p:txBody>
        </p:sp>
        <p:sp>
          <p:nvSpPr>
            <p:cNvPr id="885" name="+1"/>
            <p:cNvSpPr/>
            <p:nvPr/>
          </p:nvSpPr>
          <p:spPr>
            <a:xfrm>
              <a:off x="2558315" y="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hueOff val="-2473792"/>
                    <a:satOff val="-50209"/>
                    <a:lumOff val="23543"/>
                  </a:schemeClr>
                </a:gs>
                <a:gs pos="100000">
                  <a:schemeClr val="accent2">
                    <a:hueOff val="-554920"/>
                    <a:satOff val="-21482"/>
                    <a:lumOff val="-6228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+1</a:t>
              </a:r>
            </a:p>
          </p:txBody>
        </p:sp>
        <p:sp>
          <p:nvSpPr>
            <p:cNvPr id="886" name="Cirkel"/>
            <p:cNvSpPr/>
            <p:nvPr/>
          </p:nvSpPr>
          <p:spPr>
            <a:xfrm>
              <a:off x="0" y="93870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87" name="Cirkel"/>
            <p:cNvSpPr/>
            <p:nvPr/>
          </p:nvSpPr>
          <p:spPr>
            <a:xfrm>
              <a:off x="0" y="1877401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88" name="Cirkel"/>
            <p:cNvSpPr/>
            <p:nvPr/>
          </p:nvSpPr>
          <p:spPr>
            <a:xfrm>
              <a:off x="0" y="3603265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89" name="Cirkel"/>
            <p:cNvSpPr/>
            <p:nvPr/>
          </p:nvSpPr>
          <p:spPr>
            <a:xfrm>
              <a:off x="5183746" y="93870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90" name="Cirkel"/>
            <p:cNvSpPr/>
            <p:nvPr/>
          </p:nvSpPr>
          <p:spPr>
            <a:xfrm>
              <a:off x="5183746" y="1877401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91" name="Cirkel"/>
            <p:cNvSpPr/>
            <p:nvPr/>
          </p:nvSpPr>
          <p:spPr>
            <a:xfrm>
              <a:off x="5183746" y="3603265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92" name="Cirkel"/>
            <p:cNvSpPr/>
            <p:nvPr/>
          </p:nvSpPr>
          <p:spPr>
            <a:xfrm>
              <a:off x="7681901" y="93870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hueOff val="-444211"/>
                    <a:satOff val="-14915"/>
                    <a:lumOff val="22857"/>
                  </a:schemeClr>
                </a:gs>
                <a:gs pos="100000">
                  <a:schemeClr val="accent5">
                    <a:hueOff val="-176146"/>
                    <a:satOff val="3665"/>
                    <a:lumOff val="-1398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93" name="Cirkel"/>
            <p:cNvSpPr/>
            <p:nvPr/>
          </p:nvSpPr>
          <p:spPr>
            <a:xfrm>
              <a:off x="7681901" y="2649558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hueOff val="-444211"/>
                    <a:satOff val="-14915"/>
                    <a:lumOff val="22857"/>
                  </a:schemeClr>
                </a:gs>
                <a:gs pos="100000">
                  <a:schemeClr val="accent5">
                    <a:hueOff val="-176146"/>
                    <a:satOff val="3665"/>
                    <a:lumOff val="-1398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913" name="Groepeer"/>
            <p:cNvGrpSpPr/>
            <p:nvPr/>
          </p:nvGrpSpPr>
          <p:grpSpPr>
            <a:xfrm>
              <a:off x="686043" y="348227"/>
              <a:ext cx="1798481" cy="3575645"/>
              <a:chOff x="0" y="0"/>
              <a:chExt cx="1798479" cy="3575644"/>
            </a:xfrm>
          </p:grpSpPr>
          <p:sp>
            <p:nvSpPr>
              <p:cNvPr id="894" name="Lijn"/>
              <p:cNvSpPr/>
              <p:nvPr/>
            </p:nvSpPr>
            <p:spPr>
              <a:xfrm>
                <a:off x="40692" y="0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895" name="Lijn"/>
              <p:cNvSpPr/>
              <p:nvPr/>
            </p:nvSpPr>
            <p:spPr>
              <a:xfrm>
                <a:off x="40278" y="938700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896" name="Lijn"/>
              <p:cNvSpPr/>
              <p:nvPr/>
            </p:nvSpPr>
            <p:spPr>
              <a:xfrm>
                <a:off x="40278" y="3573118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897" name="Lijn"/>
              <p:cNvSpPr/>
              <p:nvPr/>
            </p:nvSpPr>
            <p:spPr>
              <a:xfrm>
                <a:off x="40278" y="931263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898" name="Lijn"/>
              <p:cNvSpPr/>
              <p:nvPr/>
            </p:nvSpPr>
            <p:spPr>
              <a:xfrm>
                <a:off x="60562" y="948589"/>
                <a:ext cx="1711033" cy="1711033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899" name="Lijn"/>
              <p:cNvSpPr/>
              <p:nvPr/>
            </p:nvSpPr>
            <p:spPr>
              <a:xfrm>
                <a:off x="40278" y="1869964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900" name="Lijn"/>
              <p:cNvSpPr/>
              <p:nvPr/>
            </p:nvSpPr>
            <p:spPr>
              <a:xfrm flipV="1">
                <a:off x="40278" y="1065933"/>
                <a:ext cx="1727093" cy="80396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901" name="Lijn"/>
              <p:cNvSpPr/>
              <p:nvPr/>
            </p:nvSpPr>
            <p:spPr>
              <a:xfrm>
                <a:off x="40278" y="1865972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902" name="Lijn"/>
              <p:cNvSpPr/>
              <p:nvPr/>
            </p:nvSpPr>
            <p:spPr>
              <a:xfrm>
                <a:off x="32708" y="2667290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903" name="Lijn"/>
              <p:cNvSpPr/>
              <p:nvPr/>
            </p:nvSpPr>
            <p:spPr>
              <a:xfrm flipV="1">
                <a:off x="32708" y="1863260"/>
                <a:ext cx="1727093" cy="80396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904" name="Lijn"/>
              <p:cNvSpPr/>
              <p:nvPr/>
            </p:nvSpPr>
            <p:spPr>
              <a:xfrm>
                <a:off x="32708" y="2663298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905" name="Lijn"/>
              <p:cNvSpPr/>
              <p:nvPr/>
            </p:nvSpPr>
            <p:spPr>
              <a:xfrm flipV="1">
                <a:off x="47848" y="1055440"/>
                <a:ext cx="1726708" cy="161178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906" name="Lijn"/>
              <p:cNvSpPr/>
              <p:nvPr/>
            </p:nvSpPr>
            <p:spPr>
              <a:xfrm>
                <a:off x="60562" y="948589"/>
                <a:ext cx="1680427" cy="2442398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907" name="Lijn"/>
              <p:cNvSpPr/>
              <p:nvPr/>
            </p:nvSpPr>
            <p:spPr>
              <a:xfrm flipV="1">
                <a:off x="32708" y="2749389"/>
                <a:ext cx="1752225" cy="82625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908" name="Lijn"/>
              <p:cNvSpPr/>
              <p:nvPr/>
            </p:nvSpPr>
            <p:spPr>
              <a:xfrm flipV="1">
                <a:off x="47848" y="1963860"/>
                <a:ext cx="1726708" cy="161178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909" name="Lijn"/>
              <p:cNvSpPr/>
              <p:nvPr/>
            </p:nvSpPr>
            <p:spPr>
              <a:xfrm flipV="1">
                <a:off x="47849" y="1157912"/>
                <a:ext cx="1729877" cy="2417732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910" name="Lijn"/>
              <p:cNvSpPr/>
              <p:nvPr/>
            </p:nvSpPr>
            <p:spPr>
              <a:xfrm>
                <a:off x="0" y="9888"/>
                <a:ext cx="1711034" cy="1711034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911" name="Lijn"/>
              <p:cNvSpPr/>
              <p:nvPr/>
            </p:nvSpPr>
            <p:spPr>
              <a:xfrm>
                <a:off x="0" y="9888"/>
                <a:ext cx="1798480" cy="2505352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912" name="Lijn"/>
              <p:cNvSpPr/>
              <p:nvPr/>
            </p:nvSpPr>
            <p:spPr>
              <a:xfrm>
                <a:off x="0" y="9888"/>
                <a:ext cx="1757789" cy="3336598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</p:grpSp>
        <p:sp>
          <p:nvSpPr>
            <p:cNvPr id="914" name="Cirkel"/>
            <p:cNvSpPr/>
            <p:nvPr/>
          </p:nvSpPr>
          <p:spPr>
            <a:xfrm>
              <a:off x="250416" y="2710119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15" name="Cirkel"/>
            <p:cNvSpPr/>
            <p:nvPr/>
          </p:nvSpPr>
          <p:spPr>
            <a:xfrm>
              <a:off x="250416" y="2965905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16" name="Cirkel"/>
            <p:cNvSpPr/>
            <p:nvPr/>
          </p:nvSpPr>
          <p:spPr>
            <a:xfrm>
              <a:off x="250416" y="3229830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17" name="Cirkel"/>
            <p:cNvSpPr/>
            <p:nvPr/>
          </p:nvSpPr>
          <p:spPr>
            <a:xfrm>
              <a:off x="5433257" y="2710119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18" name="Cirkel"/>
            <p:cNvSpPr/>
            <p:nvPr/>
          </p:nvSpPr>
          <p:spPr>
            <a:xfrm>
              <a:off x="5433257" y="2965905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19" name="Cirkel"/>
            <p:cNvSpPr/>
            <p:nvPr/>
          </p:nvSpPr>
          <p:spPr>
            <a:xfrm>
              <a:off x="5433257" y="3229830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20" name="Cirkel"/>
            <p:cNvSpPr/>
            <p:nvPr/>
          </p:nvSpPr>
          <p:spPr>
            <a:xfrm>
              <a:off x="7932317" y="1792194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21" name="Cirkel"/>
            <p:cNvSpPr/>
            <p:nvPr/>
          </p:nvSpPr>
          <p:spPr>
            <a:xfrm>
              <a:off x="7932317" y="2047979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22" name="Cirkel"/>
            <p:cNvSpPr/>
            <p:nvPr/>
          </p:nvSpPr>
          <p:spPr>
            <a:xfrm>
              <a:off x="7932317" y="2311905"/>
              <a:ext cx="180749" cy="180748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939" name="Groepeer"/>
            <p:cNvGrpSpPr/>
            <p:nvPr/>
          </p:nvGrpSpPr>
          <p:grpSpPr>
            <a:xfrm>
              <a:off x="5884591" y="343967"/>
              <a:ext cx="1819342" cy="3586655"/>
              <a:chOff x="0" y="0"/>
              <a:chExt cx="1819341" cy="3586653"/>
            </a:xfrm>
          </p:grpSpPr>
          <p:sp>
            <p:nvSpPr>
              <p:cNvPr id="923" name="Lijn"/>
              <p:cNvSpPr/>
              <p:nvPr/>
            </p:nvSpPr>
            <p:spPr>
              <a:xfrm>
                <a:off x="18044" y="0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924" name="Lijn"/>
              <p:cNvSpPr/>
              <p:nvPr/>
            </p:nvSpPr>
            <p:spPr>
              <a:xfrm>
                <a:off x="20064" y="14148"/>
                <a:ext cx="1711034" cy="1711033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925" name="Lijn"/>
              <p:cNvSpPr/>
              <p:nvPr/>
            </p:nvSpPr>
            <p:spPr>
              <a:xfrm>
                <a:off x="20861" y="14147"/>
                <a:ext cx="1798481" cy="2505352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926" name="Lijn"/>
              <p:cNvSpPr/>
              <p:nvPr/>
            </p:nvSpPr>
            <p:spPr>
              <a:xfrm flipV="1">
                <a:off x="0" y="935523"/>
                <a:ext cx="1727092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927" name="Lijn"/>
              <p:cNvSpPr/>
              <p:nvPr/>
            </p:nvSpPr>
            <p:spPr>
              <a:xfrm>
                <a:off x="16058" y="9309"/>
                <a:ext cx="1711034" cy="1711034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928" name="Lijn"/>
              <p:cNvSpPr/>
              <p:nvPr/>
            </p:nvSpPr>
            <p:spPr>
              <a:xfrm>
                <a:off x="19867" y="932847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929" name="Lijn"/>
              <p:cNvSpPr/>
              <p:nvPr/>
            </p:nvSpPr>
            <p:spPr>
              <a:xfrm>
                <a:off x="918" y="932063"/>
                <a:ext cx="1700328" cy="1700328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930" name="Lijn"/>
              <p:cNvSpPr/>
              <p:nvPr/>
            </p:nvSpPr>
            <p:spPr>
              <a:xfrm flipV="1">
                <a:off x="6104" y="1881020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931" name="Lijn"/>
              <p:cNvSpPr/>
              <p:nvPr/>
            </p:nvSpPr>
            <p:spPr>
              <a:xfrm flipV="1">
                <a:off x="6104" y="1067474"/>
                <a:ext cx="1736553" cy="813547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932" name="Lijn"/>
              <p:cNvSpPr/>
              <p:nvPr/>
            </p:nvSpPr>
            <p:spPr>
              <a:xfrm>
                <a:off x="6104" y="1881019"/>
                <a:ext cx="1724135" cy="774227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933" name="Lijn"/>
              <p:cNvSpPr/>
              <p:nvPr/>
            </p:nvSpPr>
            <p:spPr>
              <a:xfrm flipV="1">
                <a:off x="6104" y="2641156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934" name="Lijn"/>
              <p:cNvSpPr/>
              <p:nvPr/>
            </p:nvSpPr>
            <p:spPr>
              <a:xfrm flipV="1">
                <a:off x="6104" y="1827610"/>
                <a:ext cx="1736553" cy="813547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935" name="Lijn"/>
              <p:cNvSpPr/>
              <p:nvPr/>
            </p:nvSpPr>
            <p:spPr>
              <a:xfrm flipV="1">
                <a:off x="6104" y="1105450"/>
                <a:ext cx="1766333" cy="1535707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936" name="Lijn"/>
              <p:cNvSpPr/>
              <p:nvPr/>
            </p:nvSpPr>
            <p:spPr>
              <a:xfrm flipV="1">
                <a:off x="6104" y="1103453"/>
                <a:ext cx="1772027" cy="248320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937" name="Lijn"/>
              <p:cNvSpPr/>
              <p:nvPr/>
            </p:nvSpPr>
            <p:spPr>
              <a:xfrm flipV="1">
                <a:off x="6104" y="2773107"/>
                <a:ext cx="1736553" cy="813547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938" name="Lijn"/>
              <p:cNvSpPr/>
              <p:nvPr/>
            </p:nvSpPr>
            <p:spPr>
              <a:xfrm flipV="1">
                <a:off x="6104" y="2050947"/>
                <a:ext cx="1766333" cy="1535707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</p:grpSp>
        <p:sp>
          <p:nvSpPr>
            <p:cNvPr id="940" name="Lijn"/>
            <p:cNvSpPr/>
            <p:nvPr/>
          </p:nvSpPr>
          <p:spPr>
            <a:xfrm flipH="1">
              <a:off x="8464560" y="1152491"/>
              <a:ext cx="694283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941" name="Lijn"/>
            <p:cNvSpPr/>
            <p:nvPr/>
          </p:nvSpPr>
          <p:spPr>
            <a:xfrm flipH="1">
              <a:off x="8464560" y="1897650"/>
              <a:ext cx="69428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942" name="Lijn"/>
            <p:cNvSpPr/>
            <p:nvPr/>
          </p:nvSpPr>
          <p:spPr>
            <a:xfrm flipH="1">
              <a:off x="8464560" y="3023809"/>
              <a:ext cx="69428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943" name="Cirkel"/>
            <p:cNvSpPr/>
            <p:nvPr/>
          </p:nvSpPr>
          <p:spPr>
            <a:xfrm>
              <a:off x="2558315" y="93870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hueOff val="-2473792"/>
                    <a:satOff val="-50209"/>
                    <a:lumOff val="23543"/>
                  </a:schemeClr>
                </a:gs>
                <a:gs pos="100000">
                  <a:schemeClr val="accent2">
                    <a:hueOff val="-554920"/>
                    <a:satOff val="-21482"/>
                    <a:lumOff val="-6228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44" name="Cirkel"/>
            <p:cNvSpPr/>
            <p:nvPr/>
          </p:nvSpPr>
          <p:spPr>
            <a:xfrm>
              <a:off x="2558315" y="1877401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hueOff val="-2473792"/>
                    <a:satOff val="-50209"/>
                    <a:lumOff val="23543"/>
                  </a:schemeClr>
                </a:gs>
                <a:gs pos="100000">
                  <a:schemeClr val="accent2">
                    <a:hueOff val="-554920"/>
                    <a:satOff val="-21482"/>
                    <a:lumOff val="-6228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45" name="Cirkel"/>
            <p:cNvSpPr/>
            <p:nvPr/>
          </p:nvSpPr>
          <p:spPr>
            <a:xfrm>
              <a:off x="2558315" y="3603265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hueOff val="-2473792"/>
                    <a:satOff val="-50209"/>
                    <a:lumOff val="23543"/>
                  </a:schemeClr>
                </a:gs>
                <a:gs pos="100000">
                  <a:schemeClr val="accent2">
                    <a:hueOff val="-554920"/>
                    <a:satOff val="-21482"/>
                    <a:lumOff val="-6228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46" name="Cirkel"/>
            <p:cNvSpPr/>
            <p:nvPr/>
          </p:nvSpPr>
          <p:spPr>
            <a:xfrm>
              <a:off x="2807826" y="2710119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47" name="Cirkel"/>
            <p:cNvSpPr/>
            <p:nvPr/>
          </p:nvSpPr>
          <p:spPr>
            <a:xfrm>
              <a:off x="2807826" y="2965905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48" name="Cirkel"/>
            <p:cNvSpPr/>
            <p:nvPr/>
          </p:nvSpPr>
          <p:spPr>
            <a:xfrm>
              <a:off x="2807826" y="3229830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968" name="Groepeer"/>
            <p:cNvGrpSpPr/>
            <p:nvPr/>
          </p:nvGrpSpPr>
          <p:grpSpPr>
            <a:xfrm>
              <a:off x="3233234" y="348227"/>
              <a:ext cx="1798481" cy="3575645"/>
              <a:chOff x="0" y="0"/>
              <a:chExt cx="1798479" cy="3575644"/>
            </a:xfrm>
          </p:grpSpPr>
          <p:sp>
            <p:nvSpPr>
              <p:cNvPr id="949" name="Lijn"/>
              <p:cNvSpPr/>
              <p:nvPr/>
            </p:nvSpPr>
            <p:spPr>
              <a:xfrm>
                <a:off x="40692" y="0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950" name="Lijn"/>
              <p:cNvSpPr/>
              <p:nvPr/>
            </p:nvSpPr>
            <p:spPr>
              <a:xfrm>
                <a:off x="40278" y="938700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951" name="Lijn"/>
              <p:cNvSpPr/>
              <p:nvPr/>
            </p:nvSpPr>
            <p:spPr>
              <a:xfrm>
                <a:off x="40278" y="3573118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952" name="Lijn"/>
              <p:cNvSpPr/>
              <p:nvPr/>
            </p:nvSpPr>
            <p:spPr>
              <a:xfrm>
                <a:off x="40278" y="931263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953" name="Lijn"/>
              <p:cNvSpPr/>
              <p:nvPr/>
            </p:nvSpPr>
            <p:spPr>
              <a:xfrm>
                <a:off x="60562" y="948589"/>
                <a:ext cx="1711033" cy="1711033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954" name="Lijn"/>
              <p:cNvSpPr/>
              <p:nvPr/>
            </p:nvSpPr>
            <p:spPr>
              <a:xfrm>
                <a:off x="40278" y="1869964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955" name="Lijn"/>
              <p:cNvSpPr/>
              <p:nvPr/>
            </p:nvSpPr>
            <p:spPr>
              <a:xfrm flipV="1">
                <a:off x="40278" y="1065933"/>
                <a:ext cx="1727093" cy="80396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956" name="Lijn"/>
              <p:cNvSpPr/>
              <p:nvPr/>
            </p:nvSpPr>
            <p:spPr>
              <a:xfrm>
                <a:off x="40278" y="1865972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957" name="Lijn"/>
              <p:cNvSpPr/>
              <p:nvPr/>
            </p:nvSpPr>
            <p:spPr>
              <a:xfrm>
                <a:off x="32708" y="2667290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958" name="Lijn"/>
              <p:cNvSpPr/>
              <p:nvPr/>
            </p:nvSpPr>
            <p:spPr>
              <a:xfrm flipV="1">
                <a:off x="32708" y="1863260"/>
                <a:ext cx="1727093" cy="80396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959" name="Lijn"/>
              <p:cNvSpPr/>
              <p:nvPr/>
            </p:nvSpPr>
            <p:spPr>
              <a:xfrm>
                <a:off x="32708" y="2663298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960" name="Lijn"/>
              <p:cNvSpPr/>
              <p:nvPr/>
            </p:nvSpPr>
            <p:spPr>
              <a:xfrm flipV="1">
                <a:off x="47848" y="1055440"/>
                <a:ext cx="1726708" cy="161178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961" name="Lijn"/>
              <p:cNvSpPr/>
              <p:nvPr/>
            </p:nvSpPr>
            <p:spPr>
              <a:xfrm>
                <a:off x="60562" y="948589"/>
                <a:ext cx="1680427" cy="2442398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962" name="Lijn"/>
              <p:cNvSpPr/>
              <p:nvPr/>
            </p:nvSpPr>
            <p:spPr>
              <a:xfrm flipV="1">
                <a:off x="32708" y="2749389"/>
                <a:ext cx="1752225" cy="82625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963" name="Lijn"/>
              <p:cNvSpPr/>
              <p:nvPr/>
            </p:nvSpPr>
            <p:spPr>
              <a:xfrm flipV="1">
                <a:off x="47848" y="1963860"/>
                <a:ext cx="1726708" cy="161178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964" name="Lijn"/>
              <p:cNvSpPr/>
              <p:nvPr/>
            </p:nvSpPr>
            <p:spPr>
              <a:xfrm flipV="1">
                <a:off x="47849" y="1157912"/>
                <a:ext cx="1729877" cy="2417732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965" name="Lijn"/>
              <p:cNvSpPr/>
              <p:nvPr/>
            </p:nvSpPr>
            <p:spPr>
              <a:xfrm>
                <a:off x="0" y="9888"/>
                <a:ext cx="1711034" cy="1711034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966" name="Lijn"/>
              <p:cNvSpPr/>
              <p:nvPr/>
            </p:nvSpPr>
            <p:spPr>
              <a:xfrm>
                <a:off x="0" y="9888"/>
                <a:ext cx="1798480" cy="2505352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967" name="Lijn"/>
              <p:cNvSpPr/>
              <p:nvPr/>
            </p:nvSpPr>
            <p:spPr>
              <a:xfrm>
                <a:off x="0" y="9888"/>
                <a:ext cx="1757789" cy="3336598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</p:grpSp>
        <p:sp>
          <p:nvSpPr>
            <p:cNvPr id="969" name="Lijn"/>
            <p:cNvSpPr/>
            <p:nvPr/>
          </p:nvSpPr>
          <p:spPr>
            <a:xfrm rot="10800000">
              <a:off x="3312343" y="4474858"/>
              <a:ext cx="1865934" cy="377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05" fill="norm" stroke="1" extrusionOk="0">
                  <a:moveTo>
                    <a:pt x="0" y="20046"/>
                  </a:moveTo>
                  <a:cubicBezTo>
                    <a:pt x="3134" y="6206"/>
                    <a:pt x="7328" y="-995"/>
                    <a:pt x="11613" y="111"/>
                  </a:cubicBezTo>
                  <a:cubicBezTo>
                    <a:pt x="15355" y="1076"/>
                    <a:pt x="18898" y="8349"/>
                    <a:pt x="21600" y="20605"/>
                  </a:cubicBezTo>
                </a:path>
              </a:pathLst>
            </a:custGeom>
            <a:noFill/>
            <a:ln w="38100" cap="flat">
              <a:solidFill>
                <a:schemeClr val="accent6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970" name="Lijn"/>
            <p:cNvSpPr/>
            <p:nvPr/>
          </p:nvSpPr>
          <p:spPr>
            <a:xfrm rot="10800000">
              <a:off x="5592285" y="4477910"/>
              <a:ext cx="1865934" cy="377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05" fill="norm" stroke="1" extrusionOk="0">
                  <a:moveTo>
                    <a:pt x="0" y="20046"/>
                  </a:moveTo>
                  <a:cubicBezTo>
                    <a:pt x="3134" y="6206"/>
                    <a:pt x="7328" y="-995"/>
                    <a:pt x="11613" y="111"/>
                  </a:cubicBezTo>
                  <a:cubicBezTo>
                    <a:pt x="15355" y="1076"/>
                    <a:pt x="18898" y="8349"/>
                    <a:pt x="21600" y="20605"/>
                  </a:cubicBezTo>
                </a:path>
              </a:pathLst>
            </a:custGeom>
            <a:noFill/>
            <a:ln w="38100" cap="flat">
              <a:solidFill>
                <a:schemeClr val="accent6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pic>
          <p:nvPicPr>
            <p:cNvPr id="971" name="pasted-image.pdf" descr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397544" y="879441"/>
              <a:ext cx="482601" cy="444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72" name="pasted-image.pdf" descr="pasted-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9397544" y="1618181"/>
              <a:ext cx="482601" cy="444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73" name="pasted-image.pdf" descr="pasted-image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9397544" y="2763459"/>
              <a:ext cx="4826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74" name="pasted-image.pdf" descr="pasted-image.pd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9502962" y="2298559"/>
              <a:ext cx="50801" cy="304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76" name="Vergelijking"/>
          <p:cNvSpPr txBox="1"/>
          <p:nvPr/>
        </p:nvSpPr>
        <p:spPr>
          <a:xfrm>
            <a:off x="6271280" y="7414477"/>
            <a:ext cx="895193" cy="51874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sSup>
                    <m:e>
                      <m:r>
                        <m:rPr>
                          <m:sty m:val="p"/>
                        </m:rPr>
                        <a:rPr xmlns:a="http://schemas.openxmlformats.org/drawingml/2006/main" sz="4800" i="1">
                          <a:solidFill>
                            <a:srgbClr val="3B1E4D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e>
                    <m:sup>
                      <m:r>
                        <a:rPr xmlns:a="http://schemas.openxmlformats.org/drawingml/2006/main" sz="4800" i="1">
                          <a:solidFill>
                            <a:srgbClr val="3B1E4D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800" i="1">
                          <a:solidFill>
                            <a:srgbClr val="3B1E4D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4800" i="1">
                          <a:solidFill>
                            <a:srgbClr val="3B1E4D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</m:oMath>
              </m:oMathPara>
            </a14:m>
            <a:endParaRPr sz="4800">
              <a:solidFill>
                <a:srgbClr val="3B1F4E"/>
              </a:solidFill>
            </a:endParaRPr>
          </a:p>
        </p:txBody>
      </p:sp>
      <p:sp>
        <p:nvSpPr>
          <p:cNvPr id="977" name="Vergelijking"/>
          <p:cNvSpPr txBox="1"/>
          <p:nvPr/>
        </p:nvSpPr>
        <p:spPr>
          <a:xfrm>
            <a:off x="8399437" y="7414477"/>
            <a:ext cx="895193" cy="51874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sSup>
                    <m:e>
                      <m:r>
                        <m:rPr>
                          <m:sty m:val="p"/>
                        </m:rPr>
                        <a:rPr xmlns:a="http://schemas.openxmlformats.org/drawingml/2006/main" sz="4800" i="1">
                          <a:solidFill>
                            <a:srgbClr val="3B1E4D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e>
                    <m:sup>
                      <m:r>
                        <a:rPr xmlns:a="http://schemas.openxmlformats.org/drawingml/2006/main" sz="4800" i="1">
                          <a:solidFill>
                            <a:srgbClr val="3B1E4D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800" i="1">
                          <a:solidFill>
                            <a:srgbClr val="3B1E4D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xmlns:a="http://schemas.openxmlformats.org/drawingml/2006/main" sz="4800" i="1">
                          <a:solidFill>
                            <a:srgbClr val="3B1E4D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</m:oMath>
              </m:oMathPara>
            </a14:m>
            <a:endParaRPr sz="4800">
              <a:solidFill>
                <a:srgbClr val="3B1F4E"/>
              </a:solidFill>
            </a:endParaRPr>
          </a:p>
        </p:txBody>
      </p:sp>
      <p:sp>
        <p:nvSpPr>
          <p:cNvPr id="978" name="Vergelijking"/>
          <p:cNvSpPr txBox="1"/>
          <p:nvPr/>
        </p:nvSpPr>
        <p:spPr>
          <a:xfrm rot="19800000">
            <a:off x="10600874" y="1932885"/>
            <a:ext cx="2018631" cy="50422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sSup>
                    <m:e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e>
                    <m:sup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Sup>
                    <m:e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sub>
                    <m:sup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sub>
                  </m:sSub>
                </m:oMath>
              </m:oMathPara>
            </a14:m>
            <a:endParaRPr sz="2800"/>
          </a:p>
        </p:txBody>
      </p:sp>
      <p:sp>
        <p:nvSpPr>
          <p:cNvPr id="979" name="Vergelijking"/>
          <p:cNvSpPr txBox="1"/>
          <p:nvPr/>
        </p:nvSpPr>
        <p:spPr>
          <a:xfrm rot="19800000">
            <a:off x="7455277" y="1138171"/>
            <a:ext cx="3644549" cy="37585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sSup>
                    <m:e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e>
                    <m:sup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m:rPr>
                          <m:sty m:val="p"/>
                        </m:rP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e>
                    <m:sup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sSup>
                    <m:e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p>
                  </m:sSup>
                  <m:sSup>
                    <m:e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e>
                    <m:sup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×</m:t>
                  </m:r>
                  <m:sSup>
                    <m:e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</m:e>
                    <m:sup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sup>
                  </m:sSup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e>
                    <m:sup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800"/>
          </a:p>
        </p:txBody>
      </p:sp>
      <p:sp>
        <p:nvSpPr>
          <p:cNvPr id="980" name="Vergelijking"/>
          <p:cNvSpPr txBox="1"/>
          <p:nvPr/>
        </p:nvSpPr>
        <p:spPr>
          <a:xfrm rot="19800000">
            <a:off x="5122638" y="1138171"/>
            <a:ext cx="3644549" cy="37585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sSup>
                    <m:e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e>
                    <m:sup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m:rPr>
                          <m:sty m:val="p"/>
                        </m:rP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e>
                    <m:sup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sSup>
                    <m:e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p>
                  </m:sSup>
                  <m:sSup>
                    <m:e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e>
                    <m:sup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×</m:t>
                  </m:r>
                  <m:sSup>
                    <m:e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</m:e>
                    <m:sup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sup>
                  </m:sSup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e>
                    <m:sup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800"/>
          </a:p>
        </p:txBody>
      </p:sp>
      <p:sp>
        <p:nvSpPr>
          <p:cNvPr id="981" name="Vergelijking"/>
          <p:cNvSpPr txBox="1"/>
          <p:nvPr/>
        </p:nvSpPr>
        <p:spPr>
          <a:xfrm>
            <a:off x="7961637" y="8883896"/>
            <a:ext cx="3813404" cy="40462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sSup>
                    <m:e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</m:e>
                    <m:sup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sup>
                  </m:sSup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z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g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z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g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z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36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backpropagation algorithme"/>
          <p:cNvSpPr txBox="1"/>
          <p:nvPr/>
        </p:nvSpPr>
        <p:spPr>
          <a:xfrm>
            <a:off x="558127" y="426687"/>
            <a:ext cx="5484615" cy="55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backpropagation algorithme</a:t>
            </a:r>
          </a:p>
        </p:txBody>
      </p:sp>
      <p:sp>
        <p:nvSpPr>
          <p:cNvPr id="984" name="Vergelijking"/>
          <p:cNvSpPr txBox="1"/>
          <p:nvPr/>
        </p:nvSpPr>
        <p:spPr>
          <a:xfrm>
            <a:off x="909167" y="1361176"/>
            <a:ext cx="10361353" cy="48727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m:rPr>
                      <m:nor/>
                    </m:rP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Given a trainings set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{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p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p>
                    <m:e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p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p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p>
                    <m:e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p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…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p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p>
                    <m:e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p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}</m:t>
                  </m:r>
                </m:oMath>
              </m:oMathPara>
            </a14:m>
            <a:endParaRPr sz="3600"/>
          </a:p>
        </p:txBody>
      </p:sp>
      <p:sp>
        <p:nvSpPr>
          <p:cNvPr id="985" name="Vergelijking"/>
          <p:cNvSpPr txBox="1"/>
          <p:nvPr/>
        </p:nvSpPr>
        <p:spPr>
          <a:xfrm>
            <a:off x="909547" y="2172992"/>
            <a:ext cx="3533773" cy="64918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sSubSup>
                    <m:e>
                      <m:r>
                        <m:rPr>
                          <m:sty m:val="p"/>
                        </m:rP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e>
                    <m:sub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sub>
                    <m:sup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  <m:r>
                    <m:rPr>
                      <m:nor/>
                    </m:rP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for all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j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</m:oMath>
              </m:oMathPara>
            </a14:m>
            <a:endParaRPr sz="3600"/>
          </a:p>
        </p:txBody>
      </p:sp>
      <p:sp>
        <p:nvSpPr>
          <p:cNvPr id="986" name="Vergelijking"/>
          <p:cNvSpPr txBox="1"/>
          <p:nvPr/>
        </p:nvSpPr>
        <p:spPr>
          <a:xfrm>
            <a:off x="940932" y="3072207"/>
            <a:ext cx="2930008" cy="40684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m:rPr>
                      <m:nor/>
                    </m:rP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repeat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…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</m:oMath>
              </m:oMathPara>
            </a14:m>
            <a:endParaRPr sz="3600"/>
          </a:p>
        </p:txBody>
      </p:sp>
      <p:sp>
        <p:nvSpPr>
          <p:cNvPr id="987" name="Vergelijking"/>
          <p:cNvSpPr txBox="1"/>
          <p:nvPr/>
        </p:nvSpPr>
        <p:spPr>
          <a:xfrm>
            <a:off x="2074691" y="3884129"/>
            <a:ext cx="7468749" cy="334962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m>
                    <m:mPr>
                      <m:ctrlP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aseJc m:val="center"/>
                      <m:plcHide m:val="on"/>
                      <m:mcs>
                        <m:mc>
                          <m:mcPr>
                            <m:count m:val="2"/>
                            <m:mcJc m:val="center"/>
                          </m:mcPr>
                        </m:mc>
                      </m:mcs>
                    </m:mPr>
                    <m:mr>
                      <m:e/>
                      <m:e>
                        <m:r>
                          <m:rPr>
                            <m:nor/>
                          </m:rP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set</m:t>
                        </m:r>
                        <m:sSup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p>
                            <m:argPr>
                              <m:scrLvl m:val="0"/>
                            </m:argPr>
                            <m:r>
                              <a:rPr xmlns:a="http://schemas.openxmlformats.org/drawingml/2006/mai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xmlns:a="http://schemas.openxmlformats.org/drawingml/2006/mai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xmlns:a="http://schemas.openxmlformats.org/drawingml/2006/mai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argPr>
                              <m:scrLvl m:val="0"/>
                            </m:argPr>
                            <m:r>
                              <a:rPr xmlns:a="http://schemas.openxmlformats.org/drawingml/2006/mai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xmlns:a="http://schemas.openxmlformats.org/drawingml/2006/mai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xmlns:a="http://schemas.openxmlformats.org/drawingml/2006/mai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mr>
                    <m:mr>
                      <m:e/>
                      <m:e>
                        <m:r>
                          <m:rPr>
                            <m:nor/>
                          </m:rP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calculate</m:t>
                        </m:r>
                        <m:sSup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p>
                            <m:argPr>
                              <m:scrLvl m:val="0"/>
                            </m:argPr>
                            <m:r>
                              <a:rPr xmlns:a="http://schemas.openxmlformats.org/drawingml/2006/mai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xmlns:a="http://schemas.openxmlformats.org/drawingml/2006/mai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a:rPr xmlns:a="http://schemas.openxmlformats.org/drawingml/2006/mai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voor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2,3,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</m:mr>
                    <m:mr>
                      <m:e/>
                      <m:e>
                        <m:r>
                          <m:rPr>
                            <m:nor/>
                          </m:rP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calculate</m:t>
                        </m:r>
                        <m:sSup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p>
                            <m:argPr>
                              <m:scrLvl m:val="0"/>
                            </m:argPr>
                            <m:r>
                              <a:rPr xmlns:a="http://schemas.openxmlformats.org/drawingml/2006/mai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xmlns:a="http://schemas.openxmlformats.org/drawingml/2006/mai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a:rPr xmlns:a="http://schemas.openxmlformats.org/drawingml/2006/mai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p>
                            <m:argPr>
                              <m:scrLvl m:val="0"/>
                            </m:argPr>
                            <m:r>
                              <a:rPr xmlns:a="http://schemas.openxmlformats.org/drawingml/2006/mai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xmlns:a="http://schemas.openxmlformats.org/drawingml/2006/mai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a:rPr xmlns:a="http://schemas.openxmlformats.org/drawingml/2006/mai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-</m:t>
                        </m:r>
                        <m:sSup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p>
                            <m:argPr>
                              <m:scrLvl m:val="0"/>
                            </m:argPr>
                            <m:r>
                              <a:rPr xmlns:a="http://schemas.openxmlformats.org/drawingml/2006/mai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xmlns:a="http://schemas.openxmlformats.org/drawingml/2006/mai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a:rPr xmlns:a="http://schemas.openxmlformats.org/drawingml/2006/mai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on basis of</m:t>
                        </m:r>
                        <m:sSup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p>
                            <m:argPr>
                              <m:scrLvl m:val="0"/>
                            </m:argPr>
                            <m:r>
                              <a:rPr xmlns:a="http://schemas.openxmlformats.org/drawingml/2006/mai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xmlns:a="http://schemas.openxmlformats.org/drawingml/2006/mai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xmlns:a="http://schemas.openxmlformats.org/drawingml/2006/mai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mr>
                    <m:mr>
                      <m:e/>
                      <m:e>
                        <m:r>
                          <m:rPr>
                            <m:nor/>
                          </m:rP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calculate</m:t>
                        </m:r>
                        <m:sSup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p>
                            <m:argPr>
                              <m:scrLvl m:val="0"/>
                            </m:argPr>
                            <m:r>
                              <a:rPr xmlns:a="http://schemas.openxmlformats.org/drawingml/2006/mai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xmlns:a="http://schemas.openxmlformats.org/drawingml/2006/mai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a:rPr xmlns:a="http://schemas.openxmlformats.org/drawingml/2006/mai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xmlns:a="http://schemas.openxmlformats.org/drawingml/2006/mai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xmlns:a="http://schemas.openxmlformats.org/drawingml/2006/mai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p>
                            <m:argPr>
                              <m:scrLvl m:val="0"/>
                            </m:argPr>
                            <m:r>
                              <a:rPr xmlns:a="http://schemas.openxmlformats.org/drawingml/2006/mai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xmlns:a="http://schemas.openxmlformats.org/drawingml/2006/mai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a:rPr xmlns:a="http://schemas.openxmlformats.org/drawingml/2006/mai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xmlns:a="http://schemas.openxmlformats.org/drawingml/2006/mai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xmlns:a="http://schemas.openxmlformats.org/drawingml/2006/mai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p>
                            <m:argPr>
                              <m:scrLvl m:val="0"/>
                            </m:argPr>
                            <m:r>
                              <a:rPr xmlns:a="http://schemas.openxmlformats.org/drawingml/2006/mai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xmlns:a="http://schemas.openxmlformats.org/drawingml/2006/mai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xmlns:a="http://schemas.openxmlformats.org/drawingml/2006/mai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mr>
                    <m:mr>
                      <m:e/>
                      <m:e>
                        <m:sSubSup>
                          <m:e>
                            <m:argPr>
                              <m:scrLvl m:val="0"/>
                            </m:argPr>
                            <m:r>
                              <m:rPr>
                                <m:sty m:val="p"/>
                              </m:rPr>
                              <a:rPr xmlns:a="http://schemas.openxmlformats.org/drawingml/2006/mai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argPr>
                              <m:scrLvl m:val="0"/>
                            </m:argPr>
                            <m:r>
                              <a:rPr xmlns:a="http://schemas.openxmlformats.org/drawingml/2006/mai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xmlns:a="http://schemas.openxmlformats.org/drawingml/2006/mai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argPr>
                              <m:scrLvl m:val="0"/>
                            </m:argPr>
                            <m:r>
                              <a:rPr xmlns:a="http://schemas.openxmlformats.org/drawingml/2006/mai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xmlns:a="http://schemas.openxmlformats.org/drawingml/2006/mai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a:rPr xmlns:a="http://schemas.openxmlformats.org/drawingml/2006/mai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e>
                            <m:argPr>
                              <m:scrLvl m:val="0"/>
                            </m:argPr>
                            <m:r>
                              <m:rPr>
                                <m:sty m:val="p"/>
                              </m:rPr>
                              <a:rPr xmlns:a="http://schemas.openxmlformats.org/drawingml/2006/mai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argPr>
                              <m:scrLvl m:val="0"/>
                            </m:argPr>
                            <m:r>
                              <a:rPr xmlns:a="http://schemas.openxmlformats.org/drawingml/2006/mai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xmlns:a="http://schemas.openxmlformats.org/drawingml/2006/mai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argPr>
                              <m:scrLvl m:val="0"/>
                            </m:argPr>
                            <m:r>
                              <a:rPr xmlns:a="http://schemas.openxmlformats.org/drawingml/2006/mai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xmlns:a="http://schemas.openxmlformats.org/drawingml/2006/mai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a:rPr xmlns:a="http://schemas.openxmlformats.org/drawingml/2006/mai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argPr>
                              <m:scrLvl m:val="0"/>
                            </m:argPr>
                            <m:r>
                              <a:rPr xmlns:a="http://schemas.openxmlformats.org/drawingml/2006/mai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argPr>
                              <m:scrLvl m:val="0"/>
                            </m:argPr>
                            <m:r>
                              <a:rPr xmlns:a="http://schemas.openxmlformats.org/drawingml/2006/mai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xmlns:a="http://schemas.openxmlformats.org/drawingml/2006/mai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a:rPr xmlns:a="http://schemas.openxmlformats.org/drawingml/2006/mai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sSubSup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argPr>
                              <m:scrLvl m:val="0"/>
                            </m:argPr>
                            <m:r>
                              <a:rPr xmlns:a="http://schemas.openxmlformats.org/drawingml/2006/mai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  <m:sup>
                            <m:argPr>
                              <m:scrLvl m:val="0"/>
                            </m:argPr>
                            <m:r>
                              <a:rPr xmlns:a="http://schemas.openxmlformats.org/drawingml/2006/mai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xmlns:a="http://schemas.openxmlformats.org/drawingml/2006/mai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a:rPr xmlns:a="http://schemas.openxmlformats.org/drawingml/2006/mai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xmlns:a="http://schemas.openxmlformats.org/drawingml/2006/mai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xmlns:a="http://schemas.openxmlformats.org/drawingml/2006/mai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e>
                    </m:mr>
                  </m:m>
                </m:oMath>
              </m:oMathPara>
            </a14:m>
            <a:endParaRPr sz="3600"/>
          </a:p>
        </p:txBody>
      </p:sp>
      <p:sp>
        <p:nvSpPr>
          <p:cNvPr id="988" name="Vergelijking"/>
          <p:cNvSpPr txBox="1"/>
          <p:nvPr/>
        </p:nvSpPr>
        <p:spPr>
          <a:xfrm>
            <a:off x="812717" y="7590056"/>
            <a:ext cx="2379944" cy="97886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sSubSup>
                    <m:e>
                      <m:r>
                        <m:rPr>
                          <m:sty m:val="p"/>
                        </m:rP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e>
                    <m:sub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sub>
                    <m:sup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: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den>
                  </m:f>
                  <m:sSubSup>
                    <m:e>
                      <m:r>
                        <m:rPr>
                          <m:sty m:val="p"/>
                        </m:rP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e>
                    <m:sub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sub>
                    <m:sup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</m:oMath>
              </m:oMathPara>
            </a14:m>
            <a:endParaRPr sz="36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nn:implementatiedetails"/>
          <p:cNvSpPr txBox="1"/>
          <p:nvPr/>
        </p:nvSpPr>
        <p:spPr>
          <a:xfrm>
            <a:off x="114324" y="4292599"/>
            <a:ext cx="1277615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nn:implementatiedetails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Lijn"/>
          <p:cNvSpPr/>
          <p:nvPr/>
        </p:nvSpPr>
        <p:spPr>
          <a:xfrm>
            <a:off x="6975778" y="4905190"/>
            <a:ext cx="1477534" cy="1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4" name="Lijn"/>
          <p:cNvSpPr/>
          <p:nvPr/>
        </p:nvSpPr>
        <p:spPr>
          <a:xfrm>
            <a:off x="9648249" y="4905190"/>
            <a:ext cx="1477534" cy="1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5" name="Cirkel"/>
          <p:cNvSpPr/>
          <p:nvPr/>
        </p:nvSpPr>
        <p:spPr>
          <a:xfrm>
            <a:off x="8485903" y="4272569"/>
            <a:ext cx="1208463" cy="1208462"/>
          </a:xfrm>
          <a:prstGeom prst="ellipse">
            <a:avLst/>
          </a:prstGeom>
          <a:solidFill>
            <a:srgbClr val="F392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38" name="Groepeer"/>
          <p:cNvGrpSpPr/>
          <p:nvPr/>
        </p:nvGrpSpPr>
        <p:grpSpPr>
          <a:xfrm>
            <a:off x="6381681" y="4272569"/>
            <a:ext cx="1208462" cy="1208462"/>
            <a:chOff x="0" y="0"/>
            <a:chExt cx="1208461" cy="1208461"/>
          </a:xfrm>
        </p:grpSpPr>
        <p:sp>
          <p:nvSpPr>
            <p:cNvPr id="136" name="+1"/>
            <p:cNvSpPr/>
            <p:nvPr/>
          </p:nvSpPr>
          <p:spPr>
            <a:xfrm>
              <a:off x="0" y="0"/>
              <a:ext cx="1208462" cy="1208462"/>
            </a:xfrm>
            <a:prstGeom prst="ellipse">
              <a:avLst/>
            </a:prstGeom>
            <a:solidFill>
              <a:srgbClr val="01FF44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+1</a:t>
              </a:r>
            </a:p>
          </p:txBody>
        </p:sp>
        <p:pic>
          <p:nvPicPr>
            <p:cNvPr id="137" name="pasted-image.png" descr="pasted-imag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16901" y="222906"/>
              <a:ext cx="774660" cy="7626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39" name="Lijn"/>
          <p:cNvSpPr/>
          <p:nvPr/>
        </p:nvSpPr>
        <p:spPr>
          <a:xfrm flipV="1">
            <a:off x="9090134" y="4421648"/>
            <a:ext cx="1" cy="910304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0" name="Lijn"/>
          <p:cNvSpPr/>
          <p:nvPr/>
        </p:nvSpPr>
        <p:spPr>
          <a:xfrm>
            <a:off x="8628850" y="4876800"/>
            <a:ext cx="935270" cy="0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1" name="Lijn"/>
          <p:cNvSpPr/>
          <p:nvPr/>
        </p:nvSpPr>
        <p:spPr>
          <a:xfrm>
            <a:off x="8684637" y="4594145"/>
            <a:ext cx="779585" cy="5527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505" fill="norm" stroke="1" extrusionOk="0">
                <a:moveTo>
                  <a:pt x="0" y="19302"/>
                </a:moveTo>
                <a:cubicBezTo>
                  <a:pt x="5036" y="20451"/>
                  <a:pt x="9953" y="16629"/>
                  <a:pt x="11452" y="10399"/>
                </a:cubicBezTo>
                <a:cubicBezTo>
                  <a:pt x="11821" y="8866"/>
                  <a:pt x="11944" y="7245"/>
                  <a:pt x="12414" y="5757"/>
                </a:cubicBezTo>
                <a:cubicBezTo>
                  <a:pt x="13871" y="1149"/>
                  <a:pt x="17941" y="-1149"/>
                  <a:pt x="21600" y="57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46" name="Groepeer"/>
          <p:cNvGrpSpPr/>
          <p:nvPr/>
        </p:nvGrpSpPr>
        <p:grpSpPr>
          <a:xfrm>
            <a:off x="5097515" y="3122915"/>
            <a:ext cx="6674546" cy="1463655"/>
            <a:chOff x="0" y="201314"/>
            <a:chExt cx="6674544" cy="1463654"/>
          </a:xfrm>
        </p:grpSpPr>
        <p:sp>
          <p:nvSpPr>
            <p:cNvPr id="142" name="Lijn"/>
            <p:cNvSpPr/>
            <p:nvPr/>
          </p:nvSpPr>
          <p:spPr>
            <a:xfrm flipV="1">
              <a:off x="6671923" y="381656"/>
              <a:ext cx="1" cy="1208462"/>
            </a:xfrm>
            <a:prstGeom prst="line">
              <a:avLst/>
            </a:prstGeom>
            <a:noFill/>
            <a:ln w="25400" cap="flat">
              <a:solidFill>
                <a:schemeClr val="accent6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43" name="Lijn"/>
            <p:cNvSpPr/>
            <p:nvPr/>
          </p:nvSpPr>
          <p:spPr>
            <a:xfrm>
              <a:off x="0" y="394968"/>
              <a:ext cx="6674545" cy="1"/>
            </a:xfrm>
            <a:prstGeom prst="line">
              <a:avLst/>
            </a:prstGeom>
            <a:noFill/>
            <a:ln w="25400" cap="flat">
              <a:solidFill>
                <a:schemeClr val="accent6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44" name="Error"/>
            <p:cNvSpPr/>
            <p:nvPr/>
          </p:nvSpPr>
          <p:spPr>
            <a:xfrm>
              <a:off x="5289500" y="394968"/>
              <a:ext cx="1270001" cy="1270001"/>
            </a:xfrm>
            <a:prstGeom prst="line">
              <a:avLst/>
            </a:prstGeom>
            <a:solidFill>
              <a:srgbClr val="FFFFFF"/>
            </a:solidFill>
            <a:ln w="12700" cap="flat">
              <a:solidFill>
                <a:schemeClr val="accent6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Error</a:t>
              </a:r>
            </a:p>
          </p:txBody>
        </p:sp>
        <p:sp>
          <p:nvSpPr>
            <p:cNvPr id="145" name="update gewichten"/>
            <p:cNvSpPr/>
            <p:nvPr/>
          </p:nvSpPr>
          <p:spPr>
            <a:xfrm>
              <a:off x="1598421" y="201314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update gewichten</a:t>
              </a:r>
            </a:p>
          </p:txBody>
        </p:sp>
      </p:grpSp>
      <p:sp>
        <p:nvSpPr>
          <p:cNvPr id="147" name="https://nl.wikipedia.org/wiki/Perceptron"/>
          <p:cNvSpPr txBox="1"/>
          <p:nvPr/>
        </p:nvSpPr>
        <p:spPr>
          <a:xfrm>
            <a:off x="615745" y="9095744"/>
            <a:ext cx="5135316" cy="402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https://nl.wikipedia.org/wiki/Perceptron</a:t>
            </a:r>
          </a:p>
        </p:txBody>
      </p:sp>
      <p:grpSp>
        <p:nvGrpSpPr>
          <p:cNvPr id="183" name="Groepeer"/>
          <p:cNvGrpSpPr/>
          <p:nvPr/>
        </p:nvGrpSpPr>
        <p:grpSpPr>
          <a:xfrm>
            <a:off x="1371600" y="2175347"/>
            <a:ext cx="5017762" cy="6334077"/>
            <a:chOff x="0" y="0"/>
            <a:chExt cx="5017761" cy="6334075"/>
          </a:xfrm>
        </p:grpSpPr>
        <p:sp>
          <p:nvSpPr>
            <p:cNvPr id="148" name="Lijn"/>
            <p:cNvSpPr/>
            <p:nvPr/>
          </p:nvSpPr>
          <p:spPr>
            <a:xfrm>
              <a:off x="2766482" y="852442"/>
              <a:ext cx="2249352" cy="1713013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49" name="Lijn"/>
            <p:cNvSpPr/>
            <p:nvPr/>
          </p:nvSpPr>
          <p:spPr>
            <a:xfrm>
              <a:off x="2733018" y="2164240"/>
              <a:ext cx="2258240" cy="507707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50" name="Lijn"/>
            <p:cNvSpPr/>
            <p:nvPr/>
          </p:nvSpPr>
          <p:spPr>
            <a:xfrm flipV="1">
              <a:off x="2791882" y="2816552"/>
              <a:ext cx="2192645" cy="662715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51" name="Lijn"/>
            <p:cNvSpPr/>
            <p:nvPr/>
          </p:nvSpPr>
          <p:spPr>
            <a:xfrm flipV="1">
              <a:off x="2766482" y="3250793"/>
              <a:ext cx="2251280" cy="2251280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52" name="Cirkel"/>
            <p:cNvSpPr/>
            <p:nvPr/>
          </p:nvSpPr>
          <p:spPr>
            <a:xfrm>
              <a:off x="2247285" y="381000"/>
              <a:ext cx="929936" cy="929936"/>
            </a:xfrm>
            <a:prstGeom prst="ellipse">
              <a:avLst/>
            </a:prstGeom>
            <a:solidFill>
              <a:srgbClr val="FEF1F2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3" name="Cirkel"/>
            <p:cNvSpPr/>
            <p:nvPr/>
          </p:nvSpPr>
          <p:spPr>
            <a:xfrm>
              <a:off x="2247285" y="1674379"/>
              <a:ext cx="929936" cy="929937"/>
            </a:xfrm>
            <a:prstGeom prst="ellipse">
              <a:avLst/>
            </a:prstGeom>
            <a:solidFill>
              <a:srgbClr val="FEF1F2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4" name="Cirkel"/>
            <p:cNvSpPr/>
            <p:nvPr/>
          </p:nvSpPr>
          <p:spPr>
            <a:xfrm>
              <a:off x="2247285" y="2967759"/>
              <a:ext cx="929936" cy="929937"/>
            </a:xfrm>
            <a:prstGeom prst="ellipse">
              <a:avLst/>
            </a:prstGeom>
            <a:solidFill>
              <a:srgbClr val="FEF1F2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5" name="Cirkel"/>
            <p:cNvSpPr/>
            <p:nvPr/>
          </p:nvSpPr>
          <p:spPr>
            <a:xfrm>
              <a:off x="2247285" y="5023139"/>
              <a:ext cx="929936" cy="929937"/>
            </a:xfrm>
            <a:prstGeom prst="ellipse">
              <a:avLst/>
            </a:prstGeom>
            <a:solidFill>
              <a:srgbClr val="FEF1F2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159" name="Groepeer"/>
            <p:cNvGrpSpPr/>
            <p:nvPr/>
          </p:nvGrpSpPr>
          <p:grpSpPr>
            <a:xfrm>
              <a:off x="365856" y="4432328"/>
              <a:ext cx="151616" cy="587560"/>
              <a:chOff x="0" y="0"/>
              <a:chExt cx="151614" cy="587558"/>
            </a:xfrm>
          </p:grpSpPr>
          <p:sp>
            <p:nvSpPr>
              <p:cNvPr id="156" name="Cirkel"/>
              <p:cNvSpPr/>
              <p:nvPr/>
            </p:nvSpPr>
            <p:spPr>
              <a:xfrm>
                <a:off x="0" y="0"/>
                <a:ext cx="151615" cy="1516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7" name="Cirkel"/>
              <p:cNvSpPr/>
              <p:nvPr/>
            </p:nvSpPr>
            <p:spPr>
              <a:xfrm>
                <a:off x="0" y="214558"/>
                <a:ext cx="151615" cy="1516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8" name="Cirkel"/>
              <p:cNvSpPr/>
              <p:nvPr/>
            </p:nvSpPr>
            <p:spPr>
              <a:xfrm>
                <a:off x="0" y="435943"/>
                <a:ext cx="151615" cy="15161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163" name="Groepeer"/>
            <p:cNvGrpSpPr/>
            <p:nvPr/>
          </p:nvGrpSpPr>
          <p:grpSpPr>
            <a:xfrm>
              <a:off x="2636445" y="4148501"/>
              <a:ext cx="151616" cy="587560"/>
              <a:chOff x="0" y="0"/>
              <a:chExt cx="151614" cy="587558"/>
            </a:xfrm>
          </p:grpSpPr>
          <p:sp>
            <p:nvSpPr>
              <p:cNvPr id="160" name="Cirkel"/>
              <p:cNvSpPr/>
              <p:nvPr/>
            </p:nvSpPr>
            <p:spPr>
              <a:xfrm>
                <a:off x="0" y="0"/>
                <a:ext cx="151615" cy="1516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61" name="Cirkel"/>
              <p:cNvSpPr/>
              <p:nvPr/>
            </p:nvSpPr>
            <p:spPr>
              <a:xfrm>
                <a:off x="0" y="214558"/>
                <a:ext cx="151615" cy="1516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62" name="Cirkel"/>
              <p:cNvSpPr/>
              <p:nvPr/>
            </p:nvSpPr>
            <p:spPr>
              <a:xfrm>
                <a:off x="0" y="435943"/>
                <a:ext cx="151615" cy="15161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164" name="Lijn"/>
            <p:cNvSpPr/>
            <p:nvPr/>
          </p:nvSpPr>
          <p:spPr>
            <a:xfrm>
              <a:off x="505798" y="480094"/>
              <a:ext cx="1664891" cy="293557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65" name="Lijn"/>
            <p:cNvSpPr/>
            <p:nvPr/>
          </p:nvSpPr>
          <p:spPr>
            <a:xfrm>
              <a:off x="536171" y="2009547"/>
              <a:ext cx="1603296" cy="214866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66" name="Lijn"/>
            <p:cNvSpPr/>
            <p:nvPr/>
          </p:nvSpPr>
          <p:spPr>
            <a:xfrm flipV="1">
              <a:off x="504319" y="3465770"/>
              <a:ext cx="1666370" cy="140148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67" name="Lijn"/>
            <p:cNvSpPr/>
            <p:nvPr/>
          </p:nvSpPr>
          <p:spPr>
            <a:xfrm flipV="1">
              <a:off x="471351" y="5537562"/>
              <a:ext cx="1734565" cy="362555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68" name="Cirkel"/>
            <p:cNvSpPr/>
            <p:nvPr/>
          </p:nvSpPr>
          <p:spPr>
            <a:xfrm>
              <a:off x="0" y="0"/>
              <a:ext cx="929936" cy="929936"/>
            </a:xfrm>
            <a:prstGeom prst="ellipse">
              <a:avLst/>
            </a:prstGeom>
            <a:solidFill>
              <a:srgbClr val="F3F1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14:m>
                <m:oMathPara>
                  <m:oMathParaPr>
                    <m:jc m:val="center"/>
                  </m:oMathParaPr>
                  <m:oMath>
                    <m:r>
                      <a:rPr xmlns:a="http://schemas.openxmlformats.org/drawingml/2006/main" sz="3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m:oMathPara>
              </a14:m>
            </a:p>
          </p:txBody>
        </p:sp>
        <p:sp>
          <p:nvSpPr>
            <p:cNvPr id="169" name="Cirkel"/>
            <p:cNvSpPr/>
            <p:nvPr/>
          </p:nvSpPr>
          <p:spPr>
            <a:xfrm>
              <a:off x="0" y="1547379"/>
              <a:ext cx="929936" cy="929937"/>
            </a:xfrm>
            <a:prstGeom prst="ellipse">
              <a:avLst/>
            </a:prstGeom>
            <a:solidFill>
              <a:srgbClr val="F3F1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0" name="Cirkel"/>
            <p:cNvSpPr/>
            <p:nvPr/>
          </p:nvSpPr>
          <p:spPr>
            <a:xfrm>
              <a:off x="0" y="3094759"/>
              <a:ext cx="929936" cy="929937"/>
            </a:xfrm>
            <a:prstGeom prst="ellipse">
              <a:avLst/>
            </a:prstGeom>
            <a:solidFill>
              <a:srgbClr val="F3F1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1" name="Cirkel"/>
            <p:cNvSpPr/>
            <p:nvPr/>
          </p:nvSpPr>
          <p:spPr>
            <a:xfrm>
              <a:off x="0" y="5404139"/>
              <a:ext cx="929936" cy="929937"/>
            </a:xfrm>
            <a:prstGeom prst="ellipse">
              <a:avLst/>
            </a:prstGeom>
            <a:solidFill>
              <a:srgbClr val="F3F1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2" name="Vergelijking"/>
            <p:cNvSpPr txBox="1"/>
            <p:nvPr/>
          </p:nvSpPr>
          <p:spPr>
            <a:xfrm>
              <a:off x="277914" y="1854222"/>
              <a:ext cx="327500" cy="3162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sSub>
                      <m:e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m:oMathPara>
              </a14:m>
              <a:endParaRPr sz="3600"/>
            </a:p>
          </p:txBody>
        </p:sp>
        <p:sp>
          <p:nvSpPr>
            <p:cNvPr id="173" name="Vergelijking"/>
            <p:cNvSpPr txBox="1"/>
            <p:nvPr/>
          </p:nvSpPr>
          <p:spPr>
            <a:xfrm>
              <a:off x="303251" y="3401602"/>
              <a:ext cx="359693" cy="3162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sSub>
                      <m:e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m:oMathPara>
              </a14:m>
              <a:endParaRPr sz="3600"/>
            </a:p>
          </p:txBody>
        </p:sp>
        <p:sp>
          <p:nvSpPr>
            <p:cNvPr id="174" name="Vergelijking"/>
            <p:cNvSpPr txBox="1"/>
            <p:nvPr/>
          </p:nvSpPr>
          <p:spPr>
            <a:xfrm>
              <a:off x="306363" y="5709522"/>
              <a:ext cx="353469" cy="3191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sSub>
                      <m:e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m:oMathPara>
              </a14:m>
              <a:endParaRPr sz="3600"/>
            </a:p>
          </p:txBody>
        </p:sp>
        <p:sp>
          <p:nvSpPr>
            <p:cNvPr id="175" name="Vergelijking"/>
            <p:cNvSpPr txBox="1"/>
            <p:nvPr/>
          </p:nvSpPr>
          <p:spPr>
            <a:xfrm>
              <a:off x="2539309" y="631392"/>
              <a:ext cx="345889" cy="4291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sSub>
                      <m:e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m:oMathPara>
              </a14:m>
              <a:endParaRPr sz="3600"/>
            </a:p>
          </p:txBody>
        </p:sp>
        <p:sp>
          <p:nvSpPr>
            <p:cNvPr id="176" name="Vergelijking"/>
            <p:cNvSpPr txBox="1"/>
            <p:nvPr/>
          </p:nvSpPr>
          <p:spPr>
            <a:xfrm>
              <a:off x="2552618" y="1927044"/>
              <a:ext cx="319270" cy="4246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sSub>
                      <m:e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m:oMathPara>
              </a14:m>
              <a:endParaRPr sz="3600"/>
            </a:p>
          </p:txBody>
        </p:sp>
        <p:sp>
          <p:nvSpPr>
            <p:cNvPr id="177" name="Vergelijking"/>
            <p:cNvSpPr txBox="1"/>
            <p:nvPr/>
          </p:nvSpPr>
          <p:spPr>
            <a:xfrm>
              <a:off x="2539633" y="3220424"/>
              <a:ext cx="345240" cy="4246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sSub>
                      <m:e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m:oMathPara>
              </a14:m>
              <a:endParaRPr sz="3600"/>
            </a:p>
          </p:txBody>
        </p:sp>
        <p:sp>
          <p:nvSpPr>
            <p:cNvPr id="178" name="Vergelijking"/>
            <p:cNvSpPr txBox="1"/>
            <p:nvPr/>
          </p:nvSpPr>
          <p:spPr>
            <a:xfrm>
              <a:off x="2539633" y="5296949"/>
              <a:ext cx="345240" cy="4275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sSub>
                      <m:e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m:oMathPara>
              </a14:m>
              <a:endParaRPr sz="3600"/>
            </a:p>
          </p:txBody>
        </p:sp>
        <p:grpSp>
          <p:nvGrpSpPr>
            <p:cNvPr id="182" name="Groepeer"/>
            <p:cNvGrpSpPr/>
            <p:nvPr/>
          </p:nvGrpSpPr>
          <p:grpSpPr>
            <a:xfrm>
              <a:off x="4858010" y="2961409"/>
              <a:ext cx="60126" cy="283669"/>
              <a:chOff x="0" y="0"/>
              <a:chExt cx="60124" cy="283667"/>
            </a:xfrm>
          </p:grpSpPr>
          <p:sp>
            <p:nvSpPr>
              <p:cNvPr id="179" name="Cirkel"/>
              <p:cNvSpPr/>
              <p:nvPr/>
            </p:nvSpPr>
            <p:spPr>
              <a:xfrm>
                <a:off x="0" y="0"/>
                <a:ext cx="60125" cy="6012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0" name="Cirkel"/>
              <p:cNvSpPr/>
              <p:nvPr/>
            </p:nvSpPr>
            <p:spPr>
              <a:xfrm>
                <a:off x="0" y="111381"/>
                <a:ext cx="60125" cy="6012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1" name="Cirkel"/>
              <p:cNvSpPr/>
              <p:nvPr/>
            </p:nvSpPr>
            <p:spPr>
              <a:xfrm>
                <a:off x="0" y="223542"/>
                <a:ext cx="60125" cy="6012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sp>
        <p:nvSpPr>
          <p:cNvPr id="184" name="Vergelijking"/>
          <p:cNvSpPr txBox="1"/>
          <p:nvPr/>
        </p:nvSpPr>
        <p:spPr>
          <a:xfrm>
            <a:off x="11305418" y="4661568"/>
            <a:ext cx="845668" cy="43046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sub>
                  </m:sSub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36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4" name="Groepeer"/>
          <p:cNvGrpSpPr/>
          <p:nvPr/>
        </p:nvGrpSpPr>
        <p:grpSpPr>
          <a:xfrm>
            <a:off x="1020716" y="2143109"/>
            <a:ext cx="8051132" cy="5872978"/>
            <a:chOff x="0" y="0"/>
            <a:chExt cx="8051131" cy="5872977"/>
          </a:xfrm>
        </p:grpSpPr>
        <p:sp>
          <p:nvSpPr>
            <p:cNvPr id="992" name="Lijn"/>
            <p:cNvSpPr/>
            <p:nvPr/>
          </p:nvSpPr>
          <p:spPr>
            <a:xfrm>
              <a:off x="6463202" y="738060"/>
              <a:ext cx="1448718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993" name="Lijn"/>
            <p:cNvSpPr/>
            <p:nvPr/>
          </p:nvSpPr>
          <p:spPr>
            <a:xfrm>
              <a:off x="2277840" y="4327568"/>
              <a:ext cx="259038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994" name="Lijn"/>
            <p:cNvSpPr/>
            <p:nvPr/>
          </p:nvSpPr>
          <p:spPr>
            <a:xfrm>
              <a:off x="2225478" y="1172694"/>
              <a:ext cx="2900590" cy="2900590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995" name="Lijn"/>
            <p:cNvSpPr/>
            <p:nvPr/>
          </p:nvSpPr>
          <p:spPr>
            <a:xfrm>
              <a:off x="2330043" y="781918"/>
              <a:ext cx="2677394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996" name="laag 1"/>
            <p:cNvSpPr txBox="1"/>
            <p:nvPr/>
          </p:nvSpPr>
          <p:spPr>
            <a:xfrm>
              <a:off x="1159769" y="5441425"/>
              <a:ext cx="884784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i="1" sz="24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laag 1</a:t>
              </a:r>
            </a:p>
          </p:txBody>
        </p:sp>
        <p:sp>
          <p:nvSpPr>
            <p:cNvPr id="997" name="laag 2"/>
            <p:cNvSpPr txBox="1"/>
            <p:nvPr/>
          </p:nvSpPr>
          <p:spPr>
            <a:xfrm>
              <a:off x="5292927" y="5441425"/>
              <a:ext cx="884784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i="1" sz="24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laag 2</a:t>
              </a:r>
            </a:p>
          </p:txBody>
        </p:sp>
        <p:sp>
          <p:nvSpPr>
            <p:cNvPr id="998" name="Lijn"/>
            <p:cNvSpPr/>
            <p:nvPr/>
          </p:nvSpPr>
          <p:spPr>
            <a:xfrm>
              <a:off x="6602414" y="4327568"/>
              <a:ext cx="1448718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999" name="Lijn"/>
            <p:cNvSpPr/>
            <p:nvPr/>
          </p:nvSpPr>
          <p:spPr>
            <a:xfrm flipV="1">
              <a:off x="2225478" y="1300822"/>
              <a:ext cx="2895030" cy="2625947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000" name="Lijn"/>
            <p:cNvSpPr/>
            <p:nvPr/>
          </p:nvSpPr>
          <p:spPr>
            <a:xfrm>
              <a:off x="0" y="765787"/>
              <a:ext cx="926482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001" name="Lijn"/>
            <p:cNvSpPr/>
            <p:nvPr/>
          </p:nvSpPr>
          <p:spPr>
            <a:xfrm>
              <a:off x="0" y="4343698"/>
              <a:ext cx="926482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002" name="Vergelijking"/>
            <p:cNvSpPr txBox="1"/>
            <p:nvPr/>
          </p:nvSpPr>
          <p:spPr>
            <a:xfrm>
              <a:off x="2349599" y="42915"/>
              <a:ext cx="609354" cy="5888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sSubSup>
                      <m:e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m:oMathPara>
              </a14:m>
              <a:endParaRPr sz="3600"/>
            </a:p>
          </p:txBody>
        </p:sp>
        <p:sp>
          <p:nvSpPr>
            <p:cNvPr id="1003" name="Vergelijking"/>
            <p:cNvSpPr txBox="1"/>
            <p:nvPr/>
          </p:nvSpPr>
          <p:spPr>
            <a:xfrm>
              <a:off x="2349599" y="4394119"/>
              <a:ext cx="609354" cy="5888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sSubSup>
                      <m:e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m:oMathPara>
              </a14:m>
              <a:endParaRPr sz="3600"/>
            </a:p>
          </p:txBody>
        </p:sp>
        <p:sp>
          <p:nvSpPr>
            <p:cNvPr id="1004" name="Vergelijking"/>
            <p:cNvSpPr txBox="1"/>
            <p:nvPr/>
          </p:nvSpPr>
          <p:spPr>
            <a:xfrm>
              <a:off x="6791098" y="42915"/>
              <a:ext cx="609354" cy="5888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sSubSup>
                      <m:e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m:oMathPara>
              </a14:m>
              <a:endParaRPr sz="3600"/>
            </a:p>
          </p:txBody>
        </p:sp>
        <p:sp>
          <p:nvSpPr>
            <p:cNvPr id="1005" name="Vergelijking"/>
            <p:cNvSpPr txBox="1"/>
            <p:nvPr/>
          </p:nvSpPr>
          <p:spPr>
            <a:xfrm>
              <a:off x="6791098" y="4394119"/>
              <a:ext cx="609354" cy="5888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sSubSup>
                      <m:e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m:oMathPara>
              </a14:m>
              <a:endParaRPr sz="3600"/>
            </a:p>
          </p:txBody>
        </p:sp>
        <p:sp>
          <p:nvSpPr>
            <p:cNvPr id="1006" name="Vergelijking"/>
            <p:cNvSpPr txBox="1"/>
            <p:nvPr/>
          </p:nvSpPr>
          <p:spPr>
            <a:xfrm>
              <a:off x="4261230" y="0"/>
              <a:ext cx="677796" cy="5888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sSub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m:oMathPara>
              </a14:m>
              <a:endParaRPr sz="3600"/>
            </a:p>
          </p:txBody>
        </p:sp>
        <p:sp>
          <p:nvSpPr>
            <p:cNvPr id="1007" name="Vergelijking"/>
            <p:cNvSpPr txBox="1"/>
            <p:nvPr/>
          </p:nvSpPr>
          <p:spPr>
            <a:xfrm>
              <a:off x="4932827" y="1485437"/>
              <a:ext cx="677795" cy="5888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sSub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  <m:sup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m:oMathPara>
              </a14:m>
              <a:endParaRPr sz="3600"/>
            </a:p>
          </p:txBody>
        </p:sp>
        <p:sp>
          <p:nvSpPr>
            <p:cNvPr id="1008" name="Vergelijking"/>
            <p:cNvSpPr txBox="1"/>
            <p:nvPr/>
          </p:nvSpPr>
          <p:spPr>
            <a:xfrm>
              <a:off x="4932827" y="3093730"/>
              <a:ext cx="677795" cy="5888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sSub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  <m:sup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m:oMathPara>
              </a14:m>
              <a:endParaRPr sz="3600"/>
            </a:p>
          </p:txBody>
        </p:sp>
        <p:sp>
          <p:nvSpPr>
            <p:cNvPr id="1009" name="Vergelijking"/>
            <p:cNvSpPr txBox="1"/>
            <p:nvPr/>
          </p:nvSpPr>
          <p:spPr>
            <a:xfrm>
              <a:off x="4261230" y="4581853"/>
              <a:ext cx="677796" cy="5888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sSub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  <m:sup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m:oMathPara>
              </a14:m>
              <a:endParaRPr sz="3600"/>
            </a:p>
          </p:txBody>
        </p:sp>
        <p:sp>
          <p:nvSpPr>
            <p:cNvPr id="1010" name="A"/>
            <p:cNvSpPr/>
            <p:nvPr/>
          </p:nvSpPr>
          <p:spPr>
            <a:xfrm>
              <a:off x="1055488" y="290963"/>
              <a:ext cx="1093293" cy="109329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4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011" name="B"/>
            <p:cNvSpPr/>
            <p:nvPr/>
          </p:nvSpPr>
          <p:spPr>
            <a:xfrm>
              <a:off x="1055488" y="3852743"/>
              <a:ext cx="1093293" cy="109329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4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012" name="C"/>
            <p:cNvSpPr/>
            <p:nvPr/>
          </p:nvSpPr>
          <p:spPr>
            <a:xfrm>
              <a:off x="5194233" y="290963"/>
              <a:ext cx="1093292" cy="109329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hueOff val="-2473792"/>
                    <a:satOff val="-50209"/>
                    <a:lumOff val="23543"/>
                  </a:schemeClr>
                </a:gs>
                <a:gs pos="100000">
                  <a:schemeClr val="accent2">
                    <a:hueOff val="-554920"/>
                    <a:satOff val="-21482"/>
                    <a:lumOff val="-6228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013" name="D"/>
            <p:cNvSpPr/>
            <p:nvPr/>
          </p:nvSpPr>
          <p:spPr>
            <a:xfrm>
              <a:off x="5194233" y="3852743"/>
              <a:ext cx="1093292" cy="109329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hueOff val="-2473792"/>
                    <a:satOff val="-50209"/>
                    <a:lumOff val="23543"/>
                  </a:schemeClr>
                </a:gs>
                <a:gs pos="100000">
                  <a:schemeClr val="accent2">
                    <a:hueOff val="-554920"/>
                    <a:satOff val="-21482"/>
                    <a:lumOff val="-6228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D</a:t>
              </a:r>
            </a:p>
          </p:txBody>
        </p:sp>
      </p:grpSp>
      <p:sp>
        <p:nvSpPr>
          <p:cNvPr id="1015" name="Initiële waarden van de Theta’s (1/2)"/>
          <p:cNvSpPr txBox="1"/>
          <p:nvPr/>
        </p:nvSpPr>
        <p:spPr>
          <a:xfrm>
            <a:off x="172319" y="242493"/>
            <a:ext cx="6890371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Initiële waarden van de Theta’s (1/2)</a:t>
            </a:r>
          </a:p>
        </p:txBody>
      </p:sp>
      <p:grpSp>
        <p:nvGrpSpPr>
          <p:cNvPr id="1020" name="Groepeer"/>
          <p:cNvGrpSpPr/>
          <p:nvPr/>
        </p:nvGrpSpPr>
        <p:grpSpPr>
          <a:xfrm>
            <a:off x="8274230" y="3839867"/>
            <a:ext cx="4508705" cy="2073866"/>
            <a:chOff x="0" y="0"/>
            <a:chExt cx="4508703" cy="2073864"/>
          </a:xfrm>
        </p:grpSpPr>
        <p:grpSp>
          <p:nvGrpSpPr>
            <p:cNvPr id="1018" name="Groepeer"/>
            <p:cNvGrpSpPr/>
            <p:nvPr/>
          </p:nvGrpSpPr>
          <p:grpSpPr>
            <a:xfrm>
              <a:off x="132769" y="127698"/>
              <a:ext cx="4243165" cy="1791482"/>
              <a:chOff x="0" y="0"/>
              <a:chExt cx="4243164" cy="1791481"/>
            </a:xfrm>
          </p:grpSpPr>
          <p:sp>
            <p:nvSpPr>
              <p:cNvPr id="1016" name="Vergelijking"/>
              <p:cNvSpPr txBox="1"/>
              <p:nvPr/>
            </p:nvSpPr>
            <p:spPr>
              <a:xfrm>
                <a:off x="0" y="0"/>
                <a:ext cx="1875005" cy="8682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>
                    <m:oMathParaPr>
                      <m:jc m:val="centerGroup"/>
                    </m:oMathParaPr>
                    <m:oMath>
                      <m:sSubSu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xmlns:a="http://schemas.openxmlformats.org/drawingml/2006/main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  <m:sup>
                          <m:r>
                            <a:rPr xmlns:a="http://schemas.openxmlformats.org/drawingml/2006/main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xmlns:a="http://schemas.openxmlformats.org/drawingml/2006/main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sz="4800"/>
              </a:p>
            </p:txBody>
          </p:sp>
          <p:sp>
            <p:nvSpPr>
              <p:cNvPr id="1017" name="np.zeros((m,n))"/>
              <p:cNvSpPr txBox="1"/>
              <p:nvPr/>
            </p:nvSpPr>
            <p:spPr>
              <a:xfrm>
                <a:off x="0" y="1169181"/>
                <a:ext cx="4243165" cy="6223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l">
                  <a:defRPr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pPr/>
                <a:r>
                  <a:t>np.zeros((m,n))</a:t>
                </a:r>
              </a:p>
            </p:txBody>
          </p:sp>
        </p:grpSp>
        <p:sp>
          <p:nvSpPr>
            <p:cNvPr id="1019" name="Rechthoek"/>
            <p:cNvSpPr/>
            <p:nvPr/>
          </p:nvSpPr>
          <p:spPr>
            <a:xfrm>
              <a:off x="0" y="0"/>
              <a:ext cx="4508704" cy="2073865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symmetry breaking"/>
          <p:cNvSpPr txBox="1"/>
          <p:nvPr/>
        </p:nvSpPr>
        <p:spPr>
          <a:xfrm>
            <a:off x="8184382" y="242493"/>
            <a:ext cx="3675907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symmetry breaking</a:t>
            </a:r>
          </a:p>
        </p:txBody>
      </p:sp>
      <p:sp>
        <p:nvSpPr>
          <p:cNvPr id="1023" name="Initiële waarden van de Theta’s (2/2)"/>
          <p:cNvSpPr txBox="1"/>
          <p:nvPr/>
        </p:nvSpPr>
        <p:spPr>
          <a:xfrm>
            <a:off x="172319" y="242493"/>
            <a:ext cx="6890371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Initiële waarden van de Theta’s (2/2)</a:t>
            </a:r>
          </a:p>
        </p:txBody>
      </p:sp>
      <p:sp>
        <p:nvSpPr>
          <p:cNvPr id="1024" name="Vergelijking"/>
          <p:cNvSpPr txBox="1"/>
          <p:nvPr/>
        </p:nvSpPr>
        <p:spPr>
          <a:xfrm>
            <a:off x="3961683" y="1938462"/>
            <a:ext cx="5081434" cy="86827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sSubSup>
                    <m:e>
                      <m:r>
                        <m:rPr>
                          <m:sty m:val="p"/>
                        </m:rP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e>
                    <m:sub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sub>
                    <m:sup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  <m:r>
                    <a:rPr xmlns:a="http://schemas.openxmlformats.org/drawingml/2006/main" sz="4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4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4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4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4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4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4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4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4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ϵ</m:t>
                  </m:r>
                  <m:r>
                    <a:rPr xmlns:a="http://schemas.openxmlformats.org/drawingml/2006/main" sz="4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4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ϵ</m:t>
                  </m:r>
                  <m:r>
                    <a:rPr xmlns:a="http://schemas.openxmlformats.org/drawingml/2006/main" sz="4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</m:oMath>
              </m:oMathPara>
            </a14:m>
            <a:endParaRPr sz="48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unrolling parameters"/>
          <p:cNvSpPr txBox="1"/>
          <p:nvPr/>
        </p:nvSpPr>
        <p:spPr>
          <a:xfrm>
            <a:off x="390718" y="260637"/>
            <a:ext cx="3985990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unrolling parameters</a:t>
            </a:r>
          </a:p>
        </p:txBody>
      </p:sp>
      <p:sp>
        <p:nvSpPr>
          <p:cNvPr id="1027" name="&gt;&gt;&gt; Theta1.shape…"/>
          <p:cNvSpPr txBox="1"/>
          <p:nvPr/>
        </p:nvSpPr>
        <p:spPr>
          <a:xfrm>
            <a:off x="389582" y="5468375"/>
            <a:ext cx="12042131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&gt;&gt;&gt; Theta1.shape</a:t>
            </a:r>
          </a:p>
          <a:p>
            <a:pPr algn="l">
              <a:defRPr sz="2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(25, 401)</a:t>
            </a:r>
          </a:p>
          <a:p>
            <a:pPr algn="l">
              <a:defRPr sz="2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&gt;&gt;&gt; Theta2.shape</a:t>
            </a:r>
          </a:p>
          <a:p>
            <a:pPr algn="l">
              <a:defRPr sz="2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(10, 26)</a:t>
            </a:r>
          </a:p>
          <a:p>
            <a:pPr algn="l">
              <a:defRPr sz="2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&gt;&gt;&gt; np.concatenate ( (Theta1.flatten(), Theta2.flatten()) ).shape</a:t>
            </a:r>
          </a:p>
          <a:p>
            <a:pPr algn="l">
              <a:defRPr sz="2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(10285,)</a:t>
            </a:r>
          </a:p>
          <a:p>
            <a:pPr algn="l">
              <a:defRPr sz="2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&gt;&gt;&gt; </a:t>
            </a:r>
          </a:p>
        </p:txBody>
      </p:sp>
      <p:sp>
        <p:nvSpPr>
          <p:cNvPr id="1028" name="scipy.optimize.minimize()"/>
          <p:cNvSpPr txBox="1"/>
          <p:nvPr/>
        </p:nvSpPr>
        <p:spPr>
          <a:xfrm>
            <a:off x="694488" y="1771474"/>
            <a:ext cx="699574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scipy.optimize.minimize()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def nnCostFunction(Thetas, X, y):…"/>
          <p:cNvSpPr txBox="1"/>
          <p:nvPr/>
        </p:nvSpPr>
        <p:spPr>
          <a:xfrm>
            <a:off x="76996" y="355472"/>
            <a:ext cx="12409141" cy="497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aseline="16666" sz="2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def nnCostFunction(Thetas, X, y):</a:t>
            </a:r>
          </a:p>
          <a:p>
            <a:pPr algn="l">
              <a:defRPr baseline="16666" sz="24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>
              <a:defRPr baseline="16666" sz="2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global input_size, hidden_size, num_labels</a:t>
            </a:r>
          </a:p>
          <a:p>
            <a:pPr algn="l">
              <a:defRPr baseline="16666" sz="2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size = hidden_size * (1+input_size)</a:t>
            </a:r>
          </a:p>
          <a:p>
            <a:pPr algn="l">
              <a:defRPr baseline="16666" sz="24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>
              <a:defRPr baseline="16666" sz="2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Theta1 = Thetas[:size].reshape(hidden_size, input_size+1)</a:t>
            </a:r>
          </a:p>
          <a:p>
            <a:pPr algn="l">
              <a:defRPr baseline="16666" sz="2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Theta2 = Thetas[size:].reshape(num_labels, hidden_layer_size+1)</a:t>
            </a:r>
          </a:p>
          <a:p>
            <a:pPr algn="l">
              <a:defRPr baseline="16666" sz="24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>
              <a:defRPr baseline="16666" sz="2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J = computeCost(Theta1, Theta2, X, y)</a:t>
            </a:r>
          </a:p>
          <a:p>
            <a:pPr algn="l">
              <a:defRPr baseline="16666" sz="2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grad1, grad2 = nnCheckGradients(Theta1, Theta2, X, y)</a:t>
            </a:r>
          </a:p>
          <a:p>
            <a:pPr algn="l">
              <a:defRPr baseline="16666" sz="24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>
              <a:defRPr baseline="16666" sz="2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return J, np.concatenate( (grad1.flatten(), grad2.flatten()) )</a:t>
            </a:r>
          </a:p>
        </p:txBody>
      </p:sp>
      <p:sp>
        <p:nvSpPr>
          <p:cNvPr id="1031" name="res = minimize(nnCostFunction, init_params, args=args,…"/>
          <p:cNvSpPr txBox="1"/>
          <p:nvPr/>
        </p:nvSpPr>
        <p:spPr>
          <a:xfrm>
            <a:off x="149572" y="6720271"/>
            <a:ext cx="10207080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aseline="16666" sz="2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res = minimize(nnCostFunction, init_params, args=args, </a:t>
            </a:r>
          </a:p>
          <a:p>
            <a:pPr algn="l">
              <a:defRPr baseline="16666" sz="2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	method='CG', callback=callbackF, 	</a:t>
            </a:r>
          </a:p>
          <a:p>
            <a:pPr algn="l">
              <a:defRPr baseline="16666" sz="2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	options={'maxiter':30,'disp':True})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5314" y="790840"/>
            <a:ext cx="10074172" cy="81719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hidden_layer.png" descr="hidden_lay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1789" y="917840"/>
            <a:ext cx="10435222" cy="81719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asted-image.png" descr="pasted-image.png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78817" y="1922096"/>
            <a:ext cx="10247166" cy="59094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Lijn"/>
          <p:cNvSpPr/>
          <p:nvPr/>
        </p:nvSpPr>
        <p:spPr>
          <a:xfrm flipV="1">
            <a:off x="1357109" y="878312"/>
            <a:ext cx="1" cy="692159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7" name="Lijn"/>
          <p:cNvSpPr/>
          <p:nvPr/>
        </p:nvSpPr>
        <p:spPr>
          <a:xfrm>
            <a:off x="998521" y="7428469"/>
            <a:ext cx="981097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92" name="Groepeer"/>
          <p:cNvGrpSpPr/>
          <p:nvPr/>
        </p:nvGrpSpPr>
        <p:grpSpPr>
          <a:xfrm>
            <a:off x="2213822" y="4908966"/>
            <a:ext cx="1490981" cy="1833042"/>
            <a:chOff x="0" y="0"/>
            <a:chExt cx="1490980" cy="1833041"/>
          </a:xfrm>
        </p:grpSpPr>
        <p:sp>
          <p:nvSpPr>
            <p:cNvPr id="188" name="Cirkel"/>
            <p:cNvSpPr/>
            <p:nvPr/>
          </p:nvSpPr>
          <p:spPr>
            <a:xfrm>
              <a:off x="562556" y="833757"/>
              <a:ext cx="401648" cy="401648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9" name="Cirkel"/>
            <p:cNvSpPr/>
            <p:nvPr/>
          </p:nvSpPr>
          <p:spPr>
            <a:xfrm>
              <a:off x="0" y="833757"/>
              <a:ext cx="401648" cy="401648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0" name="Cirkel"/>
            <p:cNvSpPr/>
            <p:nvPr/>
          </p:nvSpPr>
          <p:spPr>
            <a:xfrm>
              <a:off x="562556" y="0"/>
              <a:ext cx="401648" cy="401648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1" name="Cirkel"/>
            <p:cNvSpPr/>
            <p:nvPr/>
          </p:nvSpPr>
          <p:spPr>
            <a:xfrm>
              <a:off x="1089333" y="1431394"/>
              <a:ext cx="401648" cy="401648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99" name="Groepeer"/>
          <p:cNvGrpSpPr/>
          <p:nvPr/>
        </p:nvGrpSpPr>
        <p:grpSpPr>
          <a:xfrm>
            <a:off x="6169501" y="2026647"/>
            <a:ext cx="2903451" cy="2382584"/>
            <a:chOff x="0" y="0"/>
            <a:chExt cx="2903449" cy="2382582"/>
          </a:xfrm>
        </p:grpSpPr>
        <p:sp>
          <p:nvSpPr>
            <p:cNvPr id="193" name="Afgeronde rechthoek"/>
            <p:cNvSpPr/>
            <p:nvPr/>
          </p:nvSpPr>
          <p:spPr>
            <a:xfrm>
              <a:off x="0" y="0"/>
              <a:ext cx="401648" cy="401648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4" name="Afgeronde rechthoek"/>
            <p:cNvSpPr/>
            <p:nvPr/>
          </p:nvSpPr>
          <p:spPr>
            <a:xfrm>
              <a:off x="1026693" y="170118"/>
              <a:ext cx="401648" cy="401648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5" name="Afgeronde rechthoek"/>
            <p:cNvSpPr/>
            <p:nvPr/>
          </p:nvSpPr>
          <p:spPr>
            <a:xfrm>
              <a:off x="2501802" y="1619414"/>
              <a:ext cx="401648" cy="401648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6" name="Afgeronde rechthoek"/>
            <p:cNvSpPr/>
            <p:nvPr/>
          </p:nvSpPr>
          <p:spPr>
            <a:xfrm>
              <a:off x="1187031" y="1980935"/>
              <a:ext cx="401648" cy="401648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7" name="Afgeronde rechthoek"/>
            <p:cNvSpPr/>
            <p:nvPr/>
          </p:nvSpPr>
          <p:spPr>
            <a:xfrm>
              <a:off x="673419" y="948807"/>
              <a:ext cx="401648" cy="401648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8" name="Afgeronde rechthoek"/>
            <p:cNvSpPr/>
            <p:nvPr/>
          </p:nvSpPr>
          <p:spPr>
            <a:xfrm>
              <a:off x="1476681" y="1098158"/>
              <a:ext cx="401648" cy="401648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06" name="Groepeer"/>
          <p:cNvGrpSpPr/>
          <p:nvPr/>
        </p:nvGrpSpPr>
        <p:grpSpPr>
          <a:xfrm>
            <a:off x="3420013" y="3070560"/>
            <a:ext cx="2923849" cy="2511756"/>
            <a:chOff x="13842" y="0"/>
            <a:chExt cx="2923847" cy="2511754"/>
          </a:xfrm>
        </p:grpSpPr>
        <p:sp>
          <p:nvSpPr>
            <p:cNvPr id="200" name="Veelhoek"/>
            <p:cNvSpPr/>
            <p:nvPr/>
          </p:nvSpPr>
          <p:spPr>
            <a:xfrm>
              <a:off x="625722" y="0"/>
              <a:ext cx="537970" cy="511639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1" name="Veelhoek"/>
            <p:cNvSpPr/>
            <p:nvPr/>
          </p:nvSpPr>
          <p:spPr>
            <a:xfrm>
              <a:off x="13842" y="376729"/>
              <a:ext cx="537970" cy="511640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2" name="Veelhoek"/>
            <p:cNvSpPr/>
            <p:nvPr/>
          </p:nvSpPr>
          <p:spPr>
            <a:xfrm>
              <a:off x="684841" y="1155351"/>
              <a:ext cx="537969" cy="511640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3" name="Veelhoek"/>
            <p:cNvSpPr/>
            <p:nvPr/>
          </p:nvSpPr>
          <p:spPr>
            <a:xfrm>
              <a:off x="1342226" y="665337"/>
              <a:ext cx="537970" cy="511640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4" name="Veelhoek"/>
            <p:cNvSpPr/>
            <p:nvPr/>
          </p:nvSpPr>
          <p:spPr>
            <a:xfrm>
              <a:off x="2399721" y="2000116"/>
              <a:ext cx="537970" cy="511639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5" name="Veelhoek"/>
            <p:cNvSpPr/>
            <p:nvPr/>
          </p:nvSpPr>
          <p:spPr>
            <a:xfrm>
              <a:off x="1658184" y="1551169"/>
              <a:ext cx="537970" cy="511640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07" name="http://hsmazumdar.net/single_layer_neural_net.htm"/>
          <p:cNvSpPr txBox="1"/>
          <p:nvPr/>
        </p:nvSpPr>
        <p:spPr>
          <a:xfrm>
            <a:off x="6070247" y="9301908"/>
            <a:ext cx="6668543" cy="402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http://hsmazumdar.net/single_layer_neural_net.htm</a:t>
            </a:r>
          </a:p>
        </p:txBody>
      </p:sp>
      <p:sp>
        <p:nvSpPr>
          <p:cNvPr id="208" name="It is observed that non-linear problems can not be solved using single layer network with conventional type of neuron activation function"/>
          <p:cNvSpPr txBox="1"/>
          <p:nvPr/>
        </p:nvSpPr>
        <p:spPr>
          <a:xfrm>
            <a:off x="295235" y="7963269"/>
            <a:ext cx="12414330" cy="1677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It is observed that non-linear problems can not be solved using single layer network with conventional type of neuron activation function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[      [ 4.9,  3.0,  1.4],…"/>
          <p:cNvSpPr txBox="1"/>
          <p:nvPr/>
        </p:nvSpPr>
        <p:spPr>
          <a:xfrm>
            <a:off x="8013815" y="1172818"/>
            <a:ext cx="3830279" cy="596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[      [ 4.9,  3.0,  1.4],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[ 4.7,  3.2,  1.3],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[ 4.6,  3.1,  1.5],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[ 5.0,  3.6,  1.4],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[ 5.4,  3.9,  1.7],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[ 4.6,  3.4,  1.4],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[ 5.0,  3.4,  1.5],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[ 4.4,  2.9,  1.4],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[ 4.9,  3.1,  1.5],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[ 5.4,  3.7,  1.5],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[ 4.8,  3.4,  1.6],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[ 4.8,  3.0,  1.4],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[ 4.3,  3.0,  1.1],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[ 5.8,  4.0,  1.2],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[ 5.7,  4.4,  1.5],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[ 5.4,  3.9,  1.3],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[ 5.1,  3.5,  1.4],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[ 5.7,  3.8,  1.7],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[ 5.1,  3.8,  1.5],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…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[ 5.4,  3.4,  1.7], 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]</a:t>
            </a:r>
          </a:p>
        </p:txBody>
      </p:sp>
      <p:pic>
        <p:nvPicPr>
          <p:cNvPr id="211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8390" y="1172818"/>
            <a:ext cx="5162770" cy="4201204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wat wij zien"/>
          <p:cNvSpPr txBox="1"/>
          <p:nvPr/>
        </p:nvSpPr>
        <p:spPr>
          <a:xfrm>
            <a:off x="2207286" y="108858"/>
            <a:ext cx="2304977" cy="55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wat wij zien</a:t>
            </a:r>
          </a:p>
        </p:txBody>
      </p:sp>
      <p:sp>
        <p:nvSpPr>
          <p:cNvPr id="213" name="wat de computer ‘ziet’"/>
          <p:cNvSpPr txBox="1"/>
          <p:nvPr/>
        </p:nvSpPr>
        <p:spPr>
          <a:xfrm>
            <a:off x="8135996" y="108858"/>
            <a:ext cx="4300762" cy="55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wat de computer ‘ziet’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roepeer"/>
          <p:cNvGrpSpPr/>
          <p:nvPr/>
        </p:nvGrpSpPr>
        <p:grpSpPr>
          <a:xfrm>
            <a:off x="2171386" y="2419559"/>
            <a:ext cx="7617156" cy="4914481"/>
            <a:chOff x="0" y="0"/>
            <a:chExt cx="7617154" cy="4914480"/>
          </a:xfrm>
        </p:grpSpPr>
        <p:sp>
          <p:nvSpPr>
            <p:cNvPr id="215" name="+1"/>
            <p:cNvSpPr/>
            <p:nvPr/>
          </p:nvSpPr>
          <p:spPr>
            <a:xfrm>
              <a:off x="970084" y="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+1</a:t>
              </a:r>
            </a:p>
          </p:txBody>
        </p:sp>
        <p:sp>
          <p:nvSpPr>
            <p:cNvPr id="216" name="Cirkel"/>
            <p:cNvSpPr/>
            <p:nvPr/>
          </p:nvSpPr>
          <p:spPr>
            <a:xfrm>
              <a:off x="970084" y="93870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7" name="Cirkel"/>
            <p:cNvSpPr/>
            <p:nvPr/>
          </p:nvSpPr>
          <p:spPr>
            <a:xfrm>
              <a:off x="970084" y="1877401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8" name="Cirkel"/>
            <p:cNvSpPr/>
            <p:nvPr/>
          </p:nvSpPr>
          <p:spPr>
            <a:xfrm>
              <a:off x="970084" y="3603265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9" name="Cirkel"/>
            <p:cNvSpPr/>
            <p:nvPr/>
          </p:nvSpPr>
          <p:spPr>
            <a:xfrm>
              <a:off x="3468239" y="93870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0" name="Cirkel"/>
            <p:cNvSpPr/>
            <p:nvPr/>
          </p:nvSpPr>
          <p:spPr>
            <a:xfrm>
              <a:off x="3468239" y="1877401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1" name="Cirkel"/>
            <p:cNvSpPr/>
            <p:nvPr/>
          </p:nvSpPr>
          <p:spPr>
            <a:xfrm>
              <a:off x="3468239" y="3603265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2" name="+1"/>
            <p:cNvSpPr/>
            <p:nvPr/>
          </p:nvSpPr>
          <p:spPr>
            <a:xfrm>
              <a:off x="3468239" y="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+1</a:t>
              </a:r>
            </a:p>
          </p:txBody>
        </p:sp>
        <p:sp>
          <p:nvSpPr>
            <p:cNvPr id="223" name="Cirkel"/>
            <p:cNvSpPr/>
            <p:nvPr/>
          </p:nvSpPr>
          <p:spPr>
            <a:xfrm>
              <a:off x="5966393" y="938700"/>
              <a:ext cx="681583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hueOff val="-444211"/>
                    <a:satOff val="-14915"/>
                    <a:lumOff val="22857"/>
                  </a:schemeClr>
                </a:gs>
                <a:gs pos="100000">
                  <a:schemeClr val="accent5">
                    <a:hueOff val="-176146"/>
                    <a:satOff val="3665"/>
                    <a:lumOff val="-1398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4" name="Cirkel"/>
            <p:cNvSpPr/>
            <p:nvPr/>
          </p:nvSpPr>
          <p:spPr>
            <a:xfrm>
              <a:off x="5966393" y="2649558"/>
              <a:ext cx="681583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hueOff val="-444211"/>
                    <a:satOff val="-14915"/>
                    <a:lumOff val="22857"/>
                  </a:schemeClr>
                </a:gs>
                <a:gs pos="100000">
                  <a:schemeClr val="accent5">
                    <a:hueOff val="-176146"/>
                    <a:satOff val="3665"/>
                    <a:lumOff val="-1398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5" name="Lijn"/>
            <p:cNvSpPr/>
            <p:nvPr/>
          </p:nvSpPr>
          <p:spPr>
            <a:xfrm>
              <a:off x="1696820" y="348227"/>
              <a:ext cx="1737090" cy="85164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26" name="Lijn"/>
            <p:cNvSpPr/>
            <p:nvPr/>
          </p:nvSpPr>
          <p:spPr>
            <a:xfrm>
              <a:off x="1696406" y="1286927"/>
              <a:ext cx="1737090" cy="851646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27" name="Lijn"/>
            <p:cNvSpPr/>
            <p:nvPr/>
          </p:nvSpPr>
          <p:spPr>
            <a:xfrm>
              <a:off x="1696406" y="3921345"/>
              <a:ext cx="172709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28" name="Lijn"/>
            <p:cNvSpPr/>
            <p:nvPr/>
          </p:nvSpPr>
          <p:spPr>
            <a:xfrm>
              <a:off x="1696406" y="1279491"/>
              <a:ext cx="172709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29" name="Lijn"/>
            <p:cNvSpPr/>
            <p:nvPr/>
          </p:nvSpPr>
          <p:spPr>
            <a:xfrm>
              <a:off x="1716689" y="1296816"/>
              <a:ext cx="1711034" cy="1711034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30" name="Lijn"/>
            <p:cNvSpPr/>
            <p:nvPr/>
          </p:nvSpPr>
          <p:spPr>
            <a:xfrm>
              <a:off x="1696406" y="2218191"/>
              <a:ext cx="172709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31" name="Lijn"/>
            <p:cNvSpPr/>
            <p:nvPr/>
          </p:nvSpPr>
          <p:spPr>
            <a:xfrm flipV="1">
              <a:off x="1696406" y="1414161"/>
              <a:ext cx="1727093" cy="803964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32" name="Lijn"/>
            <p:cNvSpPr/>
            <p:nvPr/>
          </p:nvSpPr>
          <p:spPr>
            <a:xfrm>
              <a:off x="1696406" y="2214200"/>
              <a:ext cx="1737090" cy="85164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33" name="Lijn"/>
            <p:cNvSpPr/>
            <p:nvPr/>
          </p:nvSpPr>
          <p:spPr>
            <a:xfrm>
              <a:off x="1688836" y="3015517"/>
              <a:ext cx="172709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34" name="Lijn"/>
            <p:cNvSpPr/>
            <p:nvPr/>
          </p:nvSpPr>
          <p:spPr>
            <a:xfrm flipV="1">
              <a:off x="1688836" y="2211487"/>
              <a:ext cx="1727093" cy="80396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35" name="Lijn"/>
            <p:cNvSpPr/>
            <p:nvPr/>
          </p:nvSpPr>
          <p:spPr>
            <a:xfrm>
              <a:off x="1688836" y="3011525"/>
              <a:ext cx="1737090" cy="851646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36" name="Lijn"/>
            <p:cNvSpPr/>
            <p:nvPr/>
          </p:nvSpPr>
          <p:spPr>
            <a:xfrm flipV="1">
              <a:off x="1703976" y="1403668"/>
              <a:ext cx="1726708" cy="1611784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37" name="Lijn"/>
            <p:cNvSpPr/>
            <p:nvPr/>
          </p:nvSpPr>
          <p:spPr>
            <a:xfrm>
              <a:off x="1716689" y="1296816"/>
              <a:ext cx="1680427" cy="2442399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38" name="Lijn"/>
            <p:cNvSpPr/>
            <p:nvPr/>
          </p:nvSpPr>
          <p:spPr>
            <a:xfrm flipV="1">
              <a:off x="1688836" y="3097617"/>
              <a:ext cx="1752225" cy="82625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39" name="Lijn"/>
            <p:cNvSpPr/>
            <p:nvPr/>
          </p:nvSpPr>
          <p:spPr>
            <a:xfrm flipV="1">
              <a:off x="1703976" y="2312088"/>
              <a:ext cx="1726708" cy="1611784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40" name="Lijn"/>
            <p:cNvSpPr/>
            <p:nvPr/>
          </p:nvSpPr>
          <p:spPr>
            <a:xfrm flipV="1">
              <a:off x="1703976" y="1506140"/>
              <a:ext cx="1729877" cy="241773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41" name="Lijn"/>
            <p:cNvSpPr/>
            <p:nvPr/>
          </p:nvSpPr>
          <p:spPr>
            <a:xfrm>
              <a:off x="1656128" y="358116"/>
              <a:ext cx="1711034" cy="1711033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42" name="Lijn"/>
            <p:cNvSpPr/>
            <p:nvPr/>
          </p:nvSpPr>
          <p:spPr>
            <a:xfrm>
              <a:off x="1656128" y="358115"/>
              <a:ext cx="1798480" cy="250535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43" name="Lijn"/>
            <p:cNvSpPr/>
            <p:nvPr/>
          </p:nvSpPr>
          <p:spPr>
            <a:xfrm>
              <a:off x="1656127" y="358116"/>
              <a:ext cx="1757789" cy="333659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44" name="Cirkel"/>
            <p:cNvSpPr/>
            <p:nvPr/>
          </p:nvSpPr>
          <p:spPr>
            <a:xfrm>
              <a:off x="1220500" y="2710119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5" name="Cirkel"/>
            <p:cNvSpPr/>
            <p:nvPr/>
          </p:nvSpPr>
          <p:spPr>
            <a:xfrm>
              <a:off x="1220501" y="2965905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6" name="Cirkel"/>
            <p:cNvSpPr/>
            <p:nvPr/>
          </p:nvSpPr>
          <p:spPr>
            <a:xfrm>
              <a:off x="1220501" y="3229830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7" name="Cirkel"/>
            <p:cNvSpPr/>
            <p:nvPr/>
          </p:nvSpPr>
          <p:spPr>
            <a:xfrm>
              <a:off x="3717750" y="2710119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8" name="Cirkel"/>
            <p:cNvSpPr/>
            <p:nvPr/>
          </p:nvSpPr>
          <p:spPr>
            <a:xfrm>
              <a:off x="3717750" y="2965905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9" name="Cirkel"/>
            <p:cNvSpPr/>
            <p:nvPr/>
          </p:nvSpPr>
          <p:spPr>
            <a:xfrm>
              <a:off x="3717750" y="3229830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0" name="Cirkel"/>
            <p:cNvSpPr/>
            <p:nvPr/>
          </p:nvSpPr>
          <p:spPr>
            <a:xfrm>
              <a:off x="6216810" y="1792194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1" name="Cirkel"/>
            <p:cNvSpPr/>
            <p:nvPr/>
          </p:nvSpPr>
          <p:spPr>
            <a:xfrm>
              <a:off x="6216810" y="2047979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2" name="Cirkel"/>
            <p:cNvSpPr/>
            <p:nvPr/>
          </p:nvSpPr>
          <p:spPr>
            <a:xfrm>
              <a:off x="6216810" y="2311905"/>
              <a:ext cx="180749" cy="180748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3" name="Lijn"/>
            <p:cNvSpPr/>
            <p:nvPr/>
          </p:nvSpPr>
          <p:spPr>
            <a:xfrm>
              <a:off x="4187129" y="343967"/>
              <a:ext cx="1737090" cy="851646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54" name="Lijn"/>
            <p:cNvSpPr/>
            <p:nvPr/>
          </p:nvSpPr>
          <p:spPr>
            <a:xfrm>
              <a:off x="4189149" y="358116"/>
              <a:ext cx="1711034" cy="1711033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55" name="Lijn"/>
            <p:cNvSpPr/>
            <p:nvPr/>
          </p:nvSpPr>
          <p:spPr>
            <a:xfrm>
              <a:off x="4189946" y="358115"/>
              <a:ext cx="1798480" cy="250535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56" name="Lijn"/>
            <p:cNvSpPr/>
            <p:nvPr/>
          </p:nvSpPr>
          <p:spPr>
            <a:xfrm>
              <a:off x="4169084" y="1279491"/>
              <a:ext cx="1727093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57" name="Lijn"/>
            <p:cNvSpPr/>
            <p:nvPr/>
          </p:nvSpPr>
          <p:spPr>
            <a:xfrm>
              <a:off x="4185143" y="353277"/>
              <a:ext cx="1711033" cy="1711034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58" name="Lijn"/>
            <p:cNvSpPr/>
            <p:nvPr/>
          </p:nvSpPr>
          <p:spPr>
            <a:xfrm>
              <a:off x="4188952" y="1276815"/>
              <a:ext cx="1737090" cy="85164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59" name="Lijn"/>
            <p:cNvSpPr/>
            <p:nvPr/>
          </p:nvSpPr>
          <p:spPr>
            <a:xfrm>
              <a:off x="4170002" y="1276031"/>
              <a:ext cx="1700329" cy="1700328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60" name="Lijn"/>
            <p:cNvSpPr/>
            <p:nvPr/>
          </p:nvSpPr>
          <p:spPr>
            <a:xfrm>
              <a:off x="4175189" y="2224988"/>
              <a:ext cx="172709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61" name="Lijn"/>
            <p:cNvSpPr/>
            <p:nvPr/>
          </p:nvSpPr>
          <p:spPr>
            <a:xfrm flipV="1">
              <a:off x="4175189" y="1411442"/>
              <a:ext cx="1736553" cy="81354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62" name="Lijn"/>
            <p:cNvSpPr/>
            <p:nvPr/>
          </p:nvSpPr>
          <p:spPr>
            <a:xfrm>
              <a:off x="4175189" y="2224987"/>
              <a:ext cx="1724134" cy="77422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63" name="Lijn"/>
            <p:cNvSpPr/>
            <p:nvPr/>
          </p:nvSpPr>
          <p:spPr>
            <a:xfrm>
              <a:off x="4175189" y="2985124"/>
              <a:ext cx="172709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64" name="Lijn"/>
            <p:cNvSpPr/>
            <p:nvPr/>
          </p:nvSpPr>
          <p:spPr>
            <a:xfrm flipV="1">
              <a:off x="4175189" y="2171578"/>
              <a:ext cx="1736553" cy="81354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65" name="Lijn"/>
            <p:cNvSpPr/>
            <p:nvPr/>
          </p:nvSpPr>
          <p:spPr>
            <a:xfrm flipV="1">
              <a:off x="4175189" y="1449418"/>
              <a:ext cx="1766332" cy="153570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66" name="Lijn"/>
            <p:cNvSpPr/>
            <p:nvPr/>
          </p:nvSpPr>
          <p:spPr>
            <a:xfrm flipV="1">
              <a:off x="4175189" y="1447421"/>
              <a:ext cx="1772026" cy="248320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67" name="Lijn"/>
            <p:cNvSpPr/>
            <p:nvPr/>
          </p:nvSpPr>
          <p:spPr>
            <a:xfrm flipV="1">
              <a:off x="4175189" y="3117075"/>
              <a:ext cx="1736553" cy="81354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68" name="Lijn"/>
            <p:cNvSpPr/>
            <p:nvPr/>
          </p:nvSpPr>
          <p:spPr>
            <a:xfrm flipV="1">
              <a:off x="4175189" y="2394915"/>
              <a:ext cx="1766332" cy="153570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69" name="Lijn"/>
            <p:cNvSpPr/>
            <p:nvPr/>
          </p:nvSpPr>
          <p:spPr>
            <a:xfrm>
              <a:off x="6749053" y="1279491"/>
              <a:ext cx="86810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70" name="Lijn"/>
            <p:cNvSpPr/>
            <p:nvPr/>
          </p:nvSpPr>
          <p:spPr>
            <a:xfrm>
              <a:off x="6749053" y="2024650"/>
              <a:ext cx="86810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71" name="Lijn"/>
            <p:cNvSpPr/>
            <p:nvPr/>
          </p:nvSpPr>
          <p:spPr>
            <a:xfrm>
              <a:off x="6749053" y="2769809"/>
              <a:ext cx="86810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72" name="Lijn"/>
            <p:cNvSpPr/>
            <p:nvPr/>
          </p:nvSpPr>
          <p:spPr>
            <a:xfrm>
              <a:off x="0" y="1207386"/>
              <a:ext cx="86810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73" name="Lijn"/>
            <p:cNvSpPr/>
            <p:nvPr/>
          </p:nvSpPr>
          <p:spPr>
            <a:xfrm>
              <a:off x="0" y="2219697"/>
              <a:ext cx="86810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74" name="Lijn"/>
            <p:cNvSpPr/>
            <p:nvPr/>
          </p:nvSpPr>
          <p:spPr>
            <a:xfrm>
              <a:off x="0" y="3061766"/>
              <a:ext cx="86810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75" name="Lijn"/>
            <p:cNvSpPr/>
            <p:nvPr/>
          </p:nvSpPr>
          <p:spPr>
            <a:xfrm>
              <a:off x="0" y="3936333"/>
              <a:ext cx="86810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76" name="input layer"/>
            <p:cNvSpPr txBox="1"/>
            <p:nvPr/>
          </p:nvSpPr>
          <p:spPr>
            <a:xfrm>
              <a:off x="533014" y="4486987"/>
              <a:ext cx="1324573" cy="4274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i="1"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input layer</a:t>
              </a:r>
            </a:p>
          </p:txBody>
        </p:sp>
        <p:sp>
          <p:nvSpPr>
            <p:cNvPr id="277" name="hidden layer"/>
            <p:cNvSpPr txBox="1"/>
            <p:nvPr/>
          </p:nvSpPr>
          <p:spPr>
            <a:xfrm>
              <a:off x="3055813" y="4486987"/>
              <a:ext cx="1506080" cy="4274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i="1"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hidden layer</a:t>
              </a:r>
            </a:p>
          </p:txBody>
        </p:sp>
        <p:sp>
          <p:nvSpPr>
            <p:cNvPr id="278" name="output layer"/>
            <p:cNvSpPr txBox="1"/>
            <p:nvPr/>
          </p:nvSpPr>
          <p:spPr>
            <a:xfrm>
              <a:off x="5691987" y="4486987"/>
              <a:ext cx="1460836" cy="4274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i="1"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output layer</a:t>
              </a:r>
            </a:p>
          </p:txBody>
        </p:sp>
      </p:grpSp>
      <p:sp>
        <p:nvSpPr>
          <p:cNvPr id="280" name="Vergelijking"/>
          <p:cNvSpPr txBox="1"/>
          <p:nvPr/>
        </p:nvSpPr>
        <p:spPr>
          <a:xfrm>
            <a:off x="900614" y="4379207"/>
            <a:ext cx="707058" cy="52545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sSup>
                    <m:e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p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</m:oMath>
              </m:oMathPara>
            </a14:m>
            <a:endParaRPr sz="4800"/>
          </a:p>
        </p:txBody>
      </p:sp>
      <p:sp>
        <p:nvSpPr>
          <p:cNvPr id="281" name="Vergelijking"/>
          <p:cNvSpPr txBox="1"/>
          <p:nvPr/>
        </p:nvSpPr>
        <p:spPr>
          <a:xfrm>
            <a:off x="10352256" y="4303419"/>
            <a:ext cx="1672576" cy="67702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m:rPr>
                          <m:sty m:val="p"/>
                        </m:rP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sub>
                  </m:sSub>
                  <m:r>
                    <a:rPr xmlns:a="http://schemas.openxmlformats.org/drawingml/2006/main" sz="4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p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r>
                    <a:rPr xmlns:a="http://schemas.openxmlformats.org/drawingml/2006/main" sz="4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48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Lijn"/>
          <p:cNvSpPr/>
          <p:nvPr/>
        </p:nvSpPr>
        <p:spPr>
          <a:xfrm>
            <a:off x="9009642" y="4797666"/>
            <a:ext cx="1448718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84" name="x"/>
          <p:cNvSpPr/>
          <p:nvPr/>
        </p:nvSpPr>
        <p:spPr>
          <a:xfrm>
            <a:off x="3601955" y="4278748"/>
            <a:ext cx="1093293" cy="1093292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285" name="y"/>
          <p:cNvSpPr/>
          <p:nvPr/>
        </p:nvSpPr>
        <p:spPr>
          <a:xfrm>
            <a:off x="7735113" y="4294878"/>
            <a:ext cx="1093293" cy="1093292"/>
          </a:xfrm>
          <a:prstGeom prst="ellipse">
            <a:avLst/>
          </a:prstGeom>
          <a:gradFill>
            <a:gsLst>
              <a:gs pos="0">
                <a:schemeClr val="accent3">
                  <a:satOff val="18648"/>
                  <a:lumOff val="5971"/>
                </a:schemeClr>
              </a:gs>
              <a:gs pos="100000">
                <a:schemeClr val="accent3">
                  <a:hueOff val="-333990"/>
                  <a:satOff val="3917"/>
                  <a:lumOff val="-666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y</a:t>
            </a:r>
          </a:p>
        </p:txBody>
      </p:sp>
      <p:sp>
        <p:nvSpPr>
          <p:cNvPr id="286" name="Lijn"/>
          <p:cNvSpPr/>
          <p:nvPr/>
        </p:nvSpPr>
        <p:spPr>
          <a:xfrm>
            <a:off x="4876484" y="4841523"/>
            <a:ext cx="2677393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87" name="Lijn"/>
          <p:cNvSpPr/>
          <p:nvPr/>
        </p:nvSpPr>
        <p:spPr>
          <a:xfrm>
            <a:off x="2546440" y="4825393"/>
            <a:ext cx="926482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88" name="Lijn"/>
          <p:cNvSpPr/>
          <p:nvPr/>
        </p:nvSpPr>
        <p:spPr>
          <a:xfrm flipV="1">
            <a:off x="7071607" y="4520593"/>
            <a:ext cx="1" cy="609601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89" name="laag p"/>
          <p:cNvSpPr txBox="1"/>
          <p:nvPr/>
        </p:nvSpPr>
        <p:spPr>
          <a:xfrm>
            <a:off x="3788247" y="5722820"/>
            <a:ext cx="884784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laag p</a:t>
            </a:r>
          </a:p>
        </p:txBody>
      </p:sp>
      <p:sp>
        <p:nvSpPr>
          <p:cNvPr id="290" name="laag q"/>
          <p:cNvSpPr txBox="1"/>
          <p:nvPr/>
        </p:nvSpPr>
        <p:spPr>
          <a:xfrm>
            <a:off x="7921405" y="5722820"/>
            <a:ext cx="884784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laag q</a:t>
            </a:r>
          </a:p>
        </p:txBody>
      </p:sp>
      <p:sp>
        <p:nvSpPr>
          <p:cNvPr id="291" name="Vergelijking"/>
          <p:cNvSpPr txBox="1"/>
          <p:nvPr/>
        </p:nvSpPr>
        <p:spPr>
          <a:xfrm>
            <a:off x="4655687" y="3630877"/>
            <a:ext cx="844597" cy="70034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sSubSup>
                    <m:e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sub>
                    <m:sup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</m:oMath>
              </m:oMathPara>
            </a14:m>
            <a:endParaRPr sz="4800"/>
          </a:p>
        </p:txBody>
      </p:sp>
      <p:sp>
        <p:nvSpPr>
          <p:cNvPr id="292" name="Vergelijking"/>
          <p:cNvSpPr txBox="1"/>
          <p:nvPr/>
        </p:nvSpPr>
        <p:spPr>
          <a:xfrm>
            <a:off x="6571701" y="3599227"/>
            <a:ext cx="934150" cy="78474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sSubSup>
                    <m:e>
                      <m:r>
                        <m:rPr>
                          <m:sty m:val="p"/>
                        </m:rP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e>
                    <m:sub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sub>
                    <m:sup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</m:oMath>
              </m:oMathPara>
            </a14:m>
            <a:endParaRPr sz="4800"/>
          </a:p>
        </p:txBody>
      </p:sp>
      <p:sp>
        <p:nvSpPr>
          <p:cNvPr id="293" name="Vergelijking"/>
          <p:cNvSpPr txBox="1"/>
          <p:nvPr/>
        </p:nvSpPr>
        <p:spPr>
          <a:xfrm>
            <a:off x="9009642" y="3599227"/>
            <a:ext cx="817201" cy="78647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sSubSup>
                    <m:e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sub>
                    <m:sup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</m:oMath>
              </m:oMathPara>
            </a14:m>
            <a:endParaRPr sz="48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Lijn"/>
          <p:cNvSpPr/>
          <p:nvPr/>
        </p:nvSpPr>
        <p:spPr>
          <a:xfrm>
            <a:off x="9009642" y="4797666"/>
            <a:ext cx="1448718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96" name="x"/>
          <p:cNvSpPr/>
          <p:nvPr/>
        </p:nvSpPr>
        <p:spPr>
          <a:xfrm>
            <a:off x="3601955" y="4278748"/>
            <a:ext cx="1093293" cy="1093292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297" name="y"/>
          <p:cNvSpPr/>
          <p:nvPr/>
        </p:nvSpPr>
        <p:spPr>
          <a:xfrm>
            <a:off x="7735113" y="4294878"/>
            <a:ext cx="1093293" cy="1093292"/>
          </a:xfrm>
          <a:prstGeom prst="ellipse">
            <a:avLst/>
          </a:prstGeom>
          <a:gradFill>
            <a:gsLst>
              <a:gs pos="0">
                <a:schemeClr val="accent3">
                  <a:satOff val="18648"/>
                  <a:lumOff val="5971"/>
                </a:schemeClr>
              </a:gs>
              <a:gs pos="100000">
                <a:schemeClr val="accent3">
                  <a:hueOff val="-333990"/>
                  <a:satOff val="3917"/>
                  <a:lumOff val="-666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y</a:t>
            </a:r>
          </a:p>
        </p:txBody>
      </p:sp>
      <p:sp>
        <p:nvSpPr>
          <p:cNvPr id="298" name="Lijn"/>
          <p:cNvSpPr/>
          <p:nvPr/>
        </p:nvSpPr>
        <p:spPr>
          <a:xfrm>
            <a:off x="4876484" y="4841523"/>
            <a:ext cx="2677393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99" name="Lijn"/>
          <p:cNvSpPr/>
          <p:nvPr/>
        </p:nvSpPr>
        <p:spPr>
          <a:xfrm>
            <a:off x="2546440" y="4825393"/>
            <a:ext cx="926482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00" name="Lijn"/>
          <p:cNvSpPr/>
          <p:nvPr/>
        </p:nvSpPr>
        <p:spPr>
          <a:xfrm flipV="1">
            <a:off x="7071607" y="4520593"/>
            <a:ext cx="1" cy="609601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01" name="laag p"/>
          <p:cNvSpPr txBox="1"/>
          <p:nvPr/>
        </p:nvSpPr>
        <p:spPr>
          <a:xfrm>
            <a:off x="3788247" y="5722820"/>
            <a:ext cx="884784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laag p</a:t>
            </a:r>
          </a:p>
        </p:txBody>
      </p:sp>
      <p:sp>
        <p:nvSpPr>
          <p:cNvPr id="302" name="laag q"/>
          <p:cNvSpPr txBox="1"/>
          <p:nvPr/>
        </p:nvSpPr>
        <p:spPr>
          <a:xfrm>
            <a:off x="7921405" y="5722820"/>
            <a:ext cx="884784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laag q</a:t>
            </a:r>
          </a:p>
        </p:txBody>
      </p:sp>
      <p:sp>
        <p:nvSpPr>
          <p:cNvPr id="303" name="Vergelijking"/>
          <p:cNvSpPr txBox="1"/>
          <p:nvPr/>
        </p:nvSpPr>
        <p:spPr>
          <a:xfrm>
            <a:off x="4655687" y="3630877"/>
            <a:ext cx="844597" cy="70034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sSubSup>
                    <m:e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sub>
                    <m:sup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</m:oMath>
              </m:oMathPara>
            </a14:m>
            <a:endParaRPr sz="4800"/>
          </a:p>
        </p:txBody>
      </p:sp>
      <p:sp>
        <p:nvSpPr>
          <p:cNvPr id="304" name="Vergelijking"/>
          <p:cNvSpPr txBox="1"/>
          <p:nvPr/>
        </p:nvSpPr>
        <p:spPr>
          <a:xfrm>
            <a:off x="6571701" y="3599227"/>
            <a:ext cx="934150" cy="78474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sSubSup>
                    <m:e>
                      <m:r>
                        <m:rPr>
                          <m:sty m:val="p"/>
                        </m:rP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e>
                    <m:sub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sub>
                    <m:sup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</m:oMath>
              </m:oMathPara>
            </a14:m>
            <a:endParaRPr sz="4800"/>
          </a:p>
        </p:txBody>
      </p:sp>
      <p:sp>
        <p:nvSpPr>
          <p:cNvPr id="305" name="Vergelijking"/>
          <p:cNvSpPr txBox="1"/>
          <p:nvPr/>
        </p:nvSpPr>
        <p:spPr>
          <a:xfrm>
            <a:off x="9009642" y="3599227"/>
            <a:ext cx="817201" cy="78647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sSubSup>
                    <m:e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sub>
                    <m:sup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</m:oMath>
              </m:oMathPara>
            </a14:m>
            <a:endParaRPr sz="4800"/>
          </a:p>
        </p:txBody>
      </p:sp>
      <p:sp>
        <p:nvSpPr>
          <p:cNvPr id="306" name="gewicht / belang dat neuron y aan de input van neuron x geeft / hecht."/>
          <p:cNvSpPr txBox="1"/>
          <p:nvPr/>
        </p:nvSpPr>
        <p:spPr>
          <a:xfrm>
            <a:off x="4808101" y="7329556"/>
            <a:ext cx="6947318" cy="11182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gewicht / belang dat neuron y aan de input van neuron x geeft / hecht.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Vergelijking"/>
          <p:cNvSpPr txBox="1"/>
          <p:nvPr/>
        </p:nvSpPr>
        <p:spPr>
          <a:xfrm>
            <a:off x="5973046" y="369618"/>
            <a:ext cx="6340961" cy="78517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sSubSup>
                    <m:e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  <m:sup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  <m:r>
                    <a:rPr xmlns:a="http://schemas.openxmlformats.org/drawingml/2006/main" sz="4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g</m:t>
                  </m:r>
                  <m:r>
                    <a:rPr xmlns:a="http://schemas.openxmlformats.org/drawingml/2006/main" sz="4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Sup>
                    <m:e>
                      <m:r>
                        <m:rPr>
                          <m:sty m:val="p"/>
                        </m:rP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e>
                    <m:sub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</m:sub>
                    <m:sup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  <m:sSubSup>
                    <m:e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  <m:sup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  <m:r>
                    <a:rPr xmlns:a="http://schemas.openxmlformats.org/drawingml/2006/main" sz="4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Sup>
                    <m:e>
                      <m:r>
                        <m:rPr>
                          <m:sty m:val="p"/>
                        </m:rP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e>
                    <m:sub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</m:sub>
                    <m:sup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  <m:sSubSup>
                    <m:e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  <m:sup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</m:oMath>
              </m:oMathPara>
            </a14:m>
            <a:endParaRPr sz="4800"/>
          </a:p>
        </p:txBody>
      </p:sp>
      <p:sp>
        <p:nvSpPr>
          <p:cNvPr id="309" name="Vergelijking"/>
          <p:cNvSpPr txBox="1"/>
          <p:nvPr/>
        </p:nvSpPr>
        <p:spPr>
          <a:xfrm>
            <a:off x="8256887" y="7874585"/>
            <a:ext cx="4275989" cy="150022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sSup>
                    <m:e>
                      <m:r>
                        <m:rPr>
                          <m:sty m:val="p"/>
                        </m:rP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e>
                    <m:sup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r>
                    <a:rPr xmlns:a="http://schemas.openxmlformats.org/drawingml/2006/main" sz="4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ctrlP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m>
                        <m:mPr>
                          <m:ctrlPr>
                            <a:rPr xmlns:a="http://schemas.openxmlformats.org/drawingml/2006/main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aseJc m:val="center"/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</m:mPr>
                        <m:mr>
                          <m:e>
                            <m:r>
                              <a:rPr xmlns:a="http://schemas.openxmlformats.org/drawingml/2006/main" sz="4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  <m:r>
                              <a:rPr xmlns:a="http://schemas.openxmlformats.org/drawingml/2006/main" sz="4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e>
                            <m:r>
                              <a:rPr xmlns:a="http://schemas.openxmlformats.org/drawingml/2006/main" sz="4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  <m:r>
                              <a:rPr xmlns:a="http://schemas.openxmlformats.org/drawingml/2006/main" sz="4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</m:mr>
                        <m:mr>
                          <m:e>
                            <m:r>
                              <a:rPr xmlns:a="http://schemas.openxmlformats.org/drawingml/2006/main" sz="4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xmlns:a="http://schemas.openxmlformats.org/drawingml/2006/main" sz="4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e>
                            <m:r>
                              <a:rPr xmlns:a="http://schemas.openxmlformats.org/drawingml/2006/main" sz="4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xmlns:a="http://schemas.openxmlformats.org/drawingml/2006/main" sz="4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</m:mr>
                      </m:m>
                    </m:e>
                  </m:d>
                </m:oMath>
              </m:oMathPara>
            </a14:m>
            <a:endParaRPr sz="4800"/>
          </a:p>
        </p:txBody>
      </p:sp>
      <p:grpSp>
        <p:nvGrpSpPr>
          <p:cNvPr id="332" name="Groepeer"/>
          <p:cNvGrpSpPr/>
          <p:nvPr/>
        </p:nvGrpSpPr>
        <p:grpSpPr>
          <a:xfrm>
            <a:off x="1020716" y="2143109"/>
            <a:ext cx="8051132" cy="5872978"/>
            <a:chOff x="0" y="0"/>
            <a:chExt cx="8051131" cy="5872977"/>
          </a:xfrm>
        </p:grpSpPr>
        <p:sp>
          <p:nvSpPr>
            <p:cNvPr id="310" name="Lijn"/>
            <p:cNvSpPr/>
            <p:nvPr/>
          </p:nvSpPr>
          <p:spPr>
            <a:xfrm>
              <a:off x="6463202" y="738060"/>
              <a:ext cx="1448718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11" name="Lijn"/>
            <p:cNvSpPr/>
            <p:nvPr/>
          </p:nvSpPr>
          <p:spPr>
            <a:xfrm>
              <a:off x="2277840" y="4327568"/>
              <a:ext cx="259038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12" name="A"/>
            <p:cNvSpPr/>
            <p:nvPr/>
          </p:nvSpPr>
          <p:spPr>
            <a:xfrm>
              <a:off x="1055515" y="219142"/>
              <a:ext cx="1093292" cy="109329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4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13" name="C"/>
            <p:cNvSpPr/>
            <p:nvPr/>
          </p:nvSpPr>
          <p:spPr>
            <a:xfrm>
              <a:off x="5188673" y="235272"/>
              <a:ext cx="1093292" cy="1093293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14" name="Lijn"/>
            <p:cNvSpPr/>
            <p:nvPr/>
          </p:nvSpPr>
          <p:spPr>
            <a:xfrm>
              <a:off x="2225478" y="1172694"/>
              <a:ext cx="2900590" cy="2900590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15" name="Lijn"/>
            <p:cNvSpPr/>
            <p:nvPr/>
          </p:nvSpPr>
          <p:spPr>
            <a:xfrm>
              <a:off x="2330043" y="781918"/>
              <a:ext cx="2677394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16" name="laag 1"/>
            <p:cNvSpPr txBox="1"/>
            <p:nvPr/>
          </p:nvSpPr>
          <p:spPr>
            <a:xfrm>
              <a:off x="1159769" y="5441425"/>
              <a:ext cx="884784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i="1" sz="24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laag 1</a:t>
              </a:r>
            </a:p>
          </p:txBody>
        </p:sp>
        <p:sp>
          <p:nvSpPr>
            <p:cNvPr id="317" name="laag 2"/>
            <p:cNvSpPr txBox="1"/>
            <p:nvPr/>
          </p:nvSpPr>
          <p:spPr>
            <a:xfrm>
              <a:off x="5292927" y="5441425"/>
              <a:ext cx="884784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i="1" sz="24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laag 2</a:t>
              </a:r>
            </a:p>
          </p:txBody>
        </p:sp>
        <p:sp>
          <p:nvSpPr>
            <p:cNvPr id="318" name="Lijn"/>
            <p:cNvSpPr/>
            <p:nvPr/>
          </p:nvSpPr>
          <p:spPr>
            <a:xfrm>
              <a:off x="6602414" y="4327568"/>
              <a:ext cx="1448718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19" name="Lijn"/>
            <p:cNvSpPr/>
            <p:nvPr/>
          </p:nvSpPr>
          <p:spPr>
            <a:xfrm flipV="1">
              <a:off x="2225478" y="1300822"/>
              <a:ext cx="2895030" cy="2625947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20" name="Lijn"/>
            <p:cNvSpPr/>
            <p:nvPr/>
          </p:nvSpPr>
          <p:spPr>
            <a:xfrm>
              <a:off x="0" y="765787"/>
              <a:ext cx="926482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21" name="Lijn"/>
            <p:cNvSpPr/>
            <p:nvPr/>
          </p:nvSpPr>
          <p:spPr>
            <a:xfrm>
              <a:off x="0" y="4343698"/>
              <a:ext cx="926482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22" name="D"/>
            <p:cNvSpPr/>
            <p:nvPr/>
          </p:nvSpPr>
          <p:spPr>
            <a:xfrm>
              <a:off x="5188673" y="3797052"/>
              <a:ext cx="1093292" cy="1093293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23" name="B"/>
            <p:cNvSpPr/>
            <p:nvPr/>
          </p:nvSpPr>
          <p:spPr>
            <a:xfrm>
              <a:off x="1055515" y="3780922"/>
              <a:ext cx="1093292" cy="109329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4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24" name="Vergelijking"/>
            <p:cNvSpPr txBox="1"/>
            <p:nvPr/>
          </p:nvSpPr>
          <p:spPr>
            <a:xfrm>
              <a:off x="2349599" y="42915"/>
              <a:ext cx="609354" cy="5888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sSubSup>
                      <m:e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m:oMathPara>
              </a14:m>
              <a:endParaRPr sz="3600"/>
            </a:p>
          </p:txBody>
        </p:sp>
        <p:sp>
          <p:nvSpPr>
            <p:cNvPr id="325" name="Vergelijking"/>
            <p:cNvSpPr txBox="1"/>
            <p:nvPr/>
          </p:nvSpPr>
          <p:spPr>
            <a:xfrm>
              <a:off x="2349599" y="4394119"/>
              <a:ext cx="609354" cy="5888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sSubSup>
                      <m:e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m:oMathPara>
              </a14:m>
              <a:endParaRPr sz="3600"/>
            </a:p>
          </p:txBody>
        </p:sp>
        <p:sp>
          <p:nvSpPr>
            <p:cNvPr id="326" name="Vergelijking"/>
            <p:cNvSpPr txBox="1"/>
            <p:nvPr/>
          </p:nvSpPr>
          <p:spPr>
            <a:xfrm>
              <a:off x="6791098" y="42915"/>
              <a:ext cx="609354" cy="5888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sSubSup>
                      <m:e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m:oMathPara>
              </a14:m>
              <a:endParaRPr sz="3600"/>
            </a:p>
          </p:txBody>
        </p:sp>
        <p:sp>
          <p:nvSpPr>
            <p:cNvPr id="327" name="Vergelijking"/>
            <p:cNvSpPr txBox="1"/>
            <p:nvPr/>
          </p:nvSpPr>
          <p:spPr>
            <a:xfrm>
              <a:off x="6791098" y="4394119"/>
              <a:ext cx="609354" cy="5888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sSubSup>
                      <m:e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m:oMathPara>
              </a14:m>
              <a:endParaRPr sz="3600"/>
            </a:p>
          </p:txBody>
        </p:sp>
        <p:sp>
          <p:nvSpPr>
            <p:cNvPr id="328" name="Vergelijking"/>
            <p:cNvSpPr txBox="1"/>
            <p:nvPr/>
          </p:nvSpPr>
          <p:spPr>
            <a:xfrm>
              <a:off x="4261230" y="0"/>
              <a:ext cx="677796" cy="5888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sSub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m:oMathPara>
              </a14:m>
              <a:endParaRPr sz="3600"/>
            </a:p>
          </p:txBody>
        </p:sp>
        <p:sp>
          <p:nvSpPr>
            <p:cNvPr id="329" name="Vergelijking"/>
            <p:cNvSpPr txBox="1"/>
            <p:nvPr/>
          </p:nvSpPr>
          <p:spPr>
            <a:xfrm>
              <a:off x="4932827" y="1485437"/>
              <a:ext cx="677795" cy="5888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sSub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  <m:sup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m:oMathPara>
              </a14:m>
              <a:endParaRPr sz="3600"/>
            </a:p>
          </p:txBody>
        </p:sp>
        <p:sp>
          <p:nvSpPr>
            <p:cNvPr id="330" name="Vergelijking"/>
            <p:cNvSpPr txBox="1"/>
            <p:nvPr/>
          </p:nvSpPr>
          <p:spPr>
            <a:xfrm>
              <a:off x="4932827" y="3093730"/>
              <a:ext cx="677795" cy="5888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sSub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  <m:sup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m:oMathPara>
              </a14:m>
              <a:endParaRPr sz="3600"/>
            </a:p>
          </p:txBody>
        </p:sp>
        <p:sp>
          <p:nvSpPr>
            <p:cNvPr id="331" name="Vergelijking"/>
            <p:cNvSpPr txBox="1"/>
            <p:nvPr/>
          </p:nvSpPr>
          <p:spPr>
            <a:xfrm>
              <a:off x="4261230" y="4581853"/>
              <a:ext cx="677796" cy="5888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sSub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  <m:sup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m:oMathPara>
              </a14:m>
              <a:endParaRPr sz="3600"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