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npostart.nl/vpro-tegenlicht/21-10-2018/VPWON_1284429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(0.5×0.3+0.7×0.4)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(0.5×0.6+0.7×0.2)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448719" cy="695146"/>
            <a:chOff x="0" y="0"/>
            <a:chExt cx="1448717" cy="695144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9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/>
              <p:nvPr/>
            </p:nvSpPr>
            <p:spPr>
              <a:xfrm>
                <a:off x="8184382" y="4058371"/>
                <a:ext cx="4259692" cy="1636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0" lang="nl-NL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𝑓𝑎𝑛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𝑖𝑛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−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𝑓𝑎𝑛𝑜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𝑢𝑡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382" y="4058371"/>
                <a:ext cx="4259692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89582" y="2822326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3780979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07E5E7-4429-E1E7-74F1-A9EEA2C34125}"/>
              </a:ext>
            </a:extLst>
          </p:cNvPr>
          <p:cNvSpPr txBox="1"/>
          <p:nvPr/>
        </p:nvSpPr>
        <p:spPr>
          <a:xfrm>
            <a:off x="498764" y="506975"/>
            <a:ext cx="11932949" cy="1549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Extra uitleg bij deel 2 – opgaveset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000" i="1"/>
              <a:t>zelf een Neuraal Netwerk trainen op de MNIST-set</a:t>
            </a:r>
            <a:endParaRPr kumimoji="0" lang="nl-NL" sz="40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446087" y="2569278"/>
            <a:ext cx="7625485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446087" y="7419868"/>
            <a:ext cx="63302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options={'maxiter':30,'disp':True})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446087" y="1247548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asted-image.png" descr="pasted-image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17" y="1922096"/>
            <a:ext cx="10247166" cy="5909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Vergelijking"/>
              <p:cNvSpPr txBox="1"/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nl-NL" sz="4800"/>
                  <a:t>)</a:t>
                </a:r>
                <a:endParaRPr sz="4800"/>
              </a:p>
            </p:txBody>
          </p:sp>
        </mc:Choice>
        <mc:Fallback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blipFill>
                <a:blip r:embed="rId2"/>
                <a:stretch>
                  <a:fillRect t="-5298" r="-3874" b="-3443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A5CEA34-021E-D167-031F-C12911476867}"/>
              </a:ext>
            </a:extLst>
          </p:cNvPr>
          <p:cNvCxnSpPr/>
          <p:nvPr/>
        </p:nvCxnSpPr>
        <p:spPr>
          <a:xfrm flipH="1" flipV="1">
            <a:off x="6028153" y="1080655"/>
            <a:ext cx="1896647" cy="110536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917</Words>
  <Application>Microsoft Office PowerPoint</Application>
  <PresentationFormat>Aangepast</PresentationFormat>
  <Paragraphs>251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5" baseType="lpstr"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4</cp:revision>
  <dcterms:modified xsi:type="dcterms:W3CDTF">2024-09-29T13:05:18Z</dcterms:modified>
</cp:coreProperties>
</file>