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2" r:id="rId6"/>
    <p:sldMasterId id="2147483687" r:id="rId7"/>
    <p:sldMasterId id="2147483697" r:id="rId8"/>
    <p:sldMasterId id="2147483706" r:id="rId9"/>
  </p:sldMasterIdLst>
  <p:notesMasterIdLst>
    <p:notesMasterId r:id="rId19"/>
  </p:notesMasterIdLst>
  <p:handoutMasterIdLst>
    <p:handoutMasterId r:id="rId20"/>
  </p:handoutMasterIdLst>
  <p:sldIdLst>
    <p:sldId id="256" r:id="rId10"/>
    <p:sldId id="257" r:id="rId11"/>
    <p:sldId id="626" r:id="rId12"/>
    <p:sldId id="611" r:id="rId13"/>
    <p:sldId id="627" r:id="rId14"/>
    <p:sldId id="628" r:id="rId15"/>
    <p:sldId id="629" r:id="rId16"/>
    <p:sldId id="625" r:id="rId17"/>
    <p:sldId id="6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3B4D0F-4C03-4104-8450-B768F96FB882}">
          <p14:sldIdLst>
            <p14:sldId id="256"/>
            <p14:sldId id="257"/>
          </p14:sldIdLst>
        </p14:section>
        <p14:section name="Mini Map Challenge" id="{1D17C9A7-704B-3741-9AE3-5FD8248B645F}">
          <p14:sldIdLst>
            <p14:sldId id="626"/>
            <p14:sldId id="611"/>
            <p14:sldId id="627"/>
            <p14:sldId id="628"/>
            <p14:sldId id="629"/>
          </p14:sldIdLst>
        </p14:section>
        <p14:section name="Working with Unity and Homework" id="{4BAAA30B-4E7B-D640-83A6-930DCF2DACDE}">
          <p14:sldIdLst>
            <p14:sldId id="625"/>
            <p14:sldId id="6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F153A7-8073-19EC-3A16-0E657AA5EC17}" name="Bult M, Manno" initials="BM" userId="S::m.bult@pl.hanze.nl::4c6606ed-145c-4e41-8343-cf8f762ace8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arico Bautista EA, Edwin" initials="YBEE" lastIdx="1" clrIdx="0">
    <p:extLst>
      <p:ext uri="{19B8F6BF-5375-455C-9EA6-DF929625EA0E}">
        <p15:presenceInfo xmlns:p15="http://schemas.microsoft.com/office/powerpoint/2012/main" userId="Yanarico Bautista EA, Edwin" providerId="None"/>
      </p:ext>
    </p:extLst>
  </p:cmAuthor>
  <p:cmAuthor id="2" name="Plutschouw I, Ilja" initials="PII" lastIdx="2" clrIdx="1">
    <p:extLst>
      <p:ext uri="{19B8F6BF-5375-455C-9EA6-DF929625EA0E}">
        <p15:presenceInfo xmlns:p15="http://schemas.microsoft.com/office/powerpoint/2012/main" userId="S::i.plutschouw@pl.hanze.nl::e5de070f-57ad-4fe7-93a4-8fff73ec8e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5F5F5"/>
    <a:srgbClr val="EE7F00"/>
    <a:srgbClr val="444444"/>
    <a:srgbClr val="333333"/>
    <a:srgbClr val="1F1F1F"/>
    <a:srgbClr val="EC9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56" autoAdjust="0"/>
    <p:restoredTop sz="82459" autoAdjust="0"/>
  </p:normalViewPr>
  <p:slideViewPr>
    <p:cSldViewPr snapToGrid="0">
      <p:cViewPr varScale="1">
        <p:scale>
          <a:sx n="132" d="100"/>
          <a:sy n="13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10E0B1-B913-4A89-A0AF-0E4704327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A04F6-514E-41A7-B786-B106FB3AD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FD2CC-03DA-48F6-9F60-E0A70A42474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AE224-460B-403A-96DF-941A20F78D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660B3-A002-4B96-A300-635800FF25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956F-71A7-4CAC-A48F-ACF8CDBB5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7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NL"/>
              <a:t>test</a:t>
            </a:r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10EED-FC73-4D2E-B1DE-C61E42B2FE20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88964-1247-4FD4-A107-840A23272E1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3860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9025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E446-7D62-D08F-8785-FE305FEA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9F225-4A07-1BD8-4B2C-22E628DC5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B7B92-95B9-B103-F8F0-B8C059250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3024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7623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B5B1-5BA4-1A86-F62B-140CDE71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285E0-25E2-19A7-C7C1-6A3156A96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89313-C691-3D01-F62A-2377F982E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840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A540-ADE5-E171-AC97-B2A73E8C6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55E25-7D42-EA9C-D6FA-603EC631C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C7B27B-FA6B-0DFA-B05A-471CD2163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11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A712-E972-A958-1AC8-E255F580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22719-FE8B-65BA-B84D-C328C94B3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FD53A-3377-858F-CC8A-17C000D6E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9692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4705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B81E-EAF1-C3FD-4494-4C89EF53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EFD4F-BA87-8FA7-1ABA-5EDBBE56A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BBB7-292D-A933-1458-F1F863D68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205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A8C9-D90A-4FCA-9959-754E362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8C7AC6-0E41-4AE6-B594-EA41AA72D888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267705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1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1C9D0A6-2903-48D7-9F1F-866CB0035E4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97492"/>
            <a:ext cx="5418097" cy="4114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8E9D6164-55BB-4EDB-9F9F-0B41CB18C5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99" y="1441737"/>
            <a:ext cx="5418097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4769B64-8BA2-400F-9FD1-EFA38DD0ECA9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0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78517A83-D439-493C-A7BA-54807E542398}"/>
              </a:ext>
            </a:extLst>
          </p:cNvPr>
          <p:cNvSpPr txBox="1">
            <a:spLocks/>
          </p:cNvSpPr>
          <p:nvPr userDrawn="1"/>
        </p:nvSpPr>
        <p:spPr>
          <a:xfrm>
            <a:off x="361357" y="5755180"/>
            <a:ext cx="4671651" cy="9356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77638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F9FB-E944-4924-B589-33F94632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share</a:t>
            </a:r>
            <a:r>
              <a:rPr lang="en-US"/>
              <a:t> your talent. </a:t>
            </a:r>
            <a:r>
              <a:rPr lang="en-US">
                <a:solidFill>
                  <a:schemeClr val="accent2"/>
                </a:solidFill>
              </a:rPr>
              <a:t>move</a:t>
            </a:r>
            <a:r>
              <a:rPr lang="en-US"/>
              <a:t> the world.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7EF1114-5DED-4908-B961-517BCDEF408E}"/>
              </a:ext>
            </a:extLst>
          </p:cNvPr>
          <p:cNvSpPr txBox="1">
            <a:spLocks/>
          </p:cNvSpPr>
          <p:nvPr userDrawn="1"/>
        </p:nvSpPr>
        <p:spPr>
          <a:xfrm>
            <a:off x="745647" y="1371600"/>
            <a:ext cx="4671651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33333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252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2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F9FB-E944-4924-B589-33F94632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share</a:t>
            </a:r>
            <a:r>
              <a:rPr lang="en-US"/>
              <a:t> your talent. </a:t>
            </a:r>
            <a:r>
              <a:rPr lang="en-US">
                <a:solidFill>
                  <a:schemeClr val="accent2"/>
                </a:solidFill>
              </a:rPr>
              <a:t>move</a:t>
            </a:r>
            <a:r>
              <a:rPr lang="en-US"/>
              <a:t> the world.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7EF1114-5DED-4908-B961-517BCDEF408E}"/>
              </a:ext>
            </a:extLst>
          </p:cNvPr>
          <p:cNvSpPr txBox="1">
            <a:spLocks/>
          </p:cNvSpPr>
          <p:nvPr userDrawn="1"/>
        </p:nvSpPr>
        <p:spPr>
          <a:xfrm>
            <a:off x="6808174" y="1371600"/>
            <a:ext cx="4671651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333333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6705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le Title (for sp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867B6-01F4-423A-9A91-9584E8A3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F36DC0B-9457-4659-8426-6781317DE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4475" y="933450"/>
            <a:ext cx="9163052" cy="4991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7FC6983-8ED9-4314-919B-30E99D1D6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-1370932" y="3113690"/>
            <a:ext cx="3956684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41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le Title Reversed (for spa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867B6-01F4-423A-9A91-9584E8A3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30B2A6F-F35F-4091-822F-4627CAE70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14475" y="933450"/>
            <a:ext cx="9163052" cy="4991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CCF607CC-2F85-4A4E-B807-77892463D5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9593548" y="3113690"/>
            <a:ext cx="3956684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36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E1870-CDEE-48C0-89B4-41DF34605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8E4D45D-9875-4C1B-894C-09EAB23EFB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341" y="2061771"/>
            <a:ext cx="5268116" cy="3950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3DADEE0-E633-4776-A428-C3251154B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5268115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1" name="Tijdelijke aanduiding voor tekst 11">
            <a:extLst>
              <a:ext uri="{FF2B5EF4-FFF2-40B4-BE49-F238E27FC236}">
                <a16:creationId xmlns:a16="http://schemas.microsoft.com/office/drawing/2014/main" id="{D257A226-1FAA-4FF9-B8C1-4279CF37B8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860" y="1651990"/>
            <a:ext cx="5280140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BBA02D9-0B06-4EA6-BA4C-E90F2BF6E2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255053" y="1010714"/>
            <a:ext cx="3777893" cy="4421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Tekstvak 2">
            <a:extLst>
              <a:ext uri="{FF2B5EF4-FFF2-40B4-BE49-F238E27FC236}">
                <a16:creationId xmlns:a16="http://schemas.microsoft.com/office/drawing/2014/main" id="{A8199328-E620-4BC4-8EE5-944B4F2A8296}"/>
              </a:ext>
            </a:extLst>
          </p:cNvPr>
          <p:cNvSpPr txBox="1"/>
          <p:nvPr userDrawn="1"/>
        </p:nvSpPr>
        <p:spPr>
          <a:xfrm>
            <a:off x="7255053" y="5642848"/>
            <a:ext cx="3777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800" b="1">
                <a:latin typeface="Arial"/>
                <a:ea typeface="ＭＳ Ｐゴシック"/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0073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and Subtitle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E1870-CDEE-48C0-89B4-41DF34605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8E4D45D-9875-4C1B-894C-09EAB23EFB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2061771"/>
            <a:ext cx="5268116" cy="3950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3DADEE0-E633-4776-A428-C3251154B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010715"/>
            <a:ext cx="5268115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1" name="Tijdelijke aanduiding voor tekst 11">
            <a:extLst>
              <a:ext uri="{FF2B5EF4-FFF2-40B4-BE49-F238E27FC236}">
                <a16:creationId xmlns:a16="http://schemas.microsoft.com/office/drawing/2014/main" id="{D257A226-1FAA-4FF9-B8C1-4279CF37B8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519" y="1651990"/>
            <a:ext cx="5280140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BBA02D9-0B06-4EA6-BA4C-E90F2BF6E28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1063803" y="1010714"/>
            <a:ext cx="3777893" cy="4421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4" name="Tekstvak 2">
            <a:extLst>
              <a:ext uri="{FF2B5EF4-FFF2-40B4-BE49-F238E27FC236}">
                <a16:creationId xmlns:a16="http://schemas.microsoft.com/office/drawing/2014/main" id="{A8199328-E620-4BC4-8EE5-944B4F2A8296}"/>
              </a:ext>
            </a:extLst>
          </p:cNvPr>
          <p:cNvSpPr txBox="1"/>
          <p:nvPr userDrawn="1"/>
        </p:nvSpPr>
        <p:spPr>
          <a:xfrm>
            <a:off x="1063803" y="5642848"/>
            <a:ext cx="3777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800" b="1">
                <a:latin typeface="Arial"/>
                <a:ea typeface="ＭＳ Ｐゴシック"/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87538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0F2C7-B522-48DA-80AE-FF046B0F58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89F7-6332-40EC-B861-D29790F56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47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558" y="1449229"/>
            <a:ext cx="3930650" cy="395954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3C20C-9CE9-4786-B8F7-F2E7A703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15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82F19E-A56C-4EC6-BCCC-9D94B354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E60F7-4442-4069-B6F7-5C7211219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108664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300F9A0-2E4D-42BA-9474-EF7608A936F5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75B5697-5C28-4987-A0E7-012E77AF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4689475"/>
            <a:ext cx="7772400" cy="1021556"/>
          </a:xfrm>
          <a:prstGeom prst="rect">
            <a:avLst/>
          </a:prstGeom>
        </p:spPr>
        <p:txBody>
          <a:bodyPr anchor="ctr"/>
          <a:lstStyle>
            <a:lvl1pPr algn="l">
              <a:defRPr sz="3600" b="1" cap="none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nl-NL"/>
              <a:t>Click to edit Title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B9227FF-5472-4C29-A8DE-ACAF0145E5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35643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Subtitle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74F19E4C-C15D-455B-ABD5-CC0EB6AD928B}"/>
              </a:ext>
            </a:extLst>
          </p:cNvPr>
          <p:cNvSpPr txBox="1">
            <a:spLocks/>
          </p:cNvSpPr>
          <p:nvPr userDrawn="1"/>
        </p:nvSpPr>
        <p:spPr>
          <a:xfrm>
            <a:off x="9328945" y="5372496"/>
            <a:ext cx="335755" cy="30916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none">
                <a:solidFill>
                  <a:srgbClr val="444444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r>
              <a:rPr lang="nl-NL" sz="6600" dirty="0">
                <a:solidFill>
                  <a:srgbClr val="EE7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356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E85AF-644D-459E-A60B-14F52CF2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3000800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4680676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B27BD35-04DA-441B-B4D2-08FA7E34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4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9" y="2815590"/>
            <a:ext cx="5952127" cy="1226820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3C20C-9CE9-4786-B8F7-F2E7A703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71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1208" y="3181351"/>
            <a:ext cx="6172200" cy="2198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82F19E-A56C-4EC6-BCCC-9D94B354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438851-7959-458D-AC45-C99268E62925}"/>
              </a:ext>
            </a:extLst>
          </p:cNvPr>
          <p:cNvSpPr txBox="1">
            <a:spLocks/>
          </p:cNvSpPr>
          <p:nvPr userDrawn="1"/>
        </p:nvSpPr>
        <p:spPr>
          <a:xfrm>
            <a:off x="709930" y="1954530"/>
            <a:ext cx="6233478" cy="12268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latin typeface="Poppins" panose="00000500000000000000" pitchFamily="50" charset="0"/>
                <a:cs typeface="Poppins" panose="00000500000000000000" pitchFamily="50" charset="0"/>
              </a:rPr>
              <a:t>Important!</a:t>
            </a:r>
          </a:p>
        </p:txBody>
      </p:sp>
    </p:spTree>
    <p:extLst>
      <p:ext uri="{BB962C8B-B14F-4D97-AF65-F5344CB8AC3E}">
        <p14:creationId xmlns:p14="http://schemas.microsoft.com/office/powerpoint/2010/main" val="2368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 Title or Subtitle that you wish to emphasize to students about.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4C5303-9E1F-42AE-AD19-95C04AAD59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</p:spTree>
    <p:extLst>
      <p:ext uri="{BB962C8B-B14F-4D97-AF65-F5344CB8AC3E}">
        <p14:creationId xmlns:p14="http://schemas.microsoft.com/office/powerpoint/2010/main" val="435446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E85AF-644D-459E-A60B-14F52CF2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 Title or Subtitle that you wish to emphasize to students about.</a:t>
            </a:r>
          </a:p>
        </p:txBody>
      </p:sp>
    </p:spTree>
    <p:extLst>
      <p:ext uri="{BB962C8B-B14F-4D97-AF65-F5344CB8AC3E}">
        <p14:creationId xmlns:p14="http://schemas.microsoft.com/office/powerpoint/2010/main" val="202375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53" y="1693069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Important Title or Subtitle that you wish to emphasize to students about.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82E4ED-637F-41F5-A1B0-A00750C39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8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2969" y="2815590"/>
            <a:ext cx="8111853" cy="1226820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Got Questions?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D5D7EB-9B39-4315-8296-71A34577CC3B}"/>
              </a:ext>
            </a:extLst>
          </p:cNvPr>
          <p:cNvSpPr txBox="1">
            <a:spLocks/>
          </p:cNvSpPr>
          <p:nvPr userDrawn="1"/>
        </p:nvSpPr>
        <p:spPr>
          <a:xfrm>
            <a:off x="2172969" y="4042410"/>
            <a:ext cx="7862570" cy="12268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>
                <a:latin typeface="Poppins" panose="00000500000000000000" pitchFamily="50" charset="0"/>
                <a:cs typeface="Poppins" panose="00000500000000000000" pitchFamily="50" charset="0"/>
              </a:rPr>
              <a:t>Subtitle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C252533-F2EC-42A7-8E0B-47BD4824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49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1208" y="3181351"/>
            <a:ext cx="6172200" cy="2198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 if you have something belonging to the title.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438851-7959-458D-AC45-C99268E62925}"/>
              </a:ext>
            </a:extLst>
          </p:cNvPr>
          <p:cNvSpPr txBox="1">
            <a:spLocks/>
          </p:cNvSpPr>
          <p:nvPr userDrawn="1"/>
        </p:nvSpPr>
        <p:spPr>
          <a:xfrm>
            <a:off x="771208" y="1954530"/>
            <a:ext cx="6172200" cy="122682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BE48B9-51BD-4B8F-97DE-8D1445DE1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532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4C5303-9E1F-42AE-AD19-95C04AAD59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Contact details, phone number, or any detail you wish to present to students.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C7A218-F50C-4E7E-9490-98CD284DF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577-B62A-4605-B0E6-DC7B4303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75B5697-5C28-4987-A0E7-012E77AF5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313" y="4689475"/>
            <a:ext cx="7772400" cy="1021556"/>
          </a:xfrm>
          <a:prstGeom prst="rect">
            <a:avLst/>
          </a:prstGeom>
        </p:spPr>
        <p:txBody>
          <a:bodyPr anchor="ctr"/>
          <a:lstStyle>
            <a:lvl1pPr algn="l">
              <a:defRPr sz="3600" b="1" cap="none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B9227FF-5472-4C29-A8DE-ACAF0145E5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2313" y="35643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tint val="75000"/>
                  </a:schemeClr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Subtitle</a:t>
            </a:r>
            <a:endParaRPr lang="nl-NL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54FA49-4A11-4C96-8A7A-D1D27B805444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2187489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D53408C-FF76-4775-9036-EAB6E3E45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69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73B65-B63C-4C0F-830C-D01C1C84330E}"/>
              </a:ext>
            </a:extLst>
          </p:cNvPr>
          <p:cNvSpPr txBox="1"/>
          <p:nvPr userDrawn="1"/>
        </p:nvSpPr>
        <p:spPr>
          <a:xfrm>
            <a:off x="1039112" y="2516138"/>
            <a:ext cx="104553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rPr>
              <a:t>QUESTIONS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99F3B7C0-4EC4-4328-8E64-6F54775EE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47" y="512068"/>
            <a:ext cx="10796906" cy="55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8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A1BBA7-896F-40C2-8607-3BAD2A8D3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925" y="6150602"/>
            <a:ext cx="3642150" cy="3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61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0F2C7-B522-48DA-80AE-FF046B0F58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89F7-6332-40EC-B861-D29790F56E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14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2A8B-58C1-422F-B2FB-84596E6BA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558" y="1449229"/>
            <a:ext cx="3930650" cy="395954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53C20C-9CE9-4786-B8F7-F2E7A7032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7FEF26-34BC-4B90-AA41-7C287D9FE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88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3FB-6372-405E-8B1B-C33B397783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Add text here, perhaps for adding tasks to do. Can be a list or just simply anything you feel like adding here.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82F19E-A56C-4EC6-BCCC-9D94B354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83FEF4-D6FD-473F-9BB3-1D80B11C3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4E60F7-4442-4069-B6F7-5C7211219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31958281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E85AF-644D-459E-A60B-14F52CF2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738"/>
            <a:ext cx="6172200" cy="3471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3930650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</p:spTree>
    <p:extLst>
      <p:ext uri="{BB962C8B-B14F-4D97-AF65-F5344CB8AC3E}">
        <p14:creationId xmlns:p14="http://schemas.microsoft.com/office/powerpoint/2010/main" val="3959193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63992E-8DBF-439E-B566-D3046F366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3523AE-269D-4607-A018-01236002F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703079-3260-43FE-8B78-1F9B9C52B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30" y="1709738"/>
            <a:ext cx="4680676" cy="3471862"/>
          </a:xfrm>
          <a:prstGeom prst="rect">
            <a:avLst/>
          </a:prstGeom>
        </p:spPr>
        <p:txBody>
          <a:bodyPr anchor="t"/>
          <a:lstStyle>
            <a:lvl1pPr algn="l">
              <a:defRPr sz="4000" b="1">
                <a:solidFill>
                  <a:schemeClr val="bg1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Change title to whatever you feel fits this slide. This is mostly for time related slides.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B27BD35-04DA-441B-B4D2-08FA7E342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735A-D9CF-41C7-8499-21226DD3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5DBFAD5-2D25-411E-9E91-E4CCCD455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10630491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2B70243D-A11D-4FAD-B80D-19B9763FE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2178050"/>
            <a:ext cx="10629973" cy="37274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91EEA04-B67D-4E9F-9B62-0A5F4C3D7C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60" y="1666049"/>
            <a:ext cx="10629973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BF06BB-9987-4192-9DA6-4BBA755F57CF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9520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08BF8-093E-409F-8EBB-777ED022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75510"/>
            <a:ext cx="5157787" cy="37452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9FBF0-3FAE-4E30-836A-5AF4931F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75510"/>
            <a:ext cx="5183188" cy="374523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3A9E3-5121-43FE-9621-76543A72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75DD7B3-DD5F-4477-8534-13E401C23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10630491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6" name="Tijdelijke aanduiding voor tekst 11">
            <a:extLst>
              <a:ext uri="{FF2B5EF4-FFF2-40B4-BE49-F238E27FC236}">
                <a16:creationId xmlns:a16="http://schemas.microsoft.com/office/drawing/2014/main" id="{FCE74A82-2B67-4BA4-9AC6-FE88B136D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60" y="1666434"/>
            <a:ext cx="10629973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277BB9A-8875-443E-B029-E9FAC966F728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1341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04FB-FA37-4C4D-A2D1-80E96F97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800"/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000"/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76DB8-4525-4B6F-AF00-5853114A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342" y="2057400"/>
            <a:ext cx="395668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0EAFA-37AB-49BE-9E2E-D3181505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377D7B9-2D80-4630-8488-E59C62017C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2" y="1010715"/>
            <a:ext cx="3956684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0" name="Tijdelijke aanduiding voor tekst 11">
            <a:extLst>
              <a:ext uri="{FF2B5EF4-FFF2-40B4-BE49-F238E27FC236}">
                <a16:creationId xmlns:a16="http://schemas.microsoft.com/office/drawing/2014/main" id="{0A3123D4-7BA3-4064-B07F-166D819AF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860" y="1666049"/>
            <a:ext cx="3956491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AD7C28A-13FE-4EE5-930A-88A05E3271E1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</p:spTree>
    <p:extLst>
      <p:ext uri="{BB962C8B-B14F-4D97-AF65-F5344CB8AC3E}">
        <p14:creationId xmlns:p14="http://schemas.microsoft.com/office/powerpoint/2010/main" val="111836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BF9FB-E944-4924-B589-33F946323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854192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1C9D0A6-2903-48D7-9F1F-866CB0035E4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5341" y="2061771"/>
            <a:ext cx="5268116" cy="395040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DB20F3B-3E9B-434A-9C0C-A189FB2503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1" y="1010715"/>
            <a:ext cx="5268115" cy="63062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3000" b="1">
                <a:solidFill>
                  <a:srgbClr val="444444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D78BF54B-73CB-4AC7-A744-0B5ACCA1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860" y="1651990"/>
            <a:ext cx="5280140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755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C1C1C51-1061-4AEF-BB02-3C58334EF65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-519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4BFE1C1-6551-4D11-887D-6859F4321D57}"/>
              </a:ext>
            </a:extLst>
          </p:cNvPr>
          <p:cNvSpPr txBox="1">
            <a:spLocks/>
          </p:cNvSpPr>
          <p:nvPr userDrawn="1"/>
        </p:nvSpPr>
        <p:spPr>
          <a:xfrm>
            <a:off x="6095998" y="952501"/>
            <a:ext cx="5337214" cy="9356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 dirty="0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Click </a:t>
            </a:r>
            <a:r>
              <a:rPr lang="nl-NL" dirty="0" err="1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to</a:t>
            </a:r>
            <a:r>
              <a:rPr lang="nl-NL" dirty="0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nl-NL" dirty="0" err="1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edit</a:t>
            </a:r>
            <a:r>
              <a:rPr lang="nl-NL" dirty="0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 </a:t>
            </a:r>
            <a:r>
              <a:rPr lang="nl-NL" dirty="0" err="1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Title</a:t>
            </a:r>
            <a:endParaRPr lang="nl-NL" dirty="0">
              <a:solidFill>
                <a:srgbClr val="444444"/>
              </a:solidFill>
              <a:effectLst/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6BB552E6-4FE6-4B48-9051-3714EE451A6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97492"/>
            <a:ext cx="5337808" cy="4114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22553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AFDC718-5EAF-4A57-A059-5C3A494EE9F9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6854192" y="0"/>
            <a:ext cx="5337808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A106-C043-4E13-979B-5A65BED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107A-4772-4E1F-8434-67E009DA36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7873D-28ED-4D6C-BE99-299D85A685DE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accent2"/>
                </a:solidFill>
              </a:rPr>
              <a:t>share</a:t>
            </a:r>
            <a:r>
              <a:rPr lang="en-US"/>
              <a:t> your talent. </a:t>
            </a:r>
            <a:r>
              <a:rPr lang="en-US">
                <a:solidFill>
                  <a:schemeClr val="accent2"/>
                </a:solidFill>
              </a:rPr>
              <a:t>move</a:t>
            </a:r>
            <a:r>
              <a:rPr lang="en-US"/>
              <a:t> the world.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7EF1114-5DED-4908-B961-517BCDEF408E}"/>
              </a:ext>
            </a:extLst>
          </p:cNvPr>
          <p:cNvSpPr txBox="1">
            <a:spLocks/>
          </p:cNvSpPr>
          <p:nvPr userDrawn="1"/>
        </p:nvSpPr>
        <p:spPr>
          <a:xfrm>
            <a:off x="7215549" y="5755180"/>
            <a:ext cx="4671651" cy="9356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EE7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nl-NL">
                <a:solidFill>
                  <a:srgbClr val="444444"/>
                </a:solidFill>
                <a:effectLst/>
                <a:latin typeface="Poppins" panose="00000500000000000000" pitchFamily="50" charset="0"/>
                <a:cs typeface="Poppins" panose="00000500000000000000" pitchFamily="50" charset="0"/>
              </a:rPr>
              <a:t>Click to edit Title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1C9D0A6-2903-48D7-9F1F-866CB0035E4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45649" y="1897492"/>
            <a:ext cx="5337808" cy="41146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1pPr>
            <a:lvl2pPr marL="6858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2pPr>
            <a:lvl3pPr marL="11430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3pPr>
            <a:lvl4pPr marL="16002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4pPr>
            <a:lvl5pPr marL="2057400" indent="-228600">
              <a:buClr>
                <a:srgbClr val="EE7F00"/>
              </a:buClr>
              <a:buFont typeface="Wingdings" panose="05000000000000000000" pitchFamily="2" charset="2"/>
              <a:buChar char="§"/>
              <a:defRPr sz="1800">
                <a:solidFill>
                  <a:srgbClr val="44444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8E9D6164-55BB-4EDB-9F9F-0B41CB18C5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648" y="1441737"/>
            <a:ext cx="5337808" cy="3503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0" baseline="0">
                <a:solidFill>
                  <a:srgbClr val="1F1F1F"/>
                </a:solidFill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6228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8557455-784F-4807-B36E-A0A5DA4566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r="1525" b="1180"/>
          <a:stretch/>
        </p:blipFill>
        <p:spPr>
          <a:xfrm>
            <a:off x="5438598" y="80963"/>
            <a:ext cx="6753402" cy="67770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727A-930D-44CA-8B15-A59AA66F3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4958441-5AB8-46EC-9CBC-B2F048461EE2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2.FT.1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6A90202-70BB-4EA3-A413-481DDFD2F3A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8B7190C-05C6-441A-B03B-8929D96BD88D}"/>
              </a:ext>
            </a:extLst>
          </p:cNvPr>
          <p:cNvSpPr txBox="1">
            <a:spLocks/>
          </p:cNvSpPr>
          <p:nvPr userDrawn="1"/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/>
                </a:solidFill>
              </a:rPr>
              <a:t>share</a:t>
            </a:r>
            <a:r>
              <a:rPr lang="en-US" dirty="0"/>
              <a:t> your talent. </a:t>
            </a:r>
            <a:r>
              <a:rPr lang="en-US" dirty="0">
                <a:solidFill>
                  <a:schemeClr val="accent2"/>
                </a:solidFill>
              </a:rPr>
              <a:t>move</a:t>
            </a:r>
            <a:r>
              <a:rPr lang="en-US" dirty="0"/>
              <a:t> the world.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7C7409-4683-4B00-B3A5-B9D534B9F9E3}"/>
              </a:ext>
            </a:extLst>
          </p:cNvPr>
          <p:cNvSpPr/>
          <p:nvPr userDrawn="1"/>
        </p:nvSpPr>
        <p:spPr>
          <a:xfrm>
            <a:off x="292100" y="403225"/>
            <a:ext cx="771156" cy="385762"/>
          </a:xfrm>
          <a:prstGeom prst="rect">
            <a:avLst/>
          </a:prstGeom>
          <a:solidFill>
            <a:srgbClr val="F5F5F5"/>
          </a:solidFill>
          <a:ln w="5043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0865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700" r:id="rId2"/>
    <p:sldLayoutId id="2147483649" r:id="rId3"/>
    <p:sldLayoutId id="2147483650" r:id="rId4"/>
    <p:sldLayoutId id="2147483653" r:id="rId5"/>
    <p:sldLayoutId id="2147483656" r:id="rId6"/>
    <p:sldLayoutId id="2147483657" r:id="rId7"/>
    <p:sldLayoutId id="2147483695" r:id="rId8"/>
    <p:sldLayoutId id="2147483694" r:id="rId9"/>
    <p:sldLayoutId id="2147483696" r:id="rId10"/>
    <p:sldLayoutId id="2147483691" r:id="rId11"/>
    <p:sldLayoutId id="2147483701" r:id="rId12"/>
    <p:sldLayoutId id="2147483693" r:id="rId13"/>
    <p:sldLayoutId id="2147483702" r:id="rId14"/>
    <p:sldLayoutId id="2147483704" r:id="rId15"/>
    <p:sldLayoutId id="214748370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363014A4-81B6-4B9E-A0E2-EF5256C9F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078" r="28873" b="6078"/>
          <a:stretch/>
        </p:blipFill>
        <p:spPr>
          <a:xfrm>
            <a:off x="6635751" y="0"/>
            <a:ext cx="555624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FF0964F-3036-4382-B49A-EA3D4F8290ED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[Course Code]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AA4C2D-BFEC-423D-B813-26C5560CE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3" r:id="rId2"/>
    <p:sldLayoutId id="2147483668" r:id="rId3"/>
    <p:sldLayoutId id="2147483669" r:id="rId4"/>
    <p:sldLayoutId id="2147483670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E34588-B8A0-429B-B800-ACC5DA8B5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226" b="6225"/>
          <a:stretch/>
        </p:blipFill>
        <p:spPr>
          <a:xfrm>
            <a:off x="9585357" y="0"/>
            <a:ext cx="1636162" cy="6858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5F9F4EE-E232-49B6-8A2A-EF3935E454A3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[Course Code]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98EB00-F585-41D5-8C7C-B6ADC177709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6" r:id="rId3"/>
    <p:sldLayoutId id="2147483685" r:id="rId4"/>
    <p:sldLayoutId id="214748369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2B47A51-F823-4677-83A0-11270CF68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6881" r="17812" b="6107"/>
          <a:stretch/>
        </p:blipFill>
        <p:spPr>
          <a:xfrm>
            <a:off x="7586176" y="0"/>
            <a:ext cx="4605824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DBCBACC-2D2F-4913-866C-AD56CDC954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026FB4-9F89-4FE5-936F-E1F42809AF33}"/>
              </a:ext>
            </a:extLst>
          </p:cNvPr>
          <p:cNvSpPr txBox="1">
            <a:spLocks/>
          </p:cNvSpPr>
          <p:nvPr userDrawn="1"/>
        </p:nvSpPr>
        <p:spPr>
          <a:xfrm>
            <a:off x="363537" y="4032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[Course Code]</a:t>
            </a:r>
          </a:p>
        </p:txBody>
      </p:sp>
    </p:spTree>
    <p:extLst>
      <p:ext uri="{BB962C8B-B14F-4D97-AF65-F5344CB8AC3E}">
        <p14:creationId xmlns:p14="http://schemas.microsoft.com/office/powerpoint/2010/main" val="41062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1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98" r:id="rId2"/>
    <p:sldLayoutId id="214748370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333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7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363014A4-81B6-4B9E-A0E2-EF5256C9F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6078" r="28873" b="6078"/>
          <a:stretch/>
        </p:blipFill>
        <p:spPr>
          <a:xfrm>
            <a:off x="6635751" y="0"/>
            <a:ext cx="5556249" cy="6858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E9DAF1F-B26A-4FEC-B870-8F1BD1591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2100" y="6223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94FB0D-9099-4039-9752-8E7C5EB2B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223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07107A-4772-4E1F-8434-67E009DA36A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BAA4C2D-BFEC-423D-B813-26C5560CECC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774" y="376237"/>
            <a:ext cx="4127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C625-3E55-4311-AD90-DDE02247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689475"/>
            <a:ext cx="5551487" cy="1021556"/>
          </a:xfrm>
        </p:spPr>
        <p:txBody>
          <a:bodyPr anchor="t"/>
          <a:lstStyle/>
          <a:p>
            <a:r>
              <a:rPr lang="en-US" dirty="0"/>
              <a:t>3D Game programming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52603-0AFF-461B-8808-C27C040FA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3D Game Development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622AC-F856-45EA-9A7F-7E0E3F167CD1}"/>
              </a:ext>
            </a:extLst>
          </p:cNvPr>
          <p:cNvSpPr txBox="1"/>
          <p:nvPr/>
        </p:nvSpPr>
        <p:spPr>
          <a:xfrm>
            <a:off x="7696200" y="5981813"/>
            <a:ext cx="4034025" cy="376476"/>
          </a:xfrm>
          <a:prstGeom prst="roundRect">
            <a:avLst>
              <a:gd name="adj" fmla="val 4265"/>
            </a:avLst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n.van.der.heide@pl.hanze.nl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4"/>
    </mc:Choice>
    <mc:Fallback xmlns="">
      <p:transition spd="slow" advTm="14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B974-258E-47D6-BB9B-2F52C19D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Game programming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85A7-AEF1-4143-BB3F-2BC39AEEA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week’s challenge</a:t>
            </a:r>
          </a:p>
          <a:p>
            <a:r>
              <a:rPr lang="en-US" dirty="0"/>
              <a:t>Working with Unity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8D51-EEE1-40B6-A374-ACF455184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3254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"/>
    </mc:Choice>
    <mc:Fallback xmlns="">
      <p:transition spd="slow" advTm="11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97F3-8FC6-9FC9-802B-CE877CD7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017B-D720-531C-24CB-8BF6D4362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2447573"/>
            <a:ext cx="10737656" cy="4516099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Introduce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Deconstruct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Reconstruct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3200" b="1" dirty="0">
                <a:solidFill>
                  <a:schemeClr val="bg1"/>
                </a:solidFill>
              </a:rPr>
              <a:t>Expand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A9160-3B31-1174-3864-CCCC4B49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Assignment</a:t>
            </a:r>
            <a:br>
              <a:rPr lang="en-GB" dirty="0"/>
            </a:br>
            <a:r>
              <a:rPr lang="en-GB" sz="2000" dirty="0"/>
              <a:t>a challenge with 4 steps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70616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3B06-6E7D-A9E8-794B-42E6A6F7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14F5-C9BA-83B2-4A3A-22924729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1: Introduce</a:t>
            </a:r>
            <a:br>
              <a:rPr lang="en-GB" dirty="0"/>
            </a:br>
            <a:r>
              <a:rPr lang="en-GB" sz="2000" dirty="0"/>
              <a:t>introduction of the problem and demonstration of the end result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FB09E0-8D77-D2F8-2CC7-862943FD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74" y="3127842"/>
            <a:ext cx="5301085" cy="32811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Create a scene with a plane and 5 boxes. If you click on a box it disappears and a bar fills up to show the box has been “collected”. Communication between a box and the UI should be with the help of an event. The UI should be built with UI Toolkit.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96A958A2-0DD9-0CA8-D169-D91C3C2A5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841" y="2464419"/>
            <a:ext cx="5789846" cy="349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20B85-4310-98A7-531B-4A5DE5F68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F015-E2C5-98E6-6166-0CCED83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2: Deconstruct</a:t>
            </a:r>
            <a:br>
              <a:rPr lang="en-GB" dirty="0"/>
            </a:br>
            <a:r>
              <a:rPr lang="en-GB" sz="2000" dirty="0"/>
              <a:t>deconstruct the problem into small sub-problems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8EA784-E4E8-75D4-4A30-D3B06EE6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3659958"/>
            <a:ext cx="9367926" cy="26084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Break the main problem down into smaller problems for you to solve.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Write these small sub-problems in a list.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Make sure to think about a logical order.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At the end of each step you have a functioning product that has part of the functionality implemented.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At the end of the last step you have a functioning product that solves the main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8AF3-A0FD-6AF7-B347-EB72400424D5}"/>
              </a:ext>
            </a:extLst>
          </p:cNvPr>
          <p:cNvSpPr txBox="1">
            <a:spLocks/>
          </p:cNvSpPr>
          <p:nvPr/>
        </p:nvSpPr>
        <p:spPr>
          <a:xfrm>
            <a:off x="709930" y="2323411"/>
            <a:ext cx="9727850" cy="3471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“Create a scene with a plane and 5 boxes. If you click on a box it disappears and a bar fills up to show the box has been “collected”. Communication between a box and the UI should be with the help of an event. The UI should be built with UI Toolkit.”</a:t>
            </a:r>
          </a:p>
        </p:txBody>
      </p:sp>
    </p:spTree>
    <p:extLst>
      <p:ext uri="{BB962C8B-B14F-4D97-AF65-F5344CB8AC3E}">
        <p14:creationId xmlns:p14="http://schemas.microsoft.com/office/powerpoint/2010/main" val="22247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342E-0DA5-6949-9A73-6A006E85A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3B5C-1B79-DFFE-205B-BD991E2B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3: Reconstruct</a:t>
            </a:r>
            <a:br>
              <a:rPr lang="en-GB" dirty="0"/>
            </a:br>
            <a:r>
              <a:rPr lang="en-GB" sz="2000" dirty="0"/>
              <a:t>reconstruct the solution by solving the sub-problems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98EAFF-AE8C-F9E6-7BA2-FC6B130C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3386139"/>
            <a:ext cx="9367926" cy="347186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Solve the sub-problems from the list one at a time.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After solving a sub-problem you should have a working (read: error free) product with part of the functionality implemented.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Make sure to continue with the next sub-problem only when you finished the current one.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</a:rPr>
              <a:t>After solving the last sub-problem you should have reconstructed the solution shown in step one and you have solved the main problem.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Nice starting point: https://</a:t>
            </a:r>
            <a:r>
              <a:rPr lang="en-GB" sz="1600" b="1" dirty="0" err="1">
                <a:solidFill>
                  <a:schemeClr val="bg1"/>
                </a:solidFill>
              </a:rPr>
              <a:t>learn.unity.com</a:t>
            </a:r>
            <a:r>
              <a:rPr lang="en-GB" sz="1600" b="1" dirty="0">
                <a:solidFill>
                  <a:schemeClr val="bg1"/>
                </a:solidFill>
              </a:rPr>
              <a:t>/tutorial/make-health-bar-with-</a:t>
            </a:r>
            <a:r>
              <a:rPr lang="en-GB" sz="1600" b="1" dirty="0" err="1">
                <a:solidFill>
                  <a:schemeClr val="bg1"/>
                </a:solidFill>
              </a:rPr>
              <a:t>UItoolkit</a:t>
            </a: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74CE-0482-6D60-38C9-04CB84B9456D}"/>
              </a:ext>
            </a:extLst>
          </p:cNvPr>
          <p:cNvSpPr txBox="1">
            <a:spLocks/>
          </p:cNvSpPr>
          <p:nvPr/>
        </p:nvSpPr>
        <p:spPr>
          <a:xfrm>
            <a:off x="709930" y="1969475"/>
            <a:ext cx="9727850" cy="38190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buNone/>
            </a:pPr>
            <a:r>
              <a:rPr lang="en-GB" sz="1600" b="1" dirty="0">
                <a:solidFill>
                  <a:schemeClr val="bg1"/>
                </a:solidFill>
              </a:rPr>
              <a:t>“Create a scene with a plane and 5 boxes. If you click on a box it disappears and a bar fills up to show the box has been “collected”. Communication between a box and the UI should be with the help of an event. The UI should be built with UI Toolkit.”</a:t>
            </a:r>
          </a:p>
        </p:txBody>
      </p:sp>
    </p:spTree>
    <p:extLst>
      <p:ext uri="{BB962C8B-B14F-4D97-AF65-F5344CB8AC3E}">
        <p14:creationId xmlns:p14="http://schemas.microsoft.com/office/powerpoint/2010/main" val="398711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A77BA-CA40-A942-6416-155CD4D5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7D7E-3021-F7C1-9363-CF81F229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Step 4: Expand</a:t>
            </a:r>
            <a:br>
              <a:rPr lang="en-GB" dirty="0"/>
            </a:br>
            <a:r>
              <a:rPr lang="en-GB" sz="2000" dirty="0"/>
              <a:t>how can you expand on this project?</a:t>
            </a:r>
            <a:endParaRPr lang="en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A07B3-37FB-9EF6-1584-72CFBBDA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2316096"/>
            <a:ext cx="9367926" cy="3471861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Write down three ways in which you could expand on this project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Write down three ways how you could use the knowledge gained from this project in another project</a:t>
            </a:r>
          </a:p>
        </p:txBody>
      </p:sp>
    </p:spTree>
    <p:extLst>
      <p:ext uri="{BB962C8B-B14F-4D97-AF65-F5344CB8AC3E}">
        <p14:creationId xmlns:p14="http://schemas.microsoft.com/office/powerpoint/2010/main" val="35140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719E-6293-9701-9DFB-EB90B9E4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F4F7-1CA9-BFAC-C7A6-5371E1EB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9" y="420000"/>
            <a:ext cx="9946347" cy="152245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Assignment</a:t>
            </a:r>
            <a:br>
              <a:rPr lang="en-GB" dirty="0"/>
            </a:br>
            <a:r>
              <a:rPr lang="en-GB" sz="2000" dirty="0"/>
              <a:t>working with Unity</a:t>
            </a:r>
            <a:endParaRPr lang="en-NL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4AC3A3-856C-8956-4FB8-B978AA8B3A25}"/>
              </a:ext>
            </a:extLst>
          </p:cNvPr>
          <p:cNvSpPr txBox="1">
            <a:spLocks/>
          </p:cNvSpPr>
          <p:nvPr/>
        </p:nvSpPr>
        <p:spPr>
          <a:xfrm>
            <a:off x="709929" y="2640393"/>
            <a:ext cx="10399058" cy="39672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+mn-lt"/>
              </a:rPr>
              <a:t>Work on artifacts for your portfolio.</a:t>
            </a:r>
          </a:p>
          <a:p>
            <a:endParaRPr lang="en-GB" sz="1600">
              <a:latin typeface="+mn-lt"/>
            </a:endParaRPr>
          </a:p>
          <a:p>
            <a:r>
              <a:rPr lang="en-GB" sz="1600" b="1">
                <a:latin typeface="+mn-lt"/>
              </a:rPr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Expand on today’s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Use the knowledge from today’s challenge in a different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Work on your own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latin typeface="+mn-lt"/>
              </a:rPr>
              <a:t>Work on features for the group project.</a:t>
            </a:r>
          </a:p>
          <a:p>
            <a:endParaRPr lang="en-GB" sz="1600">
              <a:latin typeface="+mn-lt"/>
            </a:endParaRPr>
          </a:p>
          <a:p>
            <a:pPr>
              <a:lnSpc>
                <a:spcPct val="150000"/>
              </a:lnSpc>
            </a:pPr>
            <a:endParaRPr lang="en-GB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42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7A1E3-8CBF-E0DC-E8B3-2F7DED49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F8DB-D47B-4D24-09C5-90A250E0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29" y="2640393"/>
            <a:ext cx="10399058" cy="3967236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+mn-lt"/>
              </a:rPr>
              <a:t>Work on artifacts for your portfolio.</a:t>
            </a:r>
          </a:p>
          <a:p>
            <a:endParaRPr lang="en-GB" sz="1600" dirty="0">
              <a:latin typeface="+mn-lt"/>
            </a:endParaRPr>
          </a:p>
          <a:p>
            <a:r>
              <a:rPr lang="en-GB" sz="1600" b="1" dirty="0">
                <a:latin typeface="+mn-lt"/>
              </a:rPr>
              <a:t>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Expand on today’s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Use the knowledge from today’s challenge in a different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Work on your own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n-lt"/>
              </a:rPr>
              <a:t>Work on features for the group project.</a:t>
            </a:r>
          </a:p>
          <a:p>
            <a:endParaRPr lang="en-GB" sz="1600" dirty="0">
              <a:latin typeface="+mn-lt"/>
            </a:endParaRPr>
          </a:p>
          <a:p>
            <a:pPr>
              <a:lnSpc>
                <a:spcPct val="150000"/>
              </a:lnSpc>
            </a:pPr>
            <a:endParaRPr lang="en-GB" sz="1600" b="1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6EECC-06AF-1F9B-B950-7A69F5A654C7}"/>
              </a:ext>
            </a:extLst>
          </p:cNvPr>
          <p:cNvSpPr txBox="1">
            <a:spLocks/>
          </p:cNvSpPr>
          <p:nvPr/>
        </p:nvSpPr>
        <p:spPr>
          <a:xfrm>
            <a:off x="709929" y="420000"/>
            <a:ext cx="9946347" cy="15224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Poppins" panose="00000500000000000000" pitchFamily="50" charset="0"/>
                <a:ea typeface="+mj-ea"/>
                <a:cs typeface="Poppins" panose="00000500000000000000" pitchFamily="50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GB" dirty="0"/>
              <a:t>Homework</a:t>
            </a:r>
            <a:br>
              <a:rPr lang="en-GB" dirty="0"/>
            </a:br>
            <a:r>
              <a:rPr lang="en-GB" sz="2000" dirty="0"/>
              <a:t>what to work on before next week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91308096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7F00"/>
        </a:solidFill>
        <a:ln w="5043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 algn="l">
          <a:defRPr sz="4400" b="1" dirty="0" smtClean="0">
            <a:latin typeface="Poppins" panose="00000500000000000000" pitchFamily="50" charset="0"/>
            <a:cs typeface="Poppins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m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ortant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Question?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emade Desig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im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82e92e-8bd2-4e3b-9d70-b7a2066c5c47">
      <Terms xmlns="http://schemas.microsoft.com/office/infopath/2007/PartnerControls"/>
    </lcf76f155ced4ddcb4097134ff3c332f>
    <TaxCatchAll xmlns="74b48e5c-7369-43ca-b0a7-742bb7caa36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95D767C9596748A309B8DC5E0194F8" ma:contentTypeVersion="17" ma:contentTypeDescription="Create a new document." ma:contentTypeScope="" ma:versionID="49bd52497b14ca8f7cde84683720d813">
  <xsd:schema xmlns:xsd="http://www.w3.org/2001/XMLSchema" xmlns:xs="http://www.w3.org/2001/XMLSchema" xmlns:p="http://schemas.microsoft.com/office/2006/metadata/properties" xmlns:ns2="e882e92e-8bd2-4e3b-9d70-b7a2066c5c47" xmlns:ns3="74b48e5c-7369-43ca-b0a7-742bb7caa36a" targetNamespace="http://schemas.microsoft.com/office/2006/metadata/properties" ma:root="true" ma:fieldsID="fa10287527629e1f1752c517ada05e39" ns2:_="" ns3:_="">
    <xsd:import namespace="e882e92e-8bd2-4e3b-9d70-b7a2066c5c47"/>
    <xsd:import namespace="74b48e5c-7369-43ca-b0a7-742bb7caa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2e92e-8bd2-4e3b-9d70-b7a2066c5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99c9bf4-d278-4956-b571-4365f6ed0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e5c-7369-43ca-b0a7-742bb7caa3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efce097-c211-40c1-a808-589fb2ea91f5}" ma:internalName="TaxCatchAll" ma:showField="CatchAllData" ma:web="74b48e5c-7369-43ca-b0a7-742bb7caa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F1D32-363E-40BB-9AC6-0AE013C464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DFC592-0656-4C07-9551-7628A3A6DE58}">
  <ds:schemaRefs>
    <ds:schemaRef ds:uri="http://www.w3.org/XML/1998/namespace"/>
    <ds:schemaRef ds:uri="http://schemas.openxmlformats.org/package/2006/metadata/core-properties"/>
    <ds:schemaRef ds:uri="74b48e5c-7369-43ca-b0a7-742bb7caa36a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e882e92e-8bd2-4e3b-9d70-b7a2066c5c4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C49D2F-1A86-411C-AB58-AEEDCD71D7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82e92e-8bd2-4e3b-9d70-b7a2066c5c47"/>
    <ds:schemaRef ds:uri="74b48e5c-7369-43ca-b0a7-742bb7caa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101256</TotalTime>
  <Words>545</Words>
  <Application>Microsoft Macintosh PowerPoint</Application>
  <PresentationFormat>Widescreen</PresentationFormat>
  <Paragraphs>48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Poppins</vt:lpstr>
      <vt:lpstr>Wingdings</vt:lpstr>
      <vt:lpstr>Master Slide</vt:lpstr>
      <vt:lpstr>Time Slides</vt:lpstr>
      <vt:lpstr>Important Slides</vt:lpstr>
      <vt:lpstr>Question? Slides</vt:lpstr>
      <vt:lpstr>Premade Designs</vt:lpstr>
      <vt:lpstr>1_Time Slides</vt:lpstr>
      <vt:lpstr>3D Game programming</vt:lpstr>
      <vt:lpstr>3D Game programming</vt:lpstr>
      <vt:lpstr>Assignment a challenge with 4 steps</vt:lpstr>
      <vt:lpstr>Step 1: Introduce introduction of the problem and demonstration of the end result</vt:lpstr>
      <vt:lpstr>Step 2: Deconstruct deconstruct the problem into small sub-problems</vt:lpstr>
      <vt:lpstr>Step 3: Reconstruct reconstruct the solution by solving the sub-problems</vt:lpstr>
      <vt:lpstr>Step 4: Expand how can you expand on this project?</vt:lpstr>
      <vt:lpstr>Assignment working with Unity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Yanarico</dc:creator>
  <cp:lastModifiedBy>Heide N van der, Niels</cp:lastModifiedBy>
  <cp:revision>47</cp:revision>
  <dcterms:created xsi:type="dcterms:W3CDTF">2021-08-19T14:20:37Z</dcterms:created>
  <dcterms:modified xsi:type="dcterms:W3CDTF">2025-05-13T06:54:19Z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0x010100CB95D767C9596748A309B8DC5E0194F8</vt:lpwstr>
  </property>
  <property fmtid="{D5CDD505-2E9C-101B-9397-08002B2CF9AE}" pid="3" name="MediaServiceImageTags">
    <vt:lpwstr/>
  </property>
  <property fmtid="{D5CDD505-2E9C-101B-9397-08002B2CF9AE}" pid="4" name="Done">
    <vt:lpwstr>Work in Progress</vt:lpwstr>
  </property>
</Properties>
</file>