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晗泽 晗泽" initials="张晗泽" lastIdx="1" clrIdx="0">
    <p:extLst>
      <p:ext uri="{19B8F6BF-5375-455C-9EA6-DF929625EA0E}">
        <p15:presenceInfo xmlns:p15="http://schemas.microsoft.com/office/powerpoint/2012/main" userId="4c345f50b3b5e7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57" autoAdjust="0"/>
  </p:normalViewPr>
  <p:slideViewPr>
    <p:cSldViewPr>
      <p:cViewPr>
        <p:scale>
          <a:sx n="150" d="100"/>
          <a:sy n="150" d="100"/>
        </p:scale>
        <p:origin x="-1038" y="-396"/>
      </p:cViewPr>
      <p:guideLst>
        <p:guide orient="horz" pos="289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DE7DE-7528-4B3B-9B0D-4D9A67E6E030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78FC3-A43F-4573-BF34-DD481C650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78FC3-A43F-4573-BF34-DD481C650B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ZNS SSD </a:t>
            </a:r>
            <a:r>
              <a:rPr lang="zh-CN" altLang="en-US" dirty="0"/>
              <a:t>三层基本的并行单元，</a:t>
            </a:r>
            <a:r>
              <a:rPr lang="en-US" altLang="zh-CN" dirty="0"/>
              <a:t> channel</a:t>
            </a:r>
            <a:r>
              <a:rPr lang="zh-CN" altLang="en-US" dirty="0"/>
              <a:t>，</a:t>
            </a:r>
            <a:r>
              <a:rPr lang="en-US" altLang="zh-CN" dirty="0"/>
              <a:t>chip</a:t>
            </a:r>
            <a:r>
              <a:rPr lang="zh-CN" altLang="en-US" dirty="0"/>
              <a:t>，</a:t>
            </a:r>
            <a:r>
              <a:rPr lang="en-US" altLang="zh-CN" dirty="0"/>
              <a:t>die</a:t>
            </a:r>
            <a:r>
              <a:rPr lang="zh-CN" altLang="en-US" dirty="0"/>
              <a:t>，本研究聚焦于</a:t>
            </a:r>
            <a:r>
              <a:rPr lang="en-US" altLang="zh-CN" dirty="0"/>
              <a:t>channel</a:t>
            </a:r>
            <a:r>
              <a:rPr lang="zh-CN" altLang="en-US" dirty="0"/>
              <a:t>与</a:t>
            </a:r>
            <a:r>
              <a:rPr lang="en-US" altLang="zh-CN" dirty="0"/>
              <a:t>die</a:t>
            </a:r>
            <a:r>
              <a:rPr lang="zh-CN" altLang="en-US" dirty="0"/>
              <a:t>，在描述</a:t>
            </a:r>
            <a:r>
              <a:rPr lang="en-US" altLang="zh-CN" dirty="0"/>
              <a:t>zone</a:t>
            </a:r>
            <a:r>
              <a:rPr lang="zh-CN" altLang="en-US" dirty="0"/>
              <a:t>的形状时候，采用 </a:t>
            </a:r>
            <a:r>
              <a:rPr lang="en-US" altLang="zh-CN" dirty="0"/>
              <a:t>zone</a:t>
            </a:r>
            <a:r>
              <a:rPr lang="zh-CN" altLang="en-US" dirty="0"/>
              <a:t>在</a:t>
            </a:r>
            <a:r>
              <a:rPr lang="en-US" altLang="zh-CN" dirty="0"/>
              <a:t>channel</a:t>
            </a:r>
            <a:r>
              <a:rPr lang="zh-CN" altLang="en-US" dirty="0"/>
              <a:t>及</a:t>
            </a:r>
            <a:r>
              <a:rPr lang="en-US" altLang="zh-CN" dirty="0"/>
              <a:t>die</a:t>
            </a:r>
            <a:r>
              <a:rPr lang="zh-CN" altLang="en-US" dirty="0"/>
              <a:t>上的数的描述方式。例如：一个</a:t>
            </a:r>
            <a:r>
              <a:rPr lang="en-US" altLang="zh-CN" dirty="0"/>
              <a:t>4×2</a:t>
            </a:r>
            <a:r>
              <a:rPr lang="zh-CN" altLang="en-US" dirty="0"/>
              <a:t>的</a:t>
            </a:r>
            <a:r>
              <a:rPr lang="en-US" altLang="zh-CN" dirty="0"/>
              <a:t>zone</a:t>
            </a:r>
            <a:r>
              <a:rPr lang="zh-CN" altLang="en-US" dirty="0"/>
              <a:t>分布代表着该</a:t>
            </a:r>
            <a:r>
              <a:rPr lang="en-US" altLang="zh-CN" dirty="0"/>
              <a:t>zone</a:t>
            </a:r>
            <a:r>
              <a:rPr lang="zh-CN" altLang="en-US" dirty="0"/>
              <a:t>的存储资源来自于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channel</a:t>
            </a:r>
            <a:r>
              <a:rPr lang="zh-CN" altLang="en-US" dirty="0"/>
              <a:t>每个</a:t>
            </a:r>
            <a:r>
              <a:rPr lang="en-US" altLang="zh-CN" dirty="0"/>
              <a:t>channel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die</a:t>
            </a:r>
            <a:r>
              <a:rPr lang="zh-CN" altLang="en-US" dirty="0"/>
              <a:t>。为了方便管理，我们固定</a:t>
            </a:r>
            <a:r>
              <a:rPr lang="en-US" altLang="zh-CN" dirty="0"/>
              <a:t>zone</a:t>
            </a:r>
            <a:r>
              <a:rPr lang="zh-CN" altLang="en-US" dirty="0"/>
              <a:t>的大小，因此</a:t>
            </a:r>
            <a:r>
              <a:rPr lang="en-US" altLang="zh-CN" dirty="0"/>
              <a:t>4×2</a:t>
            </a:r>
            <a:r>
              <a:rPr lang="zh-CN" altLang="en-US" dirty="0"/>
              <a:t>与</a:t>
            </a:r>
            <a:r>
              <a:rPr lang="en-US" altLang="zh-CN" dirty="0"/>
              <a:t>1×1</a:t>
            </a:r>
            <a:r>
              <a:rPr lang="zh-CN" altLang="en-US" dirty="0"/>
              <a:t>的</a:t>
            </a:r>
            <a:r>
              <a:rPr lang="en-US" altLang="zh-CN" dirty="0"/>
              <a:t>zone</a:t>
            </a:r>
            <a:r>
              <a:rPr lang="zh-CN" altLang="en-US" dirty="0"/>
              <a:t>在容量上是一致的，只是在资源的分散程度也就是并行度上有所不同。这意味着</a:t>
            </a:r>
            <a:r>
              <a:rPr lang="en-US" altLang="zh-CN" dirty="0"/>
              <a:t> zone</a:t>
            </a:r>
            <a:r>
              <a:rPr lang="zh-CN" altLang="en-US" dirty="0"/>
              <a:t>在物理上可以不连续，可以由来自不同</a:t>
            </a:r>
            <a:r>
              <a:rPr lang="en-US" altLang="zh-CN" dirty="0"/>
              <a:t>channel</a:t>
            </a:r>
            <a:r>
              <a:rPr lang="zh-CN" altLang="en-US" dirty="0"/>
              <a:t>，不同</a:t>
            </a:r>
            <a:r>
              <a:rPr lang="en-US" altLang="zh-CN" dirty="0"/>
              <a:t>die</a:t>
            </a:r>
            <a:r>
              <a:rPr lang="zh-CN" altLang="en-US" dirty="0"/>
              <a:t>上的</a:t>
            </a:r>
            <a:r>
              <a:rPr lang="en-US" altLang="zh-CN" dirty="0"/>
              <a:t>block</a:t>
            </a:r>
            <a:r>
              <a:rPr lang="zh-CN" altLang="en-US" dirty="0"/>
              <a:t>块组成，</a:t>
            </a:r>
            <a:r>
              <a:rPr lang="en-US" altLang="zh-CN" dirty="0"/>
              <a:t>block</a:t>
            </a:r>
            <a:r>
              <a:rPr lang="zh-CN" altLang="en-US" dirty="0"/>
              <a:t>是资源分配的最小单位，如图所示。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简单的例子  </a:t>
            </a:r>
            <a:r>
              <a:rPr lang="en-US" altLang="zh-CN" dirty="0"/>
              <a:t>4channel  2 die per channel    16 block per die</a:t>
            </a:r>
          </a:p>
          <a:p>
            <a:endParaRPr lang="en-US" altLang="zh-CN" dirty="0"/>
          </a:p>
          <a:p>
            <a:r>
              <a:rPr lang="zh-CN" altLang="en-US" dirty="0"/>
              <a:t>另外，为保证同一个</a:t>
            </a:r>
            <a:r>
              <a:rPr lang="en-US" altLang="zh-CN" dirty="0"/>
              <a:t>zone </a:t>
            </a:r>
            <a:r>
              <a:rPr lang="zh-CN" altLang="en-US" dirty="0"/>
              <a:t>不会出现不同地址性能不一致的情况，我们不允许占用不同</a:t>
            </a:r>
            <a:r>
              <a:rPr lang="en-US" altLang="zh-CN" dirty="0"/>
              <a:t>channel</a:t>
            </a:r>
            <a:r>
              <a:rPr lang="zh-CN" altLang="en-US" dirty="0"/>
              <a:t>不同数量的</a:t>
            </a:r>
            <a:r>
              <a:rPr lang="en-US" altLang="zh-CN" dirty="0"/>
              <a:t>die</a:t>
            </a:r>
            <a:r>
              <a:rPr lang="zh-CN" altLang="en-US" dirty="0"/>
              <a:t>，例如一个横跨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channel 4</a:t>
            </a:r>
            <a:r>
              <a:rPr lang="zh-CN" altLang="en-US" dirty="0"/>
              <a:t>个</a:t>
            </a:r>
            <a:r>
              <a:rPr lang="en-US" altLang="zh-CN" dirty="0"/>
              <a:t>die</a:t>
            </a:r>
            <a:r>
              <a:rPr lang="zh-CN" altLang="en-US" dirty="0"/>
              <a:t>的 只能是</a:t>
            </a:r>
            <a:r>
              <a:rPr lang="en-US" altLang="zh-CN" dirty="0"/>
              <a:t>2 2 </a:t>
            </a:r>
            <a:r>
              <a:rPr lang="zh-CN" altLang="en-US" dirty="0"/>
              <a:t>而不能是</a:t>
            </a:r>
            <a:r>
              <a:rPr lang="en-US" altLang="zh-CN" dirty="0"/>
              <a:t>1 3 </a:t>
            </a:r>
            <a:r>
              <a:rPr lang="zh-CN" altLang="en-US" dirty="0"/>
              <a:t>或者 </a:t>
            </a:r>
            <a:r>
              <a:rPr lang="en-US" altLang="zh-CN" dirty="0"/>
              <a:t>3 1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我们认为越分散的</a:t>
            </a:r>
            <a:r>
              <a:rPr lang="en-US" altLang="zh-CN" dirty="0"/>
              <a:t>zone</a:t>
            </a:r>
            <a:r>
              <a:rPr lang="zh-CN" altLang="en-US" dirty="0"/>
              <a:t>将会有更高的并行度，于此同时也会牺牲一定的隔离性，因为分散意味着更有可能收到相同</a:t>
            </a:r>
            <a:r>
              <a:rPr lang="en-US" altLang="zh-CN" dirty="0"/>
              <a:t>channel </a:t>
            </a:r>
            <a:r>
              <a:rPr lang="zh-CN" altLang="en-US" dirty="0"/>
              <a:t>或</a:t>
            </a:r>
            <a:r>
              <a:rPr lang="en-US" altLang="zh-CN" dirty="0"/>
              <a:t>die</a:t>
            </a:r>
            <a:r>
              <a:rPr lang="zh-CN" altLang="en-US" dirty="0"/>
              <a:t>上的其他</a:t>
            </a:r>
            <a:r>
              <a:rPr lang="en-US" altLang="zh-CN" dirty="0"/>
              <a:t>zone</a:t>
            </a:r>
            <a:r>
              <a:rPr lang="zh-CN" altLang="en-US" dirty="0"/>
              <a:t>的干扰。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78FC3-A43F-4573-BF34-DD481C650BF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08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78FC3-A43F-4573-BF34-DD481C650B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3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78FC3-A43F-4573-BF34-DD481C650BF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4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ZNS SSD</a:t>
            </a:r>
            <a:r>
              <a:rPr lang="zh-CN" altLang="en-US" dirty="0"/>
              <a:t>设备对</a:t>
            </a:r>
            <a:r>
              <a:rPr lang="en-US" altLang="zh-CN" dirty="0"/>
              <a:t>OPEN </a:t>
            </a:r>
            <a:r>
              <a:rPr lang="zh-CN" altLang="en-US" dirty="0"/>
              <a:t>以及 </a:t>
            </a:r>
            <a:r>
              <a:rPr lang="en-US" altLang="zh-CN" dirty="0"/>
              <a:t>Active</a:t>
            </a:r>
            <a:r>
              <a:rPr lang="zh-CN" altLang="en-US" dirty="0"/>
              <a:t>设备的数量都有所限制，所以一段时间内可执行写操作的</a:t>
            </a:r>
            <a:r>
              <a:rPr lang="en-US" altLang="zh-CN" dirty="0"/>
              <a:t>Zone</a:t>
            </a:r>
            <a:r>
              <a:rPr lang="zh-CN" altLang="en-US" dirty="0"/>
              <a:t>是有限的。      </a:t>
            </a:r>
            <a:endParaRPr lang="en-US" altLang="zh-CN" dirty="0"/>
          </a:p>
          <a:p>
            <a:r>
              <a:rPr lang="zh-CN" altLang="en-US" dirty="0"/>
              <a:t>而根据</a:t>
            </a:r>
            <a:r>
              <a:rPr lang="en-US" altLang="zh-CN" dirty="0"/>
              <a:t>YCSB </a:t>
            </a:r>
            <a:r>
              <a:rPr lang="zh-CN" altLang="en-US" dirty="0"/>
              <a:t>以及 </a:t>
            </a:r>
            <a:r>
              <a:rPr lang="en-US" altLang="zh-CN" dirty="0" err="1"/>
              <a:t>rocksDB</a:t>
            </a:r>
            <a:r>
              <a:rPr lang="zh-CN" altLang="en-US" dirty="0"/>
              <a:t>工作负载分析 两片论文我们可以得知，用户对于数据的访问行为并不是完全随机，而是会有狠少一部分数据，会占用很多一部分访问。（比如 </a:t>
            </a:r>
            <a:r>
              <a:rPr lang="en-US" altLang="zh-CN" dirty="0" err="1"/>
              <a:t>rocksb</a:t>
            </a:r>
            <a:r>
              <a:rPr lang="zh-CN" altLang="en-US" dirty="0"/>
              <a:t>里面  </a:t>
            </a:r>
            <a:r>
              <a:rPr lang="en-US" altLang="zh-CN" dirty="0"/>
              <a:t>level</a:t>
            </a:r>
            <a:r>
              <a:rPr lang="zh-CN" altLang="en-US" dirty="0"/>
              <a:t>较低的</a:t>
            </a:r>
            <a:r>
              <a:rPr lang="en-US" altLang="zh-CN" dirty="0" err="1"/>
              <a:t>sst</a:t>
            </a:r>
            <a:r>
              <a:rPr lang="zh-CN" altLang="en-US" dirty="0"/>
              <a:t>文件）</a:t>
            </a:r>
            <a:endParaRPr lang="en-US" altLang="zh-CN" dirty="0"/>
          </a:p>
          <a:p>
            <a:r>
              <a:rPr lang="zh-CN" altLang="en-US" dirty="0"/>
              <a:t>因此我们认为，即使我们已经给为正在使用的</a:t>
            </a:r>
            <a:r>
              <a:rPr lang="en-US" altLang="zh-CN" dirty="0"/>
              <a:t>zone</a:t>
            </a:r>
            <a:r>
              <a:rPr lang="zh-CN" altLang="en-US" dirty="0"/>
              <a:t>都构造完毕，但只有部分</a:t>
            </a:r>
            <a:r>
              <a:rPr lang="en-US" altLang="zh-CN" dirty="0"/>
              <a:t>zone</a:t>
            </a:r>
            <a:r>
              <a:rPr lang="zh-CN" altLang="en-US" dirty="0"/>
              <a:t>是繁忙的。我们通过分析</a:t>
            </a:r>
            <a:r>
              <a:rPr lang="en-US" altLang="zh-CN" dirty="0"/>
              <a:t>zone</a:t>
            </a:r>
            <a:r>
              <a:rPr lang="zh-CN" altLang="en-US" dirty="0"/>
              <a:t>的繁忙情况，即可得出硬盘的繁忙情况。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而我们认为</a:t>
            </a:r>
            <a:r>
              <a:rPr lang="en-US" altLang="zh-CN" dirty="0" err="1"/>
              <a:t>blocksize</a:t>
            </a:r>
            <a:r>
              <a:rPr lang="zh-CN" altLang="en-US" dirty="0"/>
              <a:t>可以决定</a:t>
            </a:r>
            <a:r>
              <a:rPr lang="en-US" altLang="zh-CN" dirty="0"/>
              <a:t>zone</a:t>
            </a:r>
            <a:r>
              <a:rPr lang="zh-CN" altLang="en-US" dirty="0"/>
              <a:t>的大小，</a:t>
            </a:r>
            <a:r>
              <a:rPr lang="en-US" altLang="zh-CN" dirty="0" err="1"/>
              <a:t>m×n</a:t>
            </a:r>
            <a:r>
              <a:rPr lang="zh-CN" altLang="en-US" dirty="0"/>
              <a:t>的乘积，而读写比例决定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的具体数值。例如根据实验数据我们认为，当平均</a:t>
            </a:r>
            <a:r>
              <a:rPr lang="en-US" altLang="zh-CN" dirty="0" err="1"/>
              <a:t>blocksize</a:t>
            </a:r>
            <a:r>
              <a:rPr lang="zh-CN" altLang="en-US" dirty="0"/>
              <a:t>为</a:t>
            </a:r>
            <a:r>
              <a:rPr lang="en-US" altLang="zh-CN" dirty="0"/>
              <a:t>256KB</a:t>
            </a:r>
            <a:r>
              <a:rPr lang="zh-CN" altLang="en-US" dirty="0"/>
              <a:t>时 ，</a:t>
            </a:r>
            <a:r>
              <a:rPr lang="en-US" altLang="zh-CN" dirty="0"/>
              <a:t>zone</a:t>
            </a:r>
            <a:r>
              <a:rPr lang="zh-CN" altLang="en-US" dirty="0"/>
              <a:t>的跨度应该是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die</a:t>
            </a:r>
            <a:r>
              <a:rPr lang="zh-CN" altLang="en-US" dirty="0"/>
              <a:t>，即</a:t>
            </a:r>
            <a:r>
              <a:rPr lang="en-US" altLang="zh-CN" dirty="0" err="1"/>
              <a:t>m×n</a:t>
            </a:r>
            <a:r>
              <a:rPr lang="en-US" altLang="zh-CN" dirty="0"/>
              <a:t>=4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1×4  2×2  4×1 </a:t>
            </a:r>
            <a:r>
              <a:rPr lang="zh-CN" altLang="en-US" dirty="0"/>
              <a:t>则由  读写比例来决定，因为由于读操作速度远大于写操作，所以相同的数据量下读操作多的负载对</a:t>
            </a:r>
            <a:r>
              <a:rPr lang="en-US" altLang="zh-CN" dirty="0"/>
              <a:t>channel</a:t>
            </a:r>
            <a:r>
              <a:rPr lang="zh-CN" altLang="en-US" dirty="0"/>
              <a:t>的施加的压力更大，所以在不影响其他工作负载的情况下，应尽可能多分配</a:t>
            </a:r>
            <a:r>
              <a:rPr lang="en-US" altLang="zh-CN" dirty="0"/>
              <a:t>channel</a:t>
            </a:r>
            <a:r>
              <a:rPr lang="zh-CN" altLang="en-US" dirty="0"/>
              <a:t>，即</a:t>
            </a:r>
            <a:r>
              <a:rPr lang="en-US" altLang="zh-CN" dirty="0"/>
              <a:t>m</a:t>
            </a:r>
            <a:r>
              <a:rPr lang="zh-CN" altLang="en-US" dirty="0"/>
              <a:t>的值。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为了尽可能保证不影响其他</a:t>
            </a:r>
            <a:r>
              <a:rPr lang="en-US" altLang="zh-CN" dirty="0" err="1"/>
              <a:t>busyzone</a:t>
            </a:r>
            <a:r>
              <a:rPr lang="zh-CN" altLang="en-US" dirty="0"/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 Pressure Analyzer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将会视情况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reshape zone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的形状，比如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 Analyzer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4×1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但是剩下空闲的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那么将会重新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2×2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一次类推下去直到满足，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同理如果同一个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下的 剩余空闲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较少的话  将会 减少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的值。 比如  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1×4 reshape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1×2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直到满足。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78FC3-A43F-4573-BF34-DD481C650B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1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B68EF-41CB-4C50-A805-9A0D8ACBE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43FC29-B513-4856-82F6-585AA17B0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CD18F-C201-4582-A5FD-8E7DEC5D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7B43-6781-448A-9FC4-E53FE0698AF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23E1D-70B8-43F5-9F90-637AE274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1E03C-79E6-4E91-A638-B68FCB61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1800-1DF8-41B3-8509-A619A8B2E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82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C4019-78B7-4FC7-A34E-C7632698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59D806-1149-479D-B773-83646CD83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A9208-B34C-4836-AF18-D0FAD9D9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7B43-6781-448A-9FC4-E53FE0698AF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93FE4-C069-4A20-88BC-EBB6FAE0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8110D-DF3E-4AEC-8402-C3A2E5FB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1800-1DF8-41B3-8509-A619A8B2E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91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E5E31A-A7AF-4F86-895E-06C1F3739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0D0C0B-7279-4AA9-99BD-460631FDD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9D3F7-958A-4855-9718-FA474943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7B43-6781-448A-9FC4-E53FE0698AF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8A5BA-5098-47FC-8E76-42F1F659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6503E-5C18-401A-9052-889A8C88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1800-1DF8-41B3-8509-A619A8B2E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5B3F3-83C7-4B87-A588-F207F62C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5B61A-3568-46DA-8C1C-7D581A51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8507F-4F83-464B-9B4A-9F3ECCF7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7B43-6781-448A-9FC4-E53FE0698AF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6EDE1-E7B4-4D63-9B99-28145049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4A149-112C-41F0-9728-D81EF2B6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1800-1DF8-41B3-8509-A619A8B2E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5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CEE7E-F86B-4022-9892-2E7A8D45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44AF7-62C3-4ECB-A1B3-E350E5304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A450F-4513-476D-88B3-5E04EFC7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7B43-6781-448A-9FC4-E53FE0698AF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F3899-8528-4399-ABB1-9483CE25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6F255-D073-4AC0-B826-F60E9D60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1800-1DF8-41B3-8509-A619A8B2E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18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C76C1-1E09-422A-A2C3-06BF5DC0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0930B-E5EC-4816-8A7C-35776B7C2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BE8215-D1F1-4512-BE0E-6947B4FFC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3F38A7-6568-416E-8B98-AB62E7AC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7B43-6781-448A-9FC4-E53FE0698AF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E9D7F-08B9-45AC-B6B2-C15687A4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6365B-AEB8-426F-9050-C35D236E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1800-1DF8-41B3-8509-A619A8B2E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99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83225-021F-4FC6-90A2-5D299A1D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225FA2-7268-4614-80C7-5EF23EFDF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1A483-5CE9-40FF-814B-6DDF76501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CEEF84-58C2-4DB7-B652-142E59811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887676-FFA2-434D-A985-9A67E1500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C316E3-AAB6-4E54-8689-4F659393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7B43-6781-448A-9FC4-E53FE0698AF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51F12A-9887-4897-B9D5-073C5E24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FB09D0-D478-4732-991F-B929646C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1800-1DF8-41B3-8509-A619A8B2E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1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2A542-34C5-47D2-88DE-60E7DEA1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33AE60-55B1-4D7C-92EE-3FBB7914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7B43-6781-448A-9FC4-E53FE0698AF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63E084-B411-4CA7-9187-D9425169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16EE0C-4F7F-4030-8435-08239E9E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1800-1DF8-41B3-8509-A619A8B2E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2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B6E2A9-8E72-4E04-AA5C-24B9AEEE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7B43-6781-448A-9FC4-E53FE0698AF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8598E0-6AD4-403D-9085-A540BA9E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B78CA2-393F-49AB-B58E-0499089A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1800-1DF8-41B3-8509-A619A8B2E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85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24F7D-1DA5-4F3F-A656-4623C415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9B5F7-27C8-4657-95B4-A63A4C4D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C0432-33ED-4D9D-821E-EFBD0F607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915A34-F4A9-4104-BF91-DFB64FD5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7B43-6781-448A-9FC4-E53FE0698AF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42612-D17D-4553-A5E7-2FD7A848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DB8B0-B08F-4920-BCEF-136EB76B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1800-1DF8-41B3-8509-A619A8B2E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3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36B8F-0EC0-4B29-B820-B93786E6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505977-42E6-4D46-B2EF-B62B6AF64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4383-B4F2-43D4-9634-9C559F726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05EA4-E105-4747-A3A7-265FAA3B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7B43-6781-448A-9FC4-E53FE0698AF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4FBD95-6D6D-4595-B485-ED23D992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C3E64-E3A9-4ECB-8C9D-E551F5AD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1800-1DF8-41B3-8509-A619A8B2E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1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8FE3CB-9F30-4F6A-9F7C-7323D089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080492-8CA1-4DAB-9D17-96401F8BA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DACF1-E3F6-4153-9B95-E4A7BFCB4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17B43-6781-448A-9FC4-E53FE0698AF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6CD30-C2AB-4E1A-A6C6-70F45ABC8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C2E33-FB47-4076-B796-5875EC2D4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01800-1DF8-41B3-8509-A619A8B2E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2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E94F5-F7DF-4E09-8BA6-28B30062E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B566AF-A316-46F8-A253-D7948506C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52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281DF91-C702-48DB-B9D0-F2D3959953D8}"/>
              </a:ext>
            </a:extLst>
          </p:cNvPr>
          <p:cNvGrpSpPr/>
          <p:nvPr/>
        </p:nvGrpSpPr>
        <p:grpSpPr>
          <a:xfrm>
            <a:off x="3215968" y="818971"/>
            <a:ext cx="2280974" cy="2340026"/>
            <a:chOff x="4445034" y="1988984"/>
            <a:chExt cx="2526617" cy="2790031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FCAD0489-ACD3-46B6-BC4B-94CA4D9854B8}"/>
                </a:ext>
              </a:extLst>
            </p:cNvPr>
            <p:cNvSpPr/>
            <p:nvPr/>
          </p:nvSpPr>
          <p:spPr>
            <a:xfrm>
              <a:off x="4593134" y="4042660"/>
              <a:ext cx="712839" cy="7095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9FE8A535-479B-4CF7-ABFC-CB561E9AD816}"/>
                </a:ext>
              </a:extLst>
            </p:cNvPr>
            <p:cNvGrpSpPr/>
            <p:nvPr/>
          </p:nvGrpSpPr>
          <p:grpSpPr>
            <a:xfrm>
              <a:off x="4593134" y="4043857"/>
              <a:ext cx="356520" cy="354173"/>
              <a:chOff x="2578437" y="2424744"/>
              <a:chExt cx="483454" cy="471967"/>
            </a:xfrm>
            <a:solidFill>
              <a:srgbClr val="92D050"/>
            </a:solidFill>
          </p:grpSpPr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64420450-B103-4478-8D6F-4250962FA580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3FF8CFDF-071E-4729-B728-1D4DFD43766A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B333A3A1-120F-442E-BC1E-1F99211EEFF1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47B17B50-CDED-48FC-B812-7B80631BF012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F6553EC3-BA21-4910-AE59-63397B78BEAA}"/>
                </a:ext>
              </a:extLst>
            </p:cNvPr>
            <p:cNvGrpSpPr/>
            <p:nvPr/>
          </p:nvGrpSpPr>
          <p:grpSpPr>
            <a:xfrm>
              <a:off x="4949655" y="4043857"/>
              <a:ext cx="356520" cy="354173"/>
              <a:chOff x="2578437" y="2424744"/>
              <a:chExt cx="483454" cy="471967"/>
            </a:xfrm>
            <a:solidFill>
              <a:srgbClr val="92D050"/>
            </a:solidFill>
          </p:grpSpPr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096EF85-ECA6-4075-B5EC-375A841D274D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3C0ABEBF-87E5-458C-B7A7-86785329B629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583756CD-0B05-4B72-871A-446A735044C4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922765A6-C076-4D7E-8AD4-65999E7E8DAB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9770E62C-8B81-4EB8-8A2A-5A7456224DF9}"/>
                </a:ext>
              </a:extLst>
            </p:cNvPr>
            <p:cNvGrpSpPr/>
            <p:nvPr/>
          </p:nvGrpSpPr>
          <p:grpSpPr>
            <a:xfrm>
              <a:off x="4593033" y="4398030"/>
              <a:ext cx="356520" cy="354173"/>
              <a:chOff x="2578437" y="2424744"/>
              <a:chExt cx="483454" cy="471967"/>
            </a:xfrm>
            <a:solidFill>
              <a:srgbClr val="92D050"/>
            </a:solidFill>
          </p:grpSpPr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E94C9AD1-D5C1-4EED-80A5-2A3030C006DF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F04EB6B1-B4AB-4074-BF66-5954C69D7D6C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2F3AF740-D44B-4A38-B885-9FE5A8AF1F9D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BED73297-18B7-4053-B6BA-7BB2EF7D6292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F05536E8-4B6D-4E6F-B029-105BFBB9DF7F}"/>
                </a:ext>
              </a:extLst>
            </p:cNvPr>
            <p:cNvGrpSpPr/>
            <p:nvPr/>
          </p:nvGrpSpPr>
          <p:grpSpPr>
            <a:xfrm>
              <a:off x="4949452" y="4398030"/>
              <a:ext cx="356520" cy="354173"/>
              <a:chOff x="2578437" y="2424744"/>
              <a:chExt cx="483454" cy="471967"/>
            </a:xfrm>
            <a:solidFill>
              <a:srgbClr val="92D050"/>
            </a:solidFill>
          </p:grpSpPr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B72B18AE-3246-4B5F-913D-ABA2A252F6DB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D0E2F81B-9D69-4025-9D9A-57BEA91AD76E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3B68F64C-E6E9-4FB9-B12E-DB9A4425971F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1626A7DA-52CA-4335-AADE-0785FD3FA8F2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A4AE0910-76F6-4827-961D-988BE6701404}"/>
                </a:ext>
              </a:extLst>
            </p:cNvPr>
            <p:cNvCxnSpPr>
              <a:cxnSpLocks/>
            </p:cNvCxnSpPr>
            <p:nvPr/>
          </p:nvCxnSpPr>
          <p:spPr>
            <a:xfrm>
              <a:off x="5645995" y="1988984"/>
              <a:ext cx="0" cy="279003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B9E209FA-6066-4526-AA58-ACE0C6B49B93}"/>
                </a:ext>
              </a:extLst>
            </p:cNvPr>
            <p:cNvSpPr/>
            <p:nvPr/>
          </p:nvSpPr>
          <p:spPr>
            <a:xfrm>
              <a:off x="4598993" y="2799957"/>
              <a:ext cx="713141" cy="731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19D46D58-8689-4715-A80E-46EA3C847055}"/>
                </a:ext>
              </a:extLst>
            </p:cNvPr>
            <p:cNvGrpSpPr/>
            <p:nvPr/>
          </p:nvGrpSpPr>
          <p:grpSpPr>
            <a:xfrm>
              <a:off x="4598993" y="2801190"/>
              <a:ext cx="356671" cy="364933"/>
              <a:chOff x="2578437" y="2424744"/>
              <a:chExt cx="483454" cy="471967"/>
            </a:xfrm>
            <a:solidFill>
              <a:srgbClr val="FF0000"/>
            </a:solidFill>
          </p:grpSpPr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0903D49E-EE36-4A37-94FE-184195A97537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83C2655B-34EF-479A-B138-5214F578B51E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92320D49-7F4E-4AD1-AC24-04CA614F8226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89304D70-2E91-4EBA-8982-FC2E4E4871C8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82A82D18-70AF-4DAC-89E1-FC4FEC21338B}"/>
                </a:ext>
              </a:extLst>
            </p:cNvPr>
            <p:cNvGrpSpPr/>
            <p:nvPr/>
          </p:nvGrpSpPr>
          <p:grpSpPr>
            <a:xfrm>
              <a:off x="4955665" y="2801190"/>
              <a:ext cx="356671" cy="364933"/>
              <a:chOff x="2578437" y="2424744"/>
              <a:chExt cx="483454" cy="471967"/>
            </a:xfrm>
            <a:solidFill>
              <a:srgbClr val="FF0000"/>
            </a:solidFill>
          </p:grpSpPr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D0C8AFBE-2C6E-4833-A96F-9901BB795F13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9F3B85CF-FA52-44E9-841C-9A5DBFA9D6A5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EC28DD07-6DA6-4C7E-A29D-670D0D700EAC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2B6D2673-B0B9-4115-A89E-A52B40762456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C9FE1719-26FE-4BB7-AB04-00C80776A00A}"/>
                </a:ext>
              </a:extLst>
            </p:cNvPr>
            <p:cNvGrpSpPr/>
            <p:nvPr/>
          </p:nvGrpSpPr>
          <p:grpSpPr>
            <a:xfrm>
              <a:off x="4598892" y="3166123"/>
              <a:ext cx="356671" cy="364933"/>
              <a:chOff x="2578437" y="2424744"/>
              <a:chExt cx="483454" cy="471967"/>
            </a:xfrm>
            <a:solidFill>
              <a:srgbClr val="FF0000"/>
            </a:solidFill>
          </p:grpSpPr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D6919F4A-DC9E-4971-BEB0-FD4662DC5737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30D82FF7-77D5-413B-8809-C0A196334982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A55CF29A-F393-4A37-99F3-7E60D7A2B38E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9526B9C8-59EB-4ABD-BDA1-EB8692FA0514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BAFF13AD-45B7-4D60-AA73-2A25D748635D}"/>
                </a:ext>
              </a:extLst>
            </p:cNvPr>
            <p:cNvGrpSpPr/>
            <p:nvPr/>
          </p:nvGrpSpPr>
          <p:grpSpPr>
            <a:xfrm>
              <a:off x="4955462" y="3166123"/>
              <a:ext cx="356671" cy="364933"/>
              <a:chOff x="2578437" y="2424744"/>
              <a:chExt cx="483454" cy="471967"/>
            </a:xfrm>
            <a:solidFill>
              <a:srgbClr val="FF0000"/>
            </a:solidFill>
          </p:grpSpPr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56B29D66-232A-4CAB-B1A3-69F29DCFEC9F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D52BD3AF-7C80-4F4C-872C-3746FD40D849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3DCCD979-2F21-4DEB-8646-4C72FF95D422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B348035F-2378-4B78-B6F5-F107EDB13613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30FA2623-428E-4E9B-8C09-0A624607FFBF}"/>
                </a:ext>
              </a:extLst>
            </p:cNvPr>
            <p:cNvSpPr/>
            <p:nvPr/>
          </p:nvSpPr>
          <p:spPr>
            <a:xfrm>
              <a:off x="5956387" y="4050467"/>
              <a:ext cx="718423" cy="7111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44383DCC-5997-4928-A350-A2A9B9CCF2B7}"/>
                </a:ext>
              </a:extLst>
            </p:cNvPr>
            <p:cNvGrpSpPr/>
            <p:nvPr/>
          </p:nvGrpSpPr>
          <p:grpSpPr>
            <a:xfrm>
              <a:off x="5956387" y="4051667"/>
              <a:ext cx="359313" cy="354998"/>
              <a:chOff x="2578437" y="2424744"/>
              <a:chExt cx="483454" cy="47196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48D48D6F-113C-46DD-8733-81C274F60CFE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8EF68A28-FBF2-4504-AF2C-933A54584CFA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CC2DF5F8-4388-4291-A4C1-72E2B987845D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9D7D37D3-EE10-4DDC-918D-0F2116241DD1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9C2B2F9B-7334-430A-8381-FC8C283EFCA7}"/>
                </a:ext>
              </a:extLst>
            </p:cNvPr>
            <p:cNvGrpSpPr/>
            <p:nvPr/>
          </p:nvGrpSpPr>
          <p:grpSpPr>
            <a:xfrm>
              <a:off x="6315700" y="4051667"/>
              <a:ext cx="359313" cy="354998"/>
              <a:chOff x="2578437" y="2424744"/>
              <a:chExt cx="483454" cy="47196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4F615BCD-BE61-421C-A7B1-CFE99D6476AC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E626658B-4C0F-40B5-9892-AE4D6747051E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65EAB194-F0F1-4910-955A-7EC1B2AE0E11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2F1AAC4B-1FD4-42C4-A114-2B2604359F7C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FF93A4F4-DE93-4BC1-B558-6B8DFC6AFA29}"/>
                </a:ext>
              </a:extLst>
            </p:cNvPr>
            <p:cNvGrpSpPr/>
            <p:nvPr/>
          </p:nvGrpSpPr>
          <p:grpSpPr>
            <a:xfrm>
              <a:off x="5956285" y="4406665"/>
              <a:ext cx="359313" cy="354998"/>
              <a:chOff x="2578437" y="2424744"/>
              <a:chExt cx="483454" cy="47196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B9BE53C3-2F7B-4548-9158-3014C2E496F7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B887E8DE-3C54-4ECF-AE07-0BA11BAF51F1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605E33C3-F0C3-4FFE-8A42-4D7E38F61894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758A69FC-F058-4C2D-A76E-E66B7F931925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id="{84BC57EE-2BD6-4E34-B1DD-8F4C5CDEB22B}"/>
                </a:ext>
              </a:extLst>
            </p:cNvPr>
            <p:cNvGrpSpPr/>
            <p:nvPr/>
          </p:nvGrpSpPr>
          <p:grpSpPr>
            <a:xfrm>
              <a:off x="6315496" y="4406665"/>
              <a:ext cx="359313" cy="354998"/>
              <a:chOff x="2578437" y="2424744"/>
              <a:chExt cx="483454" cy="47196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904D832A-1E66-4841-ADE1-4B9F9AE777C0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CEC9E158-3613-4140-9481-1FD222820275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E88834C8-9F74-4994-AC6B-29A730CB31B2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52E92914-FD80-4587-B609-204C38495FEA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83A1EA0C-6C2D-4926-A92D-96ECDB1ACB37}"/>
                </a:ext>
              </a:extLst>
            </p:cNvPr>
            <p:cNvSpPr/>
            <p:nvPr/>
          </p:nvSpPr>
          <p:spPr>
            <a:xfrm>
              <a:off x="5956261" y="2796911"/>
              <a:ext cx="713148" cy="7216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86" name="组合 285">
              <a:extLst>
                <a:ext uri="{FF2B5EF4-FFF2-40B4-BE49-F238E27FC236}">
                  <a16:creationId xmlns:a16="http://schemas.microsoft.com/office/drawing/2014/main" id="{4C86491B-FACD-45E1-905C-B9534C1620C2}"/>
                </a:ext>
              </a:extLst>
            </p:cNvPr>
            <p:cNvGrpSpPr/>
            <p:nvPr/>
          </p:nvGrpSpPr>
          <p:grpSpPr>
            <a:xfrm>
              <a:off x="5956261" y="2798128"/>
              <a:ext cx="356675" cy="360228"/>
              <a:chOff x="2578437" y="2424744"/>
              <a:chExt cx="483454" cy="471967"/>
            </a:xfrm>
            <a:solidFill>
              <a:schemeClr val="accent4"/>
            </a:solidFill>
          </p:grpSpPr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ECAB69BC-99E5-4E2C-ADC5-969E63579F58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09171ADA-E845-4B39-9D43-6C2256041092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7FBE89F5-6262-4F90-B803-EAD4D72365FF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C0A28320-99E4-4D75-8AA0-4FE46C05DEB2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7" name="组合 286">
              <a:extLst>
                <a:ext uri="{FF2B5EF4-FFF2-40B4-BE49-F238E27FC236}">
                  <a16:creationId xmlns:a16="http://schemas.microsoft.com/office/drawing/2014/main" id="{41D0F193-D56B-4D78-95D1-5E495476A446}"/>
                </a:ext>
              </a:extLst>
            </p:cNvPr>
            <p:cNvGrpSpPr/>
            <p:nvPr/>
          </p:nvGrpSpPr>
          <p:grpSpPr>
            <a:xfrm>
              <a:off x="6312936" y="2798128"/>
              <a:ext cx="356675" cy="360228"/>
              <a:chOff x="2578437" y="2424744"/>
              <a:chExt cx="483454" cy="471967"/>
            </a:xfrm>
            <a:solidFill>
              <a:schemeClr val="accent4"/>
            </a:solidFill>
          </p:grpSpPr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0CC4F6E7-C59C-44AF-BE75-C13704B6D685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0C69EE58-32A2-4E61-8EDB-0181805C4445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F3180BD6-6BB0-410B-9962-50F64368A68F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94832D21-C191-4E9D-A81E-AB031C83D04B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99B83667-BF87-436D-B85A-536F4C9BAB24}"/>
                </a:ext>
              </a:extLst>
            </p:cNvPr>
            <p:cNvGrpSpPr/>
            <p:nvPr/>
          </p:nvGrpSpPr>
          <p:grpSpPr>
            <a:xfrm>
              <a:off x="5956160" y="3158356"/>
              <a:ext cx="356675" cy="360228"/>
              <a:chOff x="2578437" y="2424744"/>
              <a:chExt cx="483454" cy="471967"/>
            </a:xfrm>
            <a:solidFill>
              <a:srgbClr val="FFC000"/>
            </a:solidFill>
          </p:grpSpPr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09156D25-081D-4628-A740-30F7775875CF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3390993F-86B1-4C72-A28D-8E69B5C8754A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72CC2D52-8A82-4652-AA55-82D87F2ABCF3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D46027B7-8B3C-4BD3-8809-4F7946893416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D1BB061D-81DF-4628-8577-087C6C0B9C32}"/>
                </a:ext>
              </a:extLst>
            </p:cNvPr>
            <p:cNvGrpSpPr/>
            <p:nvPr/>
          </p:nvGrpSpPr>
          <p:grpSpPr>
            <a:xfrm>
              <a:off x="6312734" y="3158356"/>
              <a:ext cx="356675" cy="360228"/>
              <a:chOff x="2578437" y="2424744"/>
              <a:chExt cx="483454" cy="471967"/>
            </a:xfrm>
            <a:solidFill>
              <a:srgbClr val="FFC000"/>
            </a:solidFill>
          </p:grpSpPr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934EB276-E733-49CE-9CCE-82DC4579AADF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7DF84027-A3CC-42B9-9A97-1EB2B961DB83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DFC5BDE9-A726-475D-A3A2-D7EA93C7113C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4B6E1E3E-BA61-47A1-8A26-E4A17E38B6E6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8BEEFBA0-C09C-4E20-959C-2692FEF815F9}"/>
                </a:ext>
              </a:extLst>
            </p:cNvPr>
            <p:cNvSpPr txBox="1"/>
            <p:nvPr/>
          </p:nvSpPr>
          <p:spPr>
            <a:xfrm>
              <a:off x="4445034" y="2008462"/>
              <a:ext cx="1200961" cy="4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 0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8D57F98F-1373-4C24-B617-CE785194AFC8}"/>
                </a:ext>
              </a:extLst>
            </p:cNvPr>
            <p:cNvSpPr txBox="1"/>
            <p:nvPr/>
          </p:nvSpPr>
          <p:spPr>
            <a:xfrm>
              <a:off x="5809271" y="1991779"/>
              <a:ext cx="1162380" cy="4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 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B096B2D1-782D-42C8-8A84-629B04FF5397}"/>
                </a:ext>
              </a:extLst>
            </p:cNvPr>
            <p:cNvSpPr txBox="1"/>
            <p:nvPr/>
          </p:nvSpPr>
          <p:spPr>
            <a:xfrm>
              <a:off x="4629393" y="2347864"/>
              <a:ext cx="710505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 0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98AA87BD-E15E-48CC-839F-A383586EDF67}"/>
                </a:ext>
              </a:extLst>
            </p:cNvPr>
            <p:cNvSpPr txBox="1"/>
            <p:nvPr/>
          </p:nvSpPr>
          <p:spPr>
            <a:xfrm>
              <a:off x="4621039" y="3596773"/>
              <a:ext cx="710505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 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文本框 309">
              <a:extLst>
                <a:ext uri="{FF2B5EF4-FFF2-40B4-BE49-F238E27FC236}">
                  <a16:creationId xmlns:a16="http://schemas.microsoft.com/office/drawing/2014/main" id="{B3FB198A-83C3-4C17-BAA7-579DCACF1E99}"/>
                </a:ext>
              </a:extLst>
            </p:cNvPr>
            <p:cNvSpPr txBox="1"/>
            <p:nvPr/>
          </p:nvSpPr>
          <p:spPr>
            <a:xfrm>
              <a:off x="5988453" y="2355111"/>
              <a:ext cx="710505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 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文本框 310">
              <a:extLst>
                <a:ext uri="{FF2B5EF4-FFF2-40B4-BE49-F238E27FC236}">
                  <a16:creationId xmlns:a16="http://schemas.microsoft.com/office/drawing/2014/main" id="{9498081E-BE29-4E28-A788-819EC642B048}"/>
                </a:ext>
              </a:extLst>
            </p:cNvPr>
            <p:cNvSpPr txBox="1"/>
            <p:nvPr/>
          </p:nvSpPr>
          <p:spPr>
            <a:xfrm>
              <a:off x="5988453" y="3596187"/>
              <a:ext cx="710505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 3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7" name="文本框 1156">
            <a:extLst>
              <a:ext uri="{FF2B5EF4-FFF2-40B4-BE49-F238E27FC236}">
                <a16:creationId xmlns:a16="http://schemas.microsoft.com/office/drawing/2014/main" id="{29D59E58-C98C-4E70-929C-953DB58A9A32}"/>
              </a:ext>
            </a:extLst>
          </p:cNvPr>
          <p:cNvSpPr txBox="1"/>
          <p:nvPr/>
        </p:nvSpPr>
        <p:spPr>
          <a:xfrm>
            <a:off x="4114097" y="3213155"/>
            <a:ext cx="3721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F9BBFDA-19A8-47B4-BC4D-F036A5BE0E22}"/>
              </a:ext>
            </a:extLst>
          </p:cNvPr>
          <p:cNvGrpSpPr/>
          <p:nvPr/>
        </p:nvGrpSpPr>
        <p:grpSpPr>
          <a:xfrm>
            <a:off x="5644343" y="818971"/>
            <a:ext cx="2280974" cy="2730272"/>
            <a:chOff x="5644343" y="818971"/>
            <a:chExt cx="2280974" cy="2730272"/>
          </a:xfrm>
        </p:grpSpPr>
        <p:sp>
          <p:nvSpPr>
            <p:cNvPr id="789" name="矩形 788">
              <a:extLst>
                <a:ext uri="{FF2B5EF4-FFF2-40B4-BE49-F238E27FC236}">
                  <a16:creationId xmlns:a16="http://schemas.microsoft.com/office/drawing/2014/main" id="{6397E4C7-21EA-4692-B9BB-37593D0D6DDB}"/>
                </a:ext>
              </a:extLst>
            </p:cNvPr>
            <p:cNvSpPr/>
            <p:nvPr/>
          </p:nvSpPr>
          <p:spPr>
            <a:xfrm>
              <a:off x="5778044" y="2541409"/>
              <a:ext cx="643535" cy="5951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90" name="组合 789">
              <a:extLst>
                <a:ext uri="{FF2B5EF4-FFF2-40B4-BE49-F238E27FC236}">
                  <a16:creationId xmlns:a16="http://schemas.microsoft.com/office/drawing/2014/main" id="{BCD2D7CF-82C0-4F9C-AC59-63DBD557A2C3}"/>
                </a:ext>
              </a:extLst>
            </p:cNvPr>
            <p:cNvGrpSpPr/>
            <p:nvPr/>
          </p:nvGrpSpPr>
          <p:grpSpPr>
            <a:xfrm>
              <a:off x="5778044" y="2542413"/>
              <a:ext cx="321858" cy="297048"/>
              <a:chOff x="2578437" y="2424744"/>
              <a:chExt cx="483454" cy="471967"/>
            </a:xfrm>
            <a:solidFill>
              <a:srgbClr val="FF0000"/>
            </a:solidFill>
          </p:grpSpPr>
          <p:sp>
            <p:nvSpPr>
              <p:cNvPr id="877" name="矩形 876">
                <a:extLst>
                  <a:ext uri="{FF2B5EF4-FFF2-40B4-BE49-F238E27FC236}">
                    <a16:creationId xmlns:a16="http://schemas.microsoft.com/office/drawing/2014/main" id="{43C7BD2D-08C0-45EA-AAE8-B20439D069B8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8" name="矩形 877">
                <a:extLst>
                  <a:ext uri="{FF2B5EF4-FFF2-40B4-BE49-F238E27FC236}">
                    <a16:creationId xmlns:a16="http://schemas.microsoft.com/office/drawing/2014/main" id="{1E9CBC98-55A6-4D06-93F2-E56A6E2A6559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9" name="矩形 878">
                <a:extLst>
                  <a:ext uri="{FF2B5EF4-FFF2-40B4-BE49-F238E27FC236}">
                    <a16:creationId xmlns:a16="http://schemas.microsoft.com/office/drawing/2014/main" id="{75C297D1-F1EC-433A-94A9-6EF657E9F360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0" name="矩形 879">
                <a:extLst>
                  <a:ext uri="{FF2B5EF4-FFF2-40B4-BE49-F238E27FC236}">
                    <a16:creationId xmlns:a16="http://schemas.microsoft.com/office/drawing/2014/main" id="{4E4612A9-3082-4EBF-BAB3-E8D1C4A8FBAF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91" name="组合 790">
              <a:extLst>
                <a:ext uri="{FF2B5EF4-FFF2-40B4-BE49-F238E27FC236}">
                  <a16:creationId xmlns:a16="http://schemas.microsoft.com/office/drawing/2014/main" id="{39CC4039-B327-429F-B28A-1876FD293414}"/>
                </a:ext>
              </a:extLst>
            </p:cNvPr>
            <p:cNvGrpSpPr/>
            <p:nvPr/>
          </p:nvGrpSpPr>
          <p:grpSpPr>
            <a:xfrm>
              <a:off x="6099904" y="2542413"/>
              <a:ext cx="321858" cy="297048"/>
              <a:chOff x="2578437" y="2424744"/>
              <a:chExt cx="483454" cy="471967"/>
            </a:xfrm>
            <a:solidFill>
              <a:srgbClr val="FF0000"/>
            </a:solidFill>
          </p:grpSpPr>
          <p:sp>
            <p:nvSpPr>
              <p:cNvPr id="873" name="矩形 872">
                <a:extLst>
                  <a:ext uri="{FF2B5EF4-FFF2-40B4-BE49-F238E27FC236}">
                    <a16:creationId xmlns:a16="http://schemas.microsoft.com/office/drawing/2014/main" id="{321927C6-E81A-4BF8-AF45-3327A5BB4A16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4" name="矩形 873">
                <a:extLst>
                  <a:ext uri="{FF2B5EF4-FFF2-40B4-BE49-F238E27FC236}">
                    <a16:creationId xmlns:a16="http://schemas.microsoft.com/office/drawing/2014/main" id="{6F8FA384-F145-411A-8063-1F8F30AC24F0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5" name="矩形 874">
                <a:extLst>
                  <a:ext uri="{FF2B5EF4-FFF2-40B4-BE49-F238E27FC236}">
                    <a16:creationId xmlns:a16="http://schemas.microsoft.com/office/drawing/2014/main" id="{7CB1183A-1E19-4091-ABE8-0F564E537BC1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6" name="矩形 875">
                <a:extLst>
                  <a:ext uri="{FF2B5EF4-FFF2-40B4-BE49-F238E27FC236}">
                    <a16:creationId xmlns:a16="http://schemas.microsoft.com/office/drawing/2014/main" id="{BA479E37-D618-4774-AC88-C576EF3B485A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92" name="组合 791">
              <a:extLst>
                <a:ext uri="{FF2B5EF4-FFF2-40B4-BE49-F238E27FC236}">
                  <a16:creationId xmlns:a16="http://schemas.microsoft.com/office/drawing/2014/main" id="{9643FFC7-F744-4FCD-A022-1E72DAA75BB3}"/>
                </a:ext>
              </a:extLst>
            </p:cNvPr>
            <p:cNvGrpSpPr/>
            <p:nvPr/>
          </p:nvGrpSpPr>
          <p:grpSpPr>
            <a:xfrm>
              <a:off x="5777953" y="2839461"/>
              <a:ext cx="321858" cy="297048"/>
              <a:chOff x="2578437" y="2424744"/>
              <a:chExt cx="483454" cy="471967"/>
            </a:xfrm>
            <a:solidFill>
              <a:srgbClr val="92D050"/>
            </a:solidFill>
          </p:grpSpPr>
          <p:sp>
            <p:nvSpPr>
              <p:cNvPr id="869" name="矩形 868">
                <a:extLst>
                  <a:ext uri="{FF2B5EF4-FFF2-40B4-BE49-F238E27FC236}">
                    <a16:creationId xmlns:a16="http://schemas.microsoft.com/office/drawing/2014/main" id="{6868CA6C-10AF-4024-BC62-4FCE6B9F2F2F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0" name="矩形 869">
                <a:extLst>
                  <a:ext uri="{FF2B5EF4-FFF2-40B4-BE49-F238E27FC236}">
                    <a16:creationId xmlns:a16="http://schemas.microsoft.com/office/drawing/2014/main" id="{5E63C88C-7AE8-41C2-982F-C11AE9916F72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1" name="矩形 870">
                <a:extLst>
                  <a:ext uri="{FF2B5EF4-FFF2-40B4-BE49-F238E27FC236}">
                    <a16:creationId xmlns:a16="http://schemas.microsoft.com/office/drawing/2014/main" id="{B1075914-A86B-4F95-AFFB-8823A2F3F10C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2" name="矩形 871">
                <a:extLst>
                  <a:ext uri="{FF2B5EF4-FFF2-40B4-BE49-F238E27FC236}">
                    <a16:creationId xmlns:a16="http://schemas.microsoft.com/office/drawing/2014/main" id="{51CBA869-7F2C-42BB-BD03-07302108D066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93" name="组合 792">
              <a:extLst>
                <a:ext uri="{FF2B5EF4-FFF2-40B4-BE49-F238E27FC236}">
                  <a16:creationId xmlns:a16="http://schemas.microsoft.com/office/drawing/2014/main" id="{48C7C8CD-AAD3-433F-9F8A-C97717E50308}"/>
                </a:ext>
              </a:extLst>
            </p:cNvPr>
            <p:cNvGrpSpPr/>
            <p:nvPr/>
          </p:nvGrpSpPr>
          <p:grpSpPr>
            <a:xfrm>
              <a:off x="6099720" y="2839461"/>
              <a:ext cx="321858" cy="297048"/>
              <a:chOff x="2578437" y="2424744"/>
              <a:chExt cx="483454" cy="471967"/>
            </a:xfrm>
            <a:solidFill>
              <a:srgbClr val="92D050"/>
            </a:solidFill>
          </p:grpSpPr>
          <p:sp>
            <p:nvSpPr>
              <p:cNvPr id="864" name="矩形 863">
                <a:extLst>
                  <a:ext uri="{FF2B5EF4-FFF2-40B4-BE49-F238E27FC236}">
                    <a16:creationId xmlns:a16="http://schemas.microsoft.com/office/drawing/2014/main" id="{81458F01-2CCC-41B9-847C-944FCA60830E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5" name="矩形 864">
                <a:extLst>
                  <a:ext uri="{FF2B5EF4-FFF2-40B4-BE49-F238E27FC236}">
                    <a16:creationId xmlns:a16="http://schemas.microsoft.com/office/drawing/2014/main" id="{3E24089D-C3AB-48F0-966F-4AD6FF623D6D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6" name="矩形 865">
                <a:extLst>
                  <a:ext uri="{FF2B5EF4-FFF2-40B4-BE49-F238E27FC236}">
                    <a16:creationId xmlns:a16="http://schemas.microsoft.com/office/drawing/2014/main" id="{2B42AC6A-3F47-4FD2-9ADD-71C322EB4B6E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8" name="矩形 867">
                <a:extLst>
                  <a:ext uri="{FF2B5EF4-FFF2-40B4-BE49-F238E27FC236}">
                    <a16:creationId xmlns:a16="http://schemas.microsoft.com/office/drawing/2014/main" id="{22AB30A2-09BB-4C51-BAF2-17CE5AFD32B4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794" name="直接连接符 793">
              <a:extLst>
                <a:ext uri="{FF2B5EF4-FFF2-40B4-BE49-F238E27FC236}">
                  <a16:creationId xmlns:a16="http://schemas.microsoft.com/office/drawing/2014/main" id="{0B40D045-2D0A-4705-8942-E4D440EF3CC3}"/>
                </a:ext>
              </a:extLst>
            </p:cNvPr>
            <p:cNvCxnSpPr>
              <a:cxnSpLocks/>
            </p:cNvCxnSpPr>
            <p:nvPr/>
          </p:nvCxnSpPr>
          <p:spPr>
            <a:xfrm>
              <a:off x="6728544" y="818971"/>
              <a:ext cx="0" cy="23400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矩形 794">
              <a:extLst>
                <a:ext uri="{FF2B5EF4-FFF2-40B4-BE49-F238E27FC236}">
                  <a16:creationId xmlns:a16="http://schemas.microsoft.com/office/drawing/2014/main" id="{2E195141-FB41-4821-8761-2375F03666DA}"/>
                </a:ext>
              </a:extLst>
            </p:cNvPr>
            <p:cNvSpPr/>
            <p:nvPr/>
          </p:nvSpPr>
          <p:spPr>
            <a:xfrm>
              <a:off x="5783334" y="1499142"/>
              <a:ext cx="643808" cy="61318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96" name="组合 795">
              <a:extLst>
                <a:ext uri="{FF2B5EF4-FFF2-40B4-BE49-F238E27FC236}">
                  <a16:creationId xmlns:a16="http://schemas.microsoft.com/office/drawing/2014/main" id="{1DA5582E-7B56-43CB-B703-3C11D8C7F245}"/>
                </a:ext>
              </a:extLst>
            </p:cNvPr>
            <p:cNvGrpSpPr/>
            <p:nvPr/>
          </p:nvGrpSpPr>
          <p:grpSpPr>
            <a:xfrm>
              <a:off x="5783334" y="1500176"/>
              <a:ext cx="321995" cy="306073"/>
              <a:chOff x="2578437" y="2424744"/>
              <a:chExt cx="483454" cy="471967"/>
            </a:xfrm>
            <a:solidFill>
              <a:srgbClr val="FF0000"/>
            </a:solidFill>
          </p:grpSpPr>
          <p:sp>
            <p:nvSpPr>
              <p:cNvPr id="860" name="矩形 859">
                <a:extLst>
                  <a:ext uri="{FF2B5EF4-FFF2-40B4-BE49-F238E27FC236}">
                    <a16:creationId xmlns:a16="http://schemas.microsoft.com/office/drawing/2014/main" id="{7665FBB6-1006-4A68-891B-199598950655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1" name="矩形 860">
                <a:extLst>
                  <a:ext uri="{FF2B5EF4-FFF2-40B4-BE49-F238E27FC236}">
                    <a16:creationId xmlns:a16="http://schemas.microsoft.com/office/drawing/2014/main" id="{9585895D-1542-4DDE-946E-71CA2464877B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2" name="矩形 861">
                <a:extLst>
                  <a:ext uri="{FF2B5EF4-FFF2-40B4-BE49-F238E27FC236}">
                    <a16:creationId xmlns:a16="http://schemas.microsoft.com/office/drawing/2014/main" id="{64C21EB4-28FF-42C9-AE51-44103F3B0452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3" name="矩形 862">
                <a:extLst>
                  <a:ext uri="{FF2B5EF4-FFF2-40B4-BE49-F238E27FC236}">
                    <a16:creationId xmlns:a16="http://schemas.microsoft.com/office/drawing/2014/main" id="{E33E390C-EFF3-4B73-8A17-6B16EBACF918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97" name="组合 796">
              <a:extLst>
                <a:ext uri="{FF2B5EF4-FFF2-40B4-BE49-F238E27FC236}">
                  <a16:creationId xmlns:a16="http://schemas.microsoft.com/office/drawing/2014/main" id="{161F3A40-7508-450D-81A3-A41771916437}"/>
                </a:ext>
              </a:extLst>
            </p:cNvPr>
            <p:cNvGrpSpPr/>
            <p:nvPr/>
          </p:nvGrpSpPr>
          <p:grpSpPr>
            <a:xfrm>
              <a:off x="6105329" y="1500176"/>
              <a:ext cx="321995" cy="306073"/>
              <a:chOff x="2578437" y="2424744"/>
              <a:chExt cx="483454" cy="471967"/>
            </a:xfrm>
            <a:solidFill>
              <a:srgbClr val="FF0000"/>
            </a:solidFill>
          </p:grpSpPr>
          <p:sp>
            <p:nvSpPr>
              <p:cNvPr id="856" name="矩形 855">
                <a:extLst>
                  <a:ext uri="{FF2B5EF4-FFF2-40B4-BE49-F238E27FC236}">
                    <a16:creationId xmlns:a16="http://schemas.microsoft.com/office/drawing/2014/main" id="{433A876A-F62D-47A5-92B9-7E32354B029B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7" name="矩形 856">
                <a:extLst>
                  <a:ext uri="{FF2B5EF4-FFF2-40B4-BE49-F238E27FC236}">
                    <a16:creationId xmlns:a16="http://schemas.microsoft.com/office/drawing/2014/main" id="{EDD4965A-7C5F-4D9B-8615-DCB2754830F9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8" name="矩形 857">
                <a:extLst>
                  <a:ext uri="{FF2B5EF4-FFF2-40B4-BE49-F238E27FC236}">
                    <a16:creationId xmlns:a16="http://schemas.microsoft.com/office/drawing/2014/main" id="{45703D8C-1E79-4400-A71D-BD19261938C0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9" name="矩形 858">
                <a:extLst>
                  <a:ext uri="{FF2B5EF4-FFF2-40B4-BE49-F238E27FC236}">
                    <a16:creationId xmlns:a16="http://schemas.microsoft.com/office/drawing/2014/main" id="{B64BF0F8-034D-409A-A857-89E115ABE4F9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98" name="组合 797">
              <a:extLst>
                <a:ext uri="{FF2B5EF4-FFF2-40B4-BE49-F238E27FC236}">
                  <a16:creationId xmlns:a16="http://schemas.microsoft.com/office/drawing/2014/main" id="{86561B51-1B33-438A-82DE-AC3FA8FB1473}"/>
                </a:ext>
              </a:extLst>
            </p:cNvPr>
            <p:cNvGrpSpPr/>
            <p:nvPr/>
          </p:nvGrpSpPr>
          <p:grpSpPr>
            <a:xfrm>
              <a:off x="5783243" y="1806249"/>
              <a:ext cx="321995" cy="306073"/>
              <a:chOff x="2578437" y="2424744"/>
              <a:chExt cx="483454" cy="471967"/>
            </a:xfrm>
            <a:solidFill>
              <a:srgbClr val="92D050"/>
            </a:solidFill>
          </p:grpSpPr>
          <p:sp>
            <p:nvSpPr>
              <p:cNvPr id="852" name="矩形 851">
                <a:extLst>
                  <a:ext uri="{FF2B5EF4-FFF2-40B4-BE49-F238E27FC236}">
                    <a16:creationId xmlns:a16="http://schemas.microsoft.com/office/drawing/2014/main" id="{02FB0586-15CD-489D-A0AD-55A3E3D49D92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3" name="矩形 852">
                <a:extLst>
                  <a:ext uri="{FF2B5EF4-FFF2-40B4-BE49-F238E27FC236}">
                    <a16:creationId xmlns:a16="http://schemas.microsoft.com/office/drawing/2014/main" id="{E78C8065-4D3E-4DA3-B457-978CAC179A73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4" name="矩形 853">
                <a:extLst>
                  <a:ext uri="{FF2B5EF4-FFF2-40B4-BE49-F238E27FC236}">
                    <a16:creationId xmlns:a16="http://schemas.microsoft.com/office/drawing/2014/main" id="{81CCFE7B-1EE9-4319-8265-06E17B88BAB7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5" name="矩形 854">
                <a:extLst>
                  <a:ext uri="{FF2B5EF4-FFF2-40B4-BE49-F238E27FC236}">
                    <a16:creationId xmlns:a16="http://schemas.microsoft.com/office/drawing/2014/main" id="{13E6B25A-5C6B-4BE7-9E5F-66233A159C19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99" name="组合 798">
              <a:extLst>
                <a:ext uri="{FF2B5EF4-FFF2-40B4-BE49-F238E27FC236}">
                  <a16:creationId xmlns:a16="http://schemas.microsoft.com/office/drawing/2014/main" id="{3B6774B5-2472-4B55-9EBA-94C09825F4EC}"/>
                </a:ext>
              </a:extLst>
            </p:cNvPr>
            <p:cNvGrpSpPr/>
            <p:nvPr/>
          </p:nvGrpSpPr>
          <p:grpSpPr>
            <a:xfrm>
              <a:off x="6105146" y="1806249"/>
              <a:ext cx="321995" cy="306073"/>
              <a:chOff x="2578437" y="2424744"/>
              <a:chExt cx="483454" cy="471967"/>
            </a:xfrm>
            <a:solidFill>
              <a:srgbClr val="92D050"/>
            </a:solidFill>
          </p:grpSpPr>
          <p:sp>
            <p:nvSpPr>
              <p:cNvPr id="848" name="矩形 847">
                <a:extLst>
                  <a:ext uri="{FF2B5EF4-FFF2-40B4-BE49-F238E27FC236}">
                    <a16:creationId xmlns:a16="http://schemas.microsoft.com/office/drawing/2014/main" id="{84CD6157-2893-4C10-897B-341DFEEE8FBF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9" name="矩形 848">
                <a:extLst>
                  <a:ext uri="{FF2B5EF4-FFF2-40B4-BE49-F238E27FC236}">
                    <a16:creationId xmlns:a16="http://schemas.microsoft.com/office/drawing/2014/main" id="{4D56B76D-2152-42B1-A96C-7DE77671CBE3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0" name="矩形 849">
                <a:extLst>
                  <a:ext uri="{FF2B5EF4-FFF2-40B4-BE49-F238E27FC236}">
                    <a16:creationId xmlns:a16="http://schemas.microsoft.com/office/drawing/2014/main" id="{781BF8A7-3132-40A3-B592-6EA00EC107CD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1" name="矩形 850">
                <a:extLst>
                  <a:ext uri="{FF2B5EF4-FFF2-40B4-BE49-F238E27FC236}">
                    <a16:creationId xmlns:a16="http://schemas.microsoft.com/office/drawing/2014/main" id="{AEE4CB64-DBA4-4B06-9604-81905288C6F6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00" name="矩形 799">
              <a:extLst>
                <a:ext uri="{FF2B5EF4-FFF2-40B4-BE49-F238E27FC236}">
                  <a16:creationId xmlns:a16="http://schemas.microsoft.com/office/drawing/2014/main" id="{7B63CBAB-50F7-48AB-8046-282A4ED1D79C}"/>
                </a:ext>
              </a:extLst>
            </p:cNvPr>
            <p:cNvSpPr/>
            <p:nvPr/>
          </p:nvSpPr>
          <p:spPr>
            <a:xfrm>
              <a:off x="7008759" y="2547957"/>
              <a:ext cx="648576" cy="5964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01" name="组合 800">
              <a:extLst>
                <a:ext uri="{FF2B5EF4-FFF2-40B4-BE49-F238E27FC236}">
                  <a16:creationId xmlns:a16="http://schemas.microsoft.com/office/drawing/2014/main" id="{ED016F9D-9926-468C-9815-A8EB1DE0AE22}"/>
                </a:ext>
              </a:extLst>
            </p:cNvPr>
            <p:cNvGrpSpPr/>
            <p:nvPr/>
          </p:nvGrpSpPr>
          <p:grpSpPr>
            <a:xfrm>
              <a:off x="7008759" y="2548963"/>
              <a:ext cx="324380" cy="297740"/>
              <a:chOff x="2578437" y="2424744"/>
              <a:chExt cx="483454" cy="471967"/>
            </a:xfrm>
            <a:solidFill>
              <a:srgbClr val="FFC000"/>
            </a:solidFill>
          </p:grpSpPr>
          <p:sp>
            <p:nvSpPr>
              <p:cNvPr id="844" name="矩形 843">
                <a:extLst>
                  <a:ext uri="{FF2B5EF4-FFF2-40B4-BE49-F238E27FC236}">
                    <a16:creationId xmlns:a16="http://schemas.microsoft.com/office/drawing/2014/main" id="{6AA212A0-E993-4F66-9D18-6DF2A71DB221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45" name="矩形 844">
                <a:extLst>
                  <a:ext uri="{FF2B5EF4-FFF2-40B4-BE49-F238E27FC236}">
                    <a16:creationId xmlns:a16="http://schemas.microsoft.com/office/drawing/2014/main" id="{FEA47099-681C-4998-839B-A7B7EC2F52FB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46" name="矩形 845">
                <a:extLst>
                  <a:ext uri="{FF2B5EF4-FFF2-40B4-BE49-F238E27FC236}">
                    <a16:creationId xmlns:a16="http://schemas.microsoft.com/office/drawing/2014/main" id="{045E359E-43C0-4633-A8D0-6C0196573F2D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47" name="矩形 846">
                <a:extLst>
                  <a:ext uri="{FF2B5EF4-FFF2-40B4-BE49-F238E27FC236}">
                    <a16:creationId xmlns:a16="http://schemas.microsoft.com/office/drawing/2014/main" id="{BE715849-6D19-4B2B-904B-4219CA452C5F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802" name="组合 801">
              <a:extLst>
                <a:ext uri="{FF2B5EF4-FFF2-40B4-BE49-F238E27FC236}">
                  <a16:creationId xmlns:a16="http://schemas.microsoft.com/office/drawing/2014/main" id="{2F51E49F-5B7E-44D3-9A64-942394B6D2F1}"/>
                </a:ext>
              </a:extLst>
            </p:cNvPr>
            <p:cNvGrpSpPr/>
            <p:nvPr/>
          </p:nvGrpSpPr>
          <p:grpSpPr>
            <a:xfrm>
              <a:off x="7333139" y="2548963"/>
              <a:ext cx="324380" cy="297740"/>
              <a:chOff x="2578437" y="2424744"/>
              <a:chExt cx="483454" cy="471967"/>
            </a:xfrm>
            <a:solidFill>
              <a:srgbClr val="FFC000"/>
            </a:solidFill>
          </p:grpSpPr>
          <p:sp>
            <p:nvSpPr>
              <p:cNvPr id="840" name="矩形 839">
                <a:extLst>
                  <a:ext uri="{FF2B5EF4-FFF2-40B4-BE49-F238E27FC236}">
                    <a16:creationId xmlns:a16="http://schemas.microsoft.com/office/drawing/2014/main" id="{8FE503AC-9F36-42E3-A1C9-526AA5A91684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1" name="矩形 840">
                <a:extLst>
                  <a:ext uri="{FF2B5EF4-FFF2-40B4-BE49-F238E27FC236}">
                    <a16:creationId xmlns:a16="http://schemas.microsoft.com/office/drawing/2014/main" id="{47C66840-00ED-4280-B011-F31FBC49FFC3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42" name="矩形 841">
                <a:extLst>
                  <a:ext uri="{FF2B5EF4-FFF2-40B4-BE49-F238E27FC236}">
                    <a16:creationId xmlns:a16="http://schemas.microsoft.com/office/drawing/2014/main" id="{5F9543F4-028E-4149-9B45-D78A17B6C590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3" name="矩形 842">
                <a:extLst>
                  <a:ext uri="{FF2B5EF4-FFF2-40B4-BE49-F238E27FC236}">
                    <a16:creationId xmlns:a16="http://schemas.microsoft.com/office/drawing/2014/main" id="{827C1DAA-4D1A-4701-AF5D-7E5912B51176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803" name="组合 802">
              <a:extLst>
                <a:ext uri="{FF2B5EF4-FFF2-40B4-BE49-F238E27FC236}">
                  <a16:creationId xmlns:a16="http://schemas.microsoft.com/office/drawing/2014/main" id="{5B72F408-A0E7-4FCC-8EF5-327CA1A07213}"/>
                </a:ext>
              </a:extLst>
            </p:cNvPr>
            <p:cNvGrpSpPr/>
            <p:nvPr/>
          </p:nvGrpSpPr>
          <p:grpSpPr>
            <a:xfrm>
              <a:off x="7008667" y="2846703"/>
              <a:ext cx="324380" cy="297740"/>
              <a:chOff x="2578437" y="2424744"/>
              <a:chExt cx="483454" cy="47196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836" name="矩形 835">
                <a:extLst>
                  <a:ext uri="{FF2B5EF4-FFF2-40B4-BE49-F238E27FC236}">
                    <a16:creationId xmlns:a16="http://schemas.microsoft.com/office/drawing/2014/main" id="{18F1401C-F640-440F-AFBA-C84D1A3112CD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7" name="矩形 836">
                <a:extLst>
                  <a:ext uri="{FF2B5EF4-FFF2-40B4-BE49-F238E27FC236}">
                    <a16:creationId xmlns:a16="http://schemas.microsoft.com/office/drawing/2014/main" id="{DC7C688F-63CB-45E0-A2FB-458C88A60E2B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8" name="矩形 837">
                <a:extLst>
                  <a:ext uri="{FF2B5EF4-FFF2-40B4-BE49-F238E27FC236}">
                    <a16:creationId xmlns:a16="http://schemas.microsoft.com/office/drawing/2014/main" id="{EEC8EE78-6E57-4D0A-B399-E0E3D9CD7F2B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9" name="矩形 838">
                <a:extLst>
                  <a:ext uri="{FF2B5EF4-FFF2-40B4-BE49-F238E27FC236}">
                    <a16:creationId xmlns:a16="http://schemas.microsoft.com/office/drawing/2014/main" id="{95588554-1E5F-40B6-B8F9-B22A9AC4009F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804" name="组合 803">
              <a:extLst>
                <a:ext uri="{FF2B5EF4-FFF2-40B4-BE49-F238E27FC236}">
                  <a16:creationId xmlns:a16="http://schemas.microsoft.com/office/drawing/2014/main" id="{EACAC3A9-8CD4-470D-841E-3CE89279BA95}"/>
                </a:ext>
              </a:extLst>
            </p:cNvPr>
            <p:cNvGrpSpPr/>
            <p:nvPr/>
          </p:nvGrpSpPr>
          <p:grpSpPr>
            <a:xfrm>
              <a:off x="7332955" y="2846703"/>
              <a:ext cx="324380" cy="297740"/>
              <a:chOff x="2578437" y="2424744"/>
              <a:chExt cx="483454" cy="47196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832" name="矩形 831">
                <a:extLst>
                  <a:ext uri="{FF2B5EF4-FFF2-40B4-BE49-F238E27FC236}">
                    <a16:creationId xmlns:a16="http://schemas.microsoft.com/office/drawing/2014/main" id="{B1CBD913-2D81-4957-8C45-618C48923B73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3" name="矩形 832">
                <a:extLst>
                  <a:ext uri="{FF2B5EF4-FFF2-40B4-BE49-F238E27FC236}">
                    <a16:creationId xmlns:a16="http://schemas.microsoft.com/office/drawing/2014/main" id="{7C94B7F8-C7E9-4ABD-BD31-361E743BB9CA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4" name="矩形 833">
                <a:extLst>
                  <a:ext uri="{FF2B5EF4-FFF2-40B4-BE49-F238E27FC236}">
                    <a16:creationId xmlns:a16="http://schemas.microsoft.com/office/drawing/2014/main" id="{6B69228E-7F86-4B8C-8AC5-88BD8AA721F3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5" name="矩形 834">
                <a:extLst>
                  <a:ext uri="{FF2B5EF4-FFF2-40B4-BE49-F238E27FC236}">
                    <a16:creationId xmlns:a16="http://schemas.microsoft.com/office/drawing/2014/main" id="{30EF1326-B424-43D5-ADEC-71737047B1A5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05" name="矩形 804">
              <a:extLst>
                <a:ext uri="{FF2B5EF4-FFF2-40B4-BE49-F238E27FC236}">
                  <a16:creationId xmlns:a16="http://schemas.microsoft.com/office/drawing/2014/main" id="{EA1623C6-1F9F-4EBE-8192-30572C1F4024}"/>
                </a:ext>
              </a:extLst>
            </p:cNvPr>
            <p:cNvSpPr/>
            <p:nvPr/>
          </p:nvSpPr>
          <p:spPr>
            <a:xfrm>
              <a:off x="7008645" y="1496587"/>
              <a:ext cx="643814" cy="6052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06" name="组合 805">
              <a:extLst>
                <a:ext uri="{FF2B5EF4-FFF2-40B4-BE49-F238E27FC236}">
                  <a16:creationId xmlns:a16="http://schemas.microsoft.com/office/drawing/2014/main" id="{9BC39F49-3309-4E5F-807B-1212B956869C}"/>
                </a:ext>
              </a:extLst>
            </p:cNvPr>
            <p:cNvGrpSpPr/>
            <p:nvPr/>
          </p:nvGrpSpPr>
          <p:grpSpPr>
            <a:xfrm>
              <a:off x="7008645" y="1497608"/>
              <a:ext cx="321998" cy="302127"/>
              <a:chOff x="2578437" y="2424744"/>
              <a:chExt cx="483454" cy="471967"/>
            </a:xfrm>
            <a:solidFill>
              <a:schemeClr val="accent4"/>
            </a:solidFill>
          </p:grpSpPr>
          <p:sp>
            <p:nvSpPr>
              <p:cNvPr id="828" name="矩形 827">
                <a:extLst>
                  <a:ext uri="{FF2B5EF4-FFF2-40B4-BE49-F238E27FC236}">
                    <a16:creationId xmlns:a16="http://schemas.microsoft.com/office/drawing/2014/main" id="{FE0DCF6C-90D0-4227-B07E-725719654205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9" name="矩形 828">
                <a:extLst>
                  <a:ext uri="{FF2B5EF4-FFF2-40B4-BE49-F238E27FC236}">
                    <a16:creationId xmlns:a16="http://schemas.microsoft.com/office/drawing/2014/main" id="{841E2C2C-E3D0-4F2D-A502-E4C3392EE436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0" name="矩形 829">
                <a:extLst>
                  <a:ext uri="{FF2B5EF4-FFF2-40B4-BE49-F238E27FC236}">
                    <a16:creationId xmlns:a16="http://schemas.microsoft.com/office/drawing/2014/main" id="{702C2185-143A-435A-BA25-0906F2C2CAEC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1" name="矩形 830">
                <a:extLst>
                  <a:ext uri="{FF2B5EF4-FFF2-40B4-BE49-F238E27FC236}">
                    <a16:creationId xmlns:a16="http://schemas.microsoft.com/office/drawing/2014/main" id="{EA8C36DE-C47B-48BE-B627-EFEC3080AFAB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807" name="组合 806">
              <a:extLst>
                <a:ext uri="{FF2B5EF4-FFF2-40B4-BE49-F238E27FC236}">
                  <a16:creationId xmlns:a16="http://schemas.microsoft.com/office/drawing/2014/main" id="{2EE93FE1-ADFC-4523-8D1E-EEBC59426191}"/>
                </a:ext>
              </a:extLst>
            </p:cNvPr>
            <p:cNvGrpSpPr/>
            <p:nvPr/>
          </p:nvGrpSpPr>
          <p:grpSpPr>
            <a:xfrm>
              <a:off x="7330644" y="1497608"/>
              <a:ext cx="321998" cy="302127"/>
              <a:chOff x="2578437" y="2424744"/>
              <a:chExt cx="483454" cy="471967"/>
            </a:xfrm>
            <a:solidFill>
              <a:schemeClr val="accent4"/>
            </a:solidFill>
          </p:grpSpPr>
          <p:sp>
            <p:nvSpPr>
              <p:cNvPr id="824" name="矩形 823">
                <a:extLst>
                  <a:ext uri="{FF2B5EF4-FFF2-40B4-BE49-F238E27FC236}">
                    <a16:creationId xmlns:a16="http://schemas.microsoft.com/office/drawing/2014/main" id="{EFB90F8A-CD5D-40E9-AC48-168575C66F6B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5" name="矩形 824">
                <a:extLst>
                  <a:ext uri="{FF2B5EF4-FFF2-40B4-BE49-F238E27FC236}">
                    <a16:creationId xmlns:a16="http://schemas.microsoft.com/office/drawing/2014/main" id="{00F75C02-063E-4DC4-B4BF-5F07642ED3D5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6" name="矩形 825">
                <a:extLst>
                  <a:ext uri="{FF2B5EF4-FFF2-40B4-BE49-F238E27FC236}">
                    <a16:creationId xmlns:a16="http://schemas.microsoft.com/office/drawing/2014/main" id="{7B64D94B-5D2F-463C-9E0B-AB24766E20C1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7" name="矩形 826">
                <a:extLst>
                  <a:ext uri="{FF2B5EF4-FFF2-40B4-BE49-F238E27FC236}">
                    <a16:creationId xmlns:a16="http://schemas.microsoft.com/office/drawing/2014/main" id="{360EF087-CAEF-4DF2-AFC2-039DC6A7883D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808" name="组合 807">
              <a:extLst>
                <a:ext uri="{FF2B5EF4-FFF2-40B4-BE49-F238E27FC236}">
                  <a16:creationId xmlns:a16="http://schemas.microsoft.com/office/drawing/2014/main" id="{1FC60E7D-DA92-44DB-BF2F-0372AB1DF856}"/>
                </a:ext>
              </a:extLst>
            </p:cNvPr>
            <p:cNvGrpSpPr/>
            <p:nvPr/>
          </p:nvGrpSpPr>
          <p:grpSpPr>
            <a:xfrm>
              <a:off x="7008554" y="1799735"/>
              <a:ext cx="321998" cy="302127"/>
              <a:chOff x="2578437" y="2424744"/>
              <a:chExt cx="483454" cy="47196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820" name="矩形 819">
                <a:extLst>
                  <a:ext uri="{FF2B5EF4-FFF2-40B4-BE49-F238E27FC236}">
                    <a16:creationId xmlns:a16="http://schemas.microsoft.com/office/drawing/2014/main" id="{438578BD-B5AB-431C-91BC-5E14BC1D01A1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1" name="矩形 820">
                <a:extLst>
                  <a:ext uri="{FF2B5EF4-FFF2-40B4-BE49-F238E27FC236}">
                    <a16:creationId xmlns:a16="http://schemas.microsoft.com/office/drawing/2014/main" id="{D0ACA026-BBEE-47CF-88D6-8CD038F7FEEC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2" name="矩形 821">
                <a:extLst>
                  <a:ext uri="{FF2B5EF4-FFF2-40B4-BE49-F238E27FC236}">
                    <a16:creationId xmlns:a16="http://schemas.microsoft.com/office/drawing/2014/main" id="{83B4011D-5B4E-4811-B583-FCAED0BFA3C3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3" name="矩形 822">
                <a:extLst>
                  <a:ext uri="{FF2B5EF4-FFF2-40B4-BE49-F238E27FC236}">
                    <a16:creationId xmlns:a16="http://schemas.microsoft.com/office/drawing/2014/main" id="{7EEDC9C4-BAE8-42D6-85B6-637383D3860E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809" name="组合 808">
              <a:extLst>
                <a:ext uri="{FF2B5EF4-FFF2-40B4-BE49-F238E27FC236}">
                  <a16:creationId xmlns:a16="http://schemas.microsoft.com/office/drawing/2014/main" id="{3FB72CD8-1CE1-424D-9FE8-327B17AF6FB7}"/>
                </a:ext>
              </a:extLst>
            </p:cNvPr>
            <p:cNvGrpSpPr/>
            <p:nvPr/>
          </p:nvGrpSpPr>
          <p:grpSpPr>
            <a:xfrm>
              <a:off x="7330461" y="1799735"/>
              <a:ext cx="321998" cy="302127"/>
              <a:chOff x="2578437" y="2424744"/>
              <a:chExt cx="483454" cy="47196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816" name="矩形 815">
                <a:extLst>
                  <a:ext uri="{FF2B5EF4-FFF2-40B4-BE49-F238E27FC236}">
                    <a16:creationId xmlns:a16="http://schemas.microsoft.com/office/drawing/2014/main" id="{14AC8717-6037-464D-A3BD-4B0853BACAA4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7" name="矩形 816">
                <a:extLst>
                  <a:ext uri="{FF2B5EF4-FFF2-40B4-BE49-F238E27FC236}">
                    <a16:creationId xmlns:a16="http://schemas.microsoft.com/office/drawing/2014/main" id="{8E9B8E34-0ADF-4F02-A22B-B772A6D1AB69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8" name="矩形 817">
                <a:extLst>
                  <a:ext uri="{FF2B5EF4-FFF2-40B4-BE49-F238E27FC236}">
                    <a16:creationId xmlns:a16="http://schemas.microsoft.com/office/drawing/2014/main" id="{67710D54-3F31-4232-A0D8-AF6DDCE7B542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9" name="矩形 818">
                <a:extLst>
                  <a:ext uri="{FF2B5EF4-FFF2-40B4-BE49-F238E27FC236}">
                    <a16:creationId xmlns:a16="http://schemas.microsoft.com/office/drawing/2014/main" id="{99301E5F-4FF2-46EC-B18B-2854C4BCB704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10" name="文本框 809">
              <a:extLst>
                <a:ext uri="{FF2B5EF4-FFF2-40B4-BE49-F238E27FC236}">
                  <a16:creationId xmlns:a16="http://schemas.microsoft.com/office/drawing/2014/main" id="{2219356E-2E67-44CC-9718-620170965FA9}"/>
                </a:ext>
              </a:extLst>
            </p:cNvPr>
            <p:cNvSpPr txBox="1"/>
            <p:nvPr/>
          </p:nvSpPr>
          <p:spPr>
            <a:xfrm>
              <a:off x="5644343" y="835307"/>
              <a:ext cx="10842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 0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1" name="文本框 810">
              <a:extLst>
                <a:ext uri="{FF2B5EF4-FFF2-40B4-BE49-F238E27FC236}">
                  <a16:creationId xmlns:a16="http://schemas.microsoft.com/office/drawing/2014/main" id="{12A04C91-355B-448D-9EC3-D07676D8B718}"/>
                </a:ext>
              </a:extLst>
            </p:cNvPr>
            <p:cNvSpPr txBox="1"/>
            <p:nvPr/>
          </p:nvSpPr>
          <p:spPr>
            <a:xfrm>
              <a:off x="6875946" y="821315"/>
              <a:ext cx="104937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 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2" name="文本框 811">
              <a:extLst>
                <a:ext uri="{FF2B5EF4-FFF2-40B4-BE49-F238E27FC236}">
                  <a16:creationId xmlns:a16="http://schemas.microsoft.com/office/drawing/2014/main" id="{E673EFDD-1770-4759-9F15-0FBECF44520E}"/>
                </a:ext>
              </a:extLst>
            </p:cNvPr>
            <p:cNvSpPr txBox="1"/>
            <p:nvPr/>
          </p:nvSpPr>
          <p:spPr>
            <a:xfrm>
              <a:off x="5810778" y="1119967"/>
              <a:ext cx="641428" cy="2839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 0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3" name="文本框 812">
              <a:extLst>
                <a:ext uri="{FF2B5EF4-FFF2-40B4-BE49-F238E27FC236}">
                  <a16:creationId xmlns:a16="http://schemas.microsoft.com/office/drawing/2014/main" id="{826CAD3D-118C-427E-9223-5347A2213683}"/>
                </a:ext>
              </a:extLst>
            </p:cNvPr>
            <p:cNvSpPr txBox="1"/>
            <p:nvPr/>
          </p:nvSpPr>
          <p:spPr>
            <a:xfrm>
              <a:off x="5803236" y="2167439"/>
              <a:ext cx="641428" cy="2839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 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4" name="文本框 813">
              <a:extLst>
                <a:ext uri="{FF2B5EF4-FFF2-40B4-BE49-F238E27FC236}">
                  <a16:creationId xmlns:a16="http://schemas.microsoft.com/office/drawing/2014/main" id="{15FCCA51-B120-4849-A3BF-3A4884D86D13}"/>
                </a:ext>
              </a:extLst>
            </p:cNvPr>
            <p:cNvSpPr txBox="1"/>
            <p:nvPr/>
          </p:nvSpPr>
          <p:spPr>
            <a:xfrm>
              <a:off x="7037708" y="1126045"/>
              <a:ext cx="641428" cy="2839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 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5" name="文本框 814">
              <a:extLst>
                <a:ext uri="{FF2B5EF4-FFF2-40B4-BE49-F238E27FC236}">
                  <a16:creationId xmlns:a16="http://schemas.microsoft.com/office/drawing/2014/main" id="{B0D3F85E-B830-4BBC-907F-B7207DB9DF1B}"/>
                </a:ext>
              </a:extLst>
            </p:cNvPr>
            <p:cNvSpPr txBox="1"/>
            <p:nvPr/>
          </p:nvSpPr>
          <p:spPr>
            <a:xfrm>
              <a:off x="7037708" y="2166948"/>
              <a:ext cx="641428" cy="2839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 3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文本框 1157">
              <a:extLst>
                <a:ext uri="{FF2B5EF4-FFF2-40B4-BE49-F238E27FC236}">
                  <a16:creationId xmlns:a16="http://schemas.microsoft.com/office/drawing/2014/main" id="{2CB9BBB2-15B7-44FC-8AA3-5D66ECD0F828}"/>
                </a:ext>
              </a:extLst>
            </p:cNvPr>
            <p:cNvSpPr txBox="1"/>
            <p:nvPr/>
          </p:nvSpPr>
          <p:spPr>
            <a:xfrm>
              <a:off x="6542472" y="3210689"/>
              <a:ext cx="3721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7BF4820-4F99-4C2A-81AC-A2B08EFE5354}"/>
              </a:ext>
            </a:extLst>
          </p:cNvPr>
          <p:cNvGrpSpPr/>
          <p:nvPr/>
        </p:nvGrpSpPr>
        <p:grpSpPr>
          <a:xfrm>
            <a:off x="3215968" y="3742190"/>
            <a:ext cx="2280974" cy="2696804"/>
            <a:chOff x="3215968" y="3742190"/>
            <a:chExt cx="2280974" cy="2696804"/>
          </a:xfrm>
        </p:grpSpPr>
        <p:sp>
          <p:nvSpPr>
            <p:cNvPr id="974" name="矩形 973">
              <a:extLst>
                <a:ext uri="{FF2B5EF4-FFF2-40B4-BE49-F238E27FC236}">
                  <a16:creationId xmlns:a16="http://schemas.microsoft.com/office/drawing/2014/main" id="{B5ECDC7E-0A6E-4C22-B863-FB1CA0A7C54D}"/>
                </a:ext>
              </a:extLst>
            </p:cNvPr>
            <p:cNvSpPr/>
            <p:nvPr/>
          </p:nvSpPr>
          <p:spPr>
            <a:xfrm>
              <a:off x="3349669" y="5464628"/>
              <a:ext cx="643535" cy="5951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75" name="组合 974">
              <a:extLst>
                <a:ext uri="{FF2B5EF4-FFF2-40B4-BE49-F238E27FC236}">
                  <a16:creationId xmlns:a16="http://schemas.microsoft.com/office/drawing/2014/main" id="{EE6F9830-5158-4353-B28B-990921922D1C}"/>
                </a:ext>
              </a:extLst>
            </p:cNvPr>
            <p:cNvGrpSpPr/>
            <p:nvPr/>
          </p:nvGrpSpPr>
          <p:grpSpPr>
            <a:xfrm>
              <a:off x="3349669" y="5465632"/>
              <a:ext cx="321858" cy="297048"/>
              <a:chOff x="2578437" y="2424744"/>
              <a:chExt cx="483454" cy="471967"/>
            </a:xfrm>
            <a:solidFill>
              <a:srgbClr val="92D050"/>
            </a:solidFill>
          </p:grpSpPr>
          <p:sp>
            <p:nvSpPr>
              <p:cNvPr id="1061" name="矩形 1060">
                <a:extLst>
                  <a:ext uri="{FF2B5EF4-FFF2-40B4-BE49-F238E27FC236}">
                    <a16:creationId xmlns:a16="http://schemas.microsoft.com/office/drawing/2014/main" id="{26587ABB-9C75-4B44-A5A3-E52F12EB1EC8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2" name="矩形 1061">
                <a:extLst>
                  <a:ext uri="{FF2B5EF4-FFF2-40B4-BE49-F238E27FC236}">
                    <a16:creationId xmlns:a16="http://schemas.microsoft.com/office/drawing/2014/main" id="{BD2F9CC3-1968-402A-A2D9-F831CE047799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3" name="矩形 1062">
                <a:extLst>
                  <a:ext uri="{FF2B5EF4-FFF2-40B4-BE49-F238E27FC236}">
                    <a16:creationId xmlns:a16="http://schemas.microsoft.com/office/drawing/2014/main" id="{57D9BE7B-4C0C-4DEC-923E-CF5C8E8EEC83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4" name="矩形 1063">
                <a:extLst>
                  <a:ext uri="{FF2B5EF4-FFF2-40B4-BE49-F238E27FC236}">
                    <a16:creationId xmlns:a16="http://schemas.microsoft.com/office/drawing/2014/main" id="{BEB0F585-E2E6-4ACC-A7FA-9736C68B8649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76" name="组合 975">
              <a:extLst>
                <a:ext uri="{FF2B5EF4-FFF2-40B4-BE49-F238E27FC236}">
                  <a16:creationId xmlns:a16="http://schemas.microsoft.com/office/drawing/2014/main" id="{5C0B9ADE-4CA8-4CAB-ADC4-E45EA208CBEB}"/>
                </a:ext>
              </a:extLst>
            </p:cNvPr>
            <p:cNvGrpSpPr/>
            <p:nvPr/>
          </p:nvGrpSpPr>
          <p:grpSpPr>
            <a:xfrm>
              <a:off x="3671529" y="5465632"/>
              <a:ext cx="321858" cy="297048"/>
              <a:chOff x="2578437" y="2424744"/>
              <a:chExt cx="483454" cy="471967"/>
            </a:xfrm>
            <a:solidFill>
              <a:srgbClr val="92D050"/>
            </a:solidFill>
          </p:grpSpPr>
          <p:sp>
            <p:nvSpPr>
              <p:cNvPr id="1057" name="矩形 1056">
                <a:extLst>
                  <a:ext uri="{FF2B5EF4-FFF2-40B4-BE49-F238E27FC236}">
                    <a16:creationId xmlns:a16="http://schemas.microsoft.com/office/drawing/2014/main" id="{A2485D83-A228-4C80-B104-5CC6A98B3B2D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8" name="矩形 1057">
                <a:extLst>
                  <a:ext uri="{FF2B5EF4-FFF2-40B4-BE49-F238E27FC236}">
                    <a16:creationId xmlns:a16="http://schemas.microsoft.com/office/drawing/2014/main" id="{11DD628B-CE11-4776-8E60-187FEF699089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59" name="矩形 1058">
                <a:extLst>
                  <a:ext uri="{FF2B5EF4-FFF2-40B4-BE49-F238E27FC236}">
                    <a16:creationId xmlns:a16="http://schemas.microsoft.com/office/drawing/2014/main" id="{8D369C87-0864-4381-8D17-1C888A43E6F6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0" name="矩形 1059">
                <a:extLst>
                  <a:ext uri="{FF2B5EF4-FFF2-40B4-BE49-F238E27FC236}">
                    <a16:creationId xmlns:a16="http://schemas.microsoft.com/office/drawing/2014/main" id="{7AD73E34-988B-4AAE-8CBF-0AD39DA7CA37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77" name="组合 976">
              <a:extLst>
                <a:ext uri="{FF2B5EF4-FFF2-40B4-BE49-F238E27FC236}">
                  <a16:creationId xmlns:a16="http://schemas.microsoft.com/office/drawing/2014/main" id="{21CA798B-F142-4AD3-8762-2CFE4C480997}"/>
                </a:ext>
              </a:extLst>
            </p:cNvPr>
            <p:cNvGrpSpPr/>
            <p:nvPr/>
          </p:nvGrpSpPr>
          <p:grpSpPr>
            <a:xfrm>
              <a:off x="3349578" y="5762680"/>
              <a:ext cx="321858" cy="297048"/>
              <a:chOff x="2578437" y="2424744"/>
              <a:chExt cx="483454" cy="47196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053" name="矩形 1052">
                <a:extLst>
                  <a:ext uri="{FF2B5EF4-FFF2-40B4-BE49-F238E27FC236}">
                    <a16:creationId xmlns:a16="http://schemas.microsoft.com/office/drawing/2014/main" id="{62CC2631-EEB0-410D-A847-6C5B2B3BA11A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4" name="矩形 1053">
                <a:extLst>
                  <a:ext uri="{FF2B5EF4-FFF2-40B4-BE49-F238E27FC236}">
                    <a16:creationId xmlns:a16="http://schemas.microsoft.com/office/drawing/2014/main" id="{7AF29014-01D3-4AB2-8410-246A0B7AEEA6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55" name="矩形 1054">
                <a:extLst>
                  <a:ext uri="{FF2B5EF4-FFF2-40B4-BE49-F238E27FC236}">
                    <a16:creationId xmlns:a16="http://schemas.microsoft.com/office/drawing/2014/main" id="{9A1B669C-AF73-458D-8666-B61953CFDE3C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6" name="矩形 1055">
                <a:extLst>
                  <a:ext uri="{FF2B5EF4-FFF2-40B4-BE49-F238E27FC236}">
                    <a16:creationId xmlns:a16="http://schemas.microsoft.com/office/drawing/2014/main" id="{6428D598-EFF0-407E-A164-10ACDE6164C2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78" name="组合 977">
              <a:extLst>
                <a:ext uri="{FF2B5EF4-FFF2-40B4-BE49-F238E27FC236}">
                  <a16:creationId xmlns:a16="http://schemas.microsoft.com/office/drawing/2014/main" id="{7135BC61-5A1C-4489-91F3-C0C7F8E4161E}"/>
                </a:ext>
              </a:extLst>
            </p:cNvPr>
            <p:cNvGrpSpPr/>
            <p:nvPr/>
          </p:nvGrpSpPr>
          <p:grpSpPr>
            <a:xfrm>
              <a:off x="3671345" y="5762680"/>
              <a:ext cx="321858" cy="297048"/>
              <a:chOff x="2578437" y="2424744"/>
              <a:chExt cx="483454" cy="47196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049" name="矩形 1048">
                <a:extLst>
                  <a:ext uri="{FF2B5EF4-FFF2-40B4-BE49-F238E27FC236}">
                    <a16:creationId xmlns:a16="http://schemas.microsoft.com/office/drawing/2014/main" id="{1DF360A8-0904-4556-8CF8-6F967E4083CF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0" name="矩形 1049">
                <a:extLst>
                  <a:ext uri="{FF2B5EF4-FFF2-40B4-BE49-F238E27FC236}">
                    <a16:creationId xmlns:a16="http://schemas.microsoft.com/office/drawing/2014/main" id="{FCD0E977-4692-4941-B274-F3F922B82FCF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51" name="矩形 1050">
                <a:extLst>
                  <a:ext uri="{FF2B5EF4-FFF2-40B4-BE49-F238E27FC236}">
                    <a16:creationId xmlns:a16="http://schemas.microsoft.com/office/drawing/2014/main" id="{73DBD8C9-2837-4E9E-91A6-355088B87501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2" name="矩形 1051">
                <a:extLst>
                  <a:ext uri="{FF2B5EF4-FFF2-40B4-BE49-F238E27FC236}">
                    <a16:creationId xmlns:a16="http://schemas.microsoft.com/office/drawing/2014/main" id="{F8E1A7FD-7813-44F6-B596-23F858D081A4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979" name="直接连接符 978">
              <a:extLst>
                <a:ext uri="{FF2B5EF4-FFF2-40B4-BE49-F238E27FC236}">
                  <a16:creationId xmlns:a16="http://schemas.microsoft.com/office/drawing/2014/main" id="{6417153F-43CA-4083-882C-0432E5B23EA6}"/>
                </a:ext>
              </a:extLst>
            </p:cNvPr>
            <p:cNvCxnSpPr>
              <a:cxnSpLocks/>
            </p:cNvCxnSpPr>
            <p:nvPr/>
          </p:nvCxnSpPr>
          <p:spPr>
            <a:xfrm>
              <a:off x="4300169" y="3742190"/>
              <a:ext cx="0" cy="23400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0" name="矩形 979">
              <a:extLst>
                <a:ext uri="{FF2B5EF4-FFF2-40B4-BE49-F238E27FC236}">
                  <a16:creationId xmlns:a16="http://schemas.microsoft.com/office/drawing/2014/main" id="{9180F04E-26CC-4354-BB8F-379590ACFA71}"/>
                </a:ext>
              </a:extLst>
            </p:cNvPr>
            <p:cNvSpPr/>
            <p:nvPr/>
          </p:nvSpPr>
          <p:spPr>
            <a:xfrm>
              <a:off x="3354959" y="4422361"/>
              <a:ext cx="643808" cy="61318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81" name="组合 980">
              <a:extLst>
                <a:ext uri="{FF2B5EF4-FFF2-40B4-BE49-F238E27FC236}">
                  <a16:creationId xmlns:a16="http://schemas.microsoft.com/office/drawing/2014/main" id="{E9841EEA-1F79-49E0-A0AD-44C16CA2C6B1}"/>
                </a:ext>
              </a:extLst>
            </p:cNvPr>
            <p:cNvGrpSpPr/>
            <p:nvPr/>
          </p:nvGrpSpPr>
          <p:grpSpPr>
            <a:xfrm>
              <a:off x="3354959" y="4423395"/>
              <a:ext cx="321995" cy="306073"/>
              <a:chOff x="2578437" y="2424744"/>
              <a:chExt cx="483454" cy="471967"/>
            </a:xfrm>
            <a:solidFill>
              <a:srgbClr val="FF0000"/>
            </a:solidFill>
          </p:grpSpPr>
          <p:sp>
            <p:nvSpPr>
              <p:cNvPr id="1045" name="矩形 1044">
                <a:extLst>
                  <a:ext uri="{FF2B5EF4-FFF2-40B4-BE49-F238E27FC236}">
                    <a16:creationId xmlns:a16="http://schemas.microsoft.com/office/drawing/2014/main" id="{62AB1B0D-6CBD-49C5-BCEB-5C8792738380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6" name="矩形 1045">
                <a:extLst>
                  <a:ext uri="{FF2B5EF4-FFF2-40B4-BE49-F238E27FC236}">
                    <a16:creationId xmlns:a16="http://schemas.microsoft.com/office/drawing/2014/main" id="{DC50393B-7518-44E1-8FC8-AFEB65714462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7" name="矩形 1046">
                <a:extLst>
                  <a:ext uri="{FF2B5EF4-FFF2-40B4-BE49-F238E27FC236}">
                    <a16:creationId xmlns:a16="http://schemas.microsoft.com/office/drawing/2014/main" id="{4D253661-FBC7-47C8-A8DE-2A078E1AD94E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8" name="矩形 1047">
                <a:extLst>
                  <a:ext uri="{FF2B5EF4-FFF2-40B4-BE49-F238E27FC236}">
                    <a16:creationId xmlns:a16="http://schemas.microsoft.com/office/drawing/2014/main" id="{8D9E8270-CDF7-44F1-BB75-ED3D3140EDD9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82" name="组合 981">
              <a:extLst>
                <a:ext uri="{FF2B5EF4-FFF2-40B4-BE49-F238E27FC236}">
                  <a16:creationId xmlns:a16="http://schemas.microsoft.com/office/drawing/2014/main" id="{9B5A6DE2-6B7A-4A82-92E9-7C03D19FFA51}"/>
                </a:ext>
              </a:extLst>
            </p:cNvPr>
            <p:cNvGrpSpPr/>
            <p:nvPr/>
          </p:nvGrpSpPr>
          <p:grpSpPr>
            <a:xfrm>
              <a:off x="3676954" y="4423395"/>
              <a:ext cx="321995" cy="306073"/>
              <a:chOff x="2578437" y="2424744"/>
              <a:chExt cx="483454" cy="471967"/>
            </a:xfrm>
            <a:solidFill>
              <a:srgbClr val="FF0000"/>
            </a:solidFill>
          </p:grpSpPr>
          <p:sp>
            <p:nvSpPr>
              <p:cNvPr id="1041" name="矩形 1040">
                <a:extLst>
                  <a:ext uri="{FF2B5EF4-FFF2-40B4-BE49-F238E27FC236}">
                    <a16:creationId xmlns:a16="http://schemas.microsoft.com/office/drawing/2014/main" id="{CE7648C0-F86D-43ED-9F5C-C018F9D65EA3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2" name="矩形 1041">
                <a:extLst>
                  <a:ext uri="{FF2B5EF4-FFF2-40B4-BE49-F238E27FC236}">
                    <a16:creationId xmlns:a16="http://schemas.microsoft.com/office/drawing/2014/main" id="{70E5DDF8-124B-4A67-A81C-AD36C29FF3D7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3" name="矩形 1042">
                <a:extLst>
                  <a:ext uri="{FF2B5EF4-FFF2-40B4-BE49-F238E27FC236}">
                    <a16:creationId xmlns:a16="http://schemas.microsoft.com/office/drawing/2014/main" id="{9BE7190C-8F37-4DFA-A062-17045C63F515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4" name="矩形 1043">
                <a:extLst>
                  <a:ext uri="{FF2B5EF4-FFF2-40B4-BE49-F238E27FC236}">
                    <a16:creationId xmlns:a16="http://schemas.microsoft.com/office/drawing/2014/main" id="{1C9D4ED2-1507-4C46-8D91-426522BB62B3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83" name="组合 982">
              <a:extLst>
                <a:ext uri="{FF2B5EF4-FFF2-40B4-BE49-F238E27FC236}">
                  <a16:creationId xmlns:a16="http://schemas.microsoft.com/office/drawing/2014/main" id="{A160B66B-F22A-4805-9C5D-0E771EA7E1B1}"/>
                </a:ext>
              </a:extLst>
            </p:cNvPr>
            <p:cNvGrpSpPr/>
            <p:nvPr/>
          </p:nvGrpSpPr>
          <p:grpSpPr>
            <a:xfrm>
              <a:off x="3354868" y="4729468"/>
              <a:ext cx="321995" cy="306073"/>
              <a:chOff x="2578437" y="2424744"/>
              <a:chExt cx="483454" cy="471967"/>
            </a:xfrm>
            <a:solidFill>
              <a:srgbClr val="FFC000"/>
            </a:solidFill>
          </p:grpSpPr>
          <p:sp>
            <p:nvSpPr>
              <p:cNvPr id="1037" name="矩形 1036">
                <a:extLst>
                  <a:ext uri="{FF2B5EF4-FFF2-40B4-BE49-F238E27FC236}">
                    <a16:creationId xmlns:a16="http://schemas.microsoft.com/office/drawing/2014/main" id="{6117251E-F99E-4972-90AD-5CCE20B597B0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8" name="矩形 1037">
                <a:extLst>
                  <a:ext uri="{FF2B5EF4-FFF2-40B4-BE49-F238E27FC236}">
                    <a16:creationId xmlns:a16="http://schemas.microsoft.com/office/drawing/2014/main" id="{1041B6B3-EEB9-4ED9-A533-E471107034F4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9" name="矩形 1038">
                <a:extLst>
                  <a:ext uri="{FF2B5EF4-FFF2-40B4-BE49-F238E27FC236}">
                    <a16:creationId xmlns:a16="http://schemas.microsoft.com/office/drawing/2014/main" id="{27492921-E288-4AAD-B50D-3F540E129A7E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0" name="矩形 1039">
                <a:extLst>
                  <a:ext uri="{FF2B5EF4-FFF2-40B4-BE49-F238E27FC236}">
                    <a16:creationId xmlns:a16="http://schemas.microsoft.com/office/drawing/2014/main" id="{3EEFAAB8-2449-4614-A2A4-646A7892AA9B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84" name="组合 983">
              <a:extLst>
                <a:ext uri="{FF2B5EF4-FFF2-40B4-BE49-F238E27FC236}">
                  <a16:creationId xmlns:a16="http://schemas.microsoft.com/office/drawing/2014/main" id="{CEA8D0C5-C4D4-4CEC-8395-81DC5514430E}"/>
                </a:ext>
              </a:extLst>
            </p:cNvPr>
            <p:cNvGrpSpPr/>
            <p:nvPr/>
          </p:nvGrpSpPr>
          <p:grpSpPr>
            <a:xfrm>
              <a:off x="3676771" y="4729468"/>
              <a:ext cx="321995" cy="306073"/>
              <a:chOff x="2578437" y="2424744"/>
              <a:chExt cx="483454" cy="471967"/>
            </a:xfrm>
            <a:solidFill>
              <a:srgbClr val="FFC000"/>
            </a:solidFill>
          </p:grpSpPr>
          <p:sp>
            <p:nvSpPr>
              <p:cNvPr id="1033" name="矩形 1032">
                <a:extLst>
                  <a:ext uri="{FF2B5EF4-FFF2-40B4-BE49-F238E27FC236}">
                    <a16:creationId xmlns:a16="http://schemas.microsoft.com/office/drawing/2014/main" id="{FF821285-641B-45C9-9285-ACEAA1DCDEF7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4" name="矩形 1033">
                <a:extLst>
                  <a:ext uri="{FF2B5EF4-FFF2-40B4-BE49-F238E27FC236}">
                    <a16:creationId xmlns:a16="http://schemas.microsoft.com/office/drawing/2014/main" id="{3291E461-E54F-4568-85A3-CEDA5B2C3A3E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5" name="矩形 1034">
                <a:extLst>
                  <a:ext uri="{FF2B5EF4-FFF2-40B4-BE49-F238E27FC236}">
                    <a16:creationId xmlns:a16="http://schemas.microsoft.com/office/drawing/2014/main" id="{77292C06-B67D-430B-894F-50A33CEC795A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6" name="矩形 1035">
                <a:extLst>
                  <a:ext uri="{FF2B5EF4-FFF2-40B4-BE49-F238E27FC236}">
                    <a16:creationId xmlns:a16="http://schemas.microsoft.com/office/drawing/2014/main" id="{EEB6E089-C61D-4239-A425-6A13DF720A2D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85" name="矩形 984">
              <a:extLst>
                <a:ext uri="{FF2B5EF4-FFF2-40B4-BE49-F238E27FC236}">
                  <a16:creationId xmlns:a16="http://schemas.microsoft.com/office/drawing/2014/main" id="{5093CD20-C5D9-4FF1-972C-91FA28C3F1D9}"/>
                </a:ext>
              </a:extLst>
            </p:cNvPr>
            <p:cNvSpPr/>
            <p:nvPr/>
          </p:nvSpPr>
          <p:spPr>
            <a:xfrm>
              <a:off x="4580384" y="5471176"/>
              <a:ext cx="648576" cy="5964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86" name="组合 985">
              <a:extLst>
                <a:ext uri="{FF2B5EF4-FFF2-40B4-BE49-F238E27FC236}">
                  <a16:creationId xmlns:a16="http://schemas.microsoft.com/office/drawing/2014/main" id="{93E78A55-4727-42B4-84B4-097D506242FE}"/>
                </a:ext>
              </a:extLst>
            </p:cNvPr>
            <p:cNvGrpSpPr/>
            <p:nvPr/>
          </p:nvGrpSpPr>
          <p:grpSpPr>
            <a:xfrm>
              <a:off x="4580384" y="5472182"/>
              <a:ext cx="324380" cy="297740"/>
              <a:chOff x="2578437" y="2424744"/>
              <a:chExt cx="483454" cy="471967"/>
            </a:xfrm>
            <a:solidFill>
              <a:srgbClr val="92D050"/>
            </a:solidFill>
          </p:grpSpPr>
          <p:sp>
            <p:nvSpPr>
              <p:cNvPr id="1029" name="矩形 1028">
                <a:extLst>
                  <a:ext uri="{FF2B5EF4-FFF2-40B4-BE49-F238E27FC236}">
                    <a16:creationId xmlns:a16="http://schemas.microsoft.com/office/drawing/2014/main" id="{062D38D3-9A44-4D5B-BF4B-9B25F3E8A430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0" name="矩形 1029">
                <a:extLst>
                  <a:ext uri="{FF2B5EF4-FFF2-40B4-BE49-F238E27FC236}">
                    <a16:creationId xmlns:a16="http://schemas.microsoft.com/office/drawing/2014/main" id="{5D54840D-E69D-4A60-B549-21A5CB98F163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1" name="矩形 1030">
                <a:extLst>
                  <a:ext uri="{FF2B5EF4-FFF2-40B4-BE49-F238E27FC236}">
                    <a16:creationId xmlns:a16="http://schemas.microsoft.com/office/drawing/2014/main" id="{8EDFFB04-89F2-47B5-A472-97C2E51649AE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2" name="矩形 1031">
                <a:extLst>
                  <a:ext uri="{FF2B5EF4-FFF2-40B4-BE49-F238E27FC236}">
                    <a16:creationId xmlns:a16="http://schemas.microsoft.com/office/drawing/2014/main" id="{38DE5E99-C7DF-425D-86CA-776B0E1162A9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87" name="组合 986">
              <a:extLst>
                <a:ext uri="{FF2B5EF4-FFF2-40B4-BE49-F238E27FC236}">
                  <a16:creationId xmlns:a16="http://schemas.microsoft.com/office/drawing/2014/main" id="{ACBAC40E-2E9C-444D-8CE1-A9A7AD196BE1}"/>
                </a:ext>
              </a:extLst>
            </p:cNvPr>
            <p:cNvGrpSpPr/>
            <p:nvPr/>
          </p:nvGrpSpPr>
          <p:grpSpPr>
            <a:xfrm>
              <a:off x="4904764" y="5472182"/>
              <a:ext cx="324380" cy="297740"/>
              <a:chOff x="2578437" y="2424744"/>
              <a:chExt cx="483454" cy="471967"/>
            </a:xfrm>
            <a:solidFill>
              <a:srgbClr val="92D050"/>
            </a:solidFill>
          </p:grpSpPr>
          <p:sp>
            <p:nvSpPr>
              <p:cNvPr id="1025" name="矩形 1024">
                <a:extLst>
                  <a:ext uri="{FF2B5EF4-FFF2-40B4-BE49-F238E27FC236}">
                    <a16:creationId xmlns:a16="http://schemas.microsoft.com/office/drawing/2014/main" id="{68697F30-02BF-4828-AF6E-8151E385DFF4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6" name="矩形 1025">
                <a:extLst>
                  <a:ext uri="{FF2B5EF4-FFF2-40B4-BE49-F238E27FC236}">
                    <a16:creationId xmlns:a16="http://schemas.microsoft.com/office/drawing/2014/main" id="{1E14DD01-04A9-46FA-AA21-F0AFF26C2C2B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7" name="矩形 1026">
                <a:extLst>
                  <a:ext uri="{FF2B5EF4-FFF2-40B4-BE49-F238E27FC236}">
                    <a16:creationId xmlns:a16="http://schemas.microsoft.com/office/drawing/2014/main" id="{1800B360-6369-47AF-A23C-3239778C9A70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8" name="矩形 1027">
                <a:extLst>
                  <a:ext uri="{FF2B5EF4-FFF2-40B4-BE49-F238E27FC236}">
                    <a16:creationId xmlns:a16="http://schemas.microsoft.com/office/drawing/2014/main" id="{9A8FFAFD-A064-472E-A626-6F7E4CDB8CED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88" name="组合 987">
              <a:extLst>
                <a:ext uri="{FF2B5EF4-FFF2-40B4-BE49-F238E27FC236}">
                  <a16:creationId xmlns:a16="http://schemas.microsoft.com/office/drawing/2014/main" id="{D8ACAE98-420A-4F2F-81F5-C8A266BEFC17}"/>
                </a:ext>
              </a:extLst>
            </p:cNvPr>
            <p:cNvGrpSpPr/>
            <p:nvPr/>
          </p:nvGrpSpPr>
          <p:grpSpPr>
            <a:xfrm>
              <a:off x="4580292" y="5769922"/>
              <a:ext cx="324380" cy="297740"/>
              <a:chOff x="2578437" y="2424744"/>
              <a:chExt cx="483454" cy="47196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021" name="矩形 1020">
                <a:extLst>
                  <a:ext uri="{FF2B5EF4-FFF2-40B4-BE49-F238E27FC236}">
                    <a16:creationId xmlns:a16="http://schemas.microsoft.com/office/drawing/2014/main" id="{E3F2CAE8-715C-4F1B-A8E6-047ED31F3624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2" name="矩形 1021">
                <a:extLst>
                  <a:ext uri="{FF2B5EF4-FFF2-40B4-BE49-F238E27FC236}">
                    <a16:creationId xmlns:a16="http://schemas.microsoft.com/office/drawing/2014/main" id="{E31C8606-D7C1-4BB7-8405-ADE321B6155D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3" name="矩形 1022">
                <a:extLst>
                  <a:ext uri="{FF2B5EF4-FFF2-40B4-BE49-F238E27FC236}">
                    <a16:creationId xmlns:a16="http://schemas.microsoft.com/office/drawing/2014/main" id="{7C1B0D2D-A13A-4FDC-9E18-820104C47B67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4" name="矩形 1023">
                <a:extLst>
                  <a:ext uri="{FF2B5EF4-FFF2-40B4-BE49-F238E27FC236}">
                    <a16:creationId xmlns:a16="http://schemas.microsoft.com/office/drawing/2014/main" id="{44B71CAE-7E27-47E2-AE0B-888DBF524D8C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89" name="组合 988">
              <a:extLst>
                <a:ext uri="{FF2B5EF4-FFF2-40B4-BE49-F238E27FC236}">
                  <a16:creationId xmlns:a16="http://schemas.microsoft.com/office/drawing/2014/main" id="{07E62900-FEC1-4EDE-A184-D0BC08178738}"/>
                </a:ext>
              </a:extLst>
            </p:cNvPr>
            <p:cNvGrpSpPr/>
            <p:nvPr/>
          </p:nvGrpSpPr>
          <p:grpSpPr>
            <a:xfrm>
              <a:off x="4904580" y="5769922"/>
              <a:ext cx="324380" cy="297740"/>
              <a:chOff x="2578437" y="2424744"/>
              <a:chExt cx="483454" cy="47196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017" name="矩形 1016">
                <a:extLst>
                  <a:ext uri="{FF2B5EF4-FFF2-40B4-BE49-F238E27FC236}">
                    <a16:creationId xmlns:a16="http://schemas.microsoft.com/office/drawing/2014/main" id="{41C90915-E210-448C-B62A-F2136FC90075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8" name="矩形 1017">
                <a:extLst>
                  <a:ext uri="{FF2B5EF4-FFF2-40B4-BE49-F238E27FC236}">
                    <a16:creationId xmlns:a16="http://schemas.microsoft.com/office/drawing/2014/main" id="{1FA3C63C-194D-4B46-8EFD-B05BB047E51B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9" name="矩形 1018">
                <a:extLst>
                  <a:ext uri="{FF2B5EF4-FFF2-40B4-BE49-F238E27FC236}">
                    <a16:creationId xmlns:a16="http://schemas.microsoft.com/office/drawing/2014/main" id="{0CB11F7E-F608-4F79-A1AC-1C8E10CEA1FA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0" name="矩形 1019">
                <a:extLst>
                  <a:ext uri="{FF2B5EF4-FFF2-40B4-BE49-F238E27FC236}">
                    <a16:creationId xmlns:a16="http://schemas.microsoft.com/office/drawing/2014/main" id="{19971118-5FB2-4BCC-B5EB-0A8A42A64C9E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90" name="矩形 989">
              <a:extLst>
                <a:ext uri="{FF2B5EF4-FFF2-40B4-BE49-F238E27FC236}">
                  <a16:creationId xmlns:a16="http://schemas.microsoft.com/office/drawing/2014/main" id="{649C2C5B-23F9-407D-BBF0-F6D2B272DF84}"/>
                </a:ext>
              </a:extLst>
            </p:cNvPr>
            <p:cNvSpPr/>
            <p:nvPr/>
          </p:nvSpPr>
          <p:spPr>
            <a:xfrm>
              <a:off x="4580270" y="4419806"/>
              <a:ext cx="643814" cy="6052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91" name="组合 990">
              <a:extLst>
                <a:ext uri="{FF2B5EF4-FFF2-40B4-BE49-F238E27FC236}">
                  <a16:creationId xmlns:a16="http://schemas.microsoft.com/office/drawing/2014/main" id="{256CE47D-D70A-46B0-B4F1-ECA326293AC6}"/>
                </a:ext>
              </a:extLst>
            </p:cNvPr>
            <p:cNvGrpSpPr/>
            <p:nvPr/>
          </p:nvGrpSpPr>
          <p:grpSpPr>
            <a:xfrm>
              <a:off x="4580270" y="4420827"/>
              <a:ext cx="321998" cy="302127"/>
              <a:chOff x="2578437" y="2424744"/>
              <a:chExt cx="483454" cy="471967"/>
            </a:xfrm>
            <a:solidFill>
              <a:srgbClr val="FF0000"/>
            </a:solidFill>
          </p:grpSpPr>
          <p:sp>
            <p:nvSpPr>
              <p:cNvPr id="1013" name="矩形 1012">
                <a:extLst>
                  <a:ext uri="{FF2B5EF4-FFF2-40B4-BE49-F238E27FC236}">
                    <a16:creationId xmlns:a16="http://schemas.microsoft.com/office/drawing/2014/main" id="{3CC982B7-6737-4AD2-BBD6-9151B7F4278D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4" name="矩形 1013">
                <a:extLst>
                  <a:ext uri="{FF2B5EF4-FFF2-40B4-BE49-F238E27FC236}">
                    <a16:creationId xmlns:a16="http://schemas.microsoft.com/office/drawing/2014/main" id="{0B893C17-104D-4464-AD41-1A0D8E4367B0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5" name="矩形 1014">
                <a:extLst>
                  <a:ext uri="{FF2B5EF4-FFF2-40B4-BE49-F238E27FC236}">
                    <a16:creationId xmlns:a16="http://schemas.microsoft.com/office/drawing/2014/main" id="{9AC7F3E7-7FF2-4BCE-8EC7-417CD2631E7E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6" name="矩形 1015">
                <a:extLst>
                  <a:ext uri="{FF2B5EF4-FFF2-40B4-BE49-F238E27FC236}">
                    <a16:creationId xmlns:a16="http://schemas.microsoft.com/office/drawing/2014/main" id="{D9724AEC-F987-4D15-A72D-67DE55DE5889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92" name="组合 991">
              <a:extLst>
                <a:ext uri="{FF2B5EF4-FFF2-40B4-BE49-F238E27FC236}">
                  <a16:creationId xmlns:a16="http://schemas.microsoft.com/office/drawing/2014/main" id="{001822A7-5778-4D6C-A5FA-34C578448BB5}"/>
                </a:ext>
              </a:extLst>
            </p:cNvPr>
            <p:cNvGrpSpPr/>
            <p:nvPr/>
          </p:nvGrpSpPr>
          <p:grpSpPr>
            <a:xfrm>
              <a:off x="4902269" y="4420827"/>
              <a:ext cx="321998" cy="302127"/>
              <a:chOff x="2578437" y="2424744"/>
              <a:chExt cx="483454" cy="471967"/>
            </a:xfrm>
            <a:solidFill>
              <a:srgbClr val="FF0000"/>
            </a:solidFill>
          </p:grpSpPr>
          <p:sp>
            <p:nvSpPr>
              <p:cNvPr id="1009" name="矩形 1008">
                <a:extLst>
                  <a:ext uri="{FF2B5EF4-FFF2-40B4-BE49-F238E27FC236}">
                    <a16:creationId xmlns:a16="http://schemas.microsoft.com/office/drawing/2014/main" id="{643263E3-65B4-464B-AC60-AA59165CF591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0" name="矩形 1009">
                <a:extLst>
                  <a:ext uri="{FF2B5EF4-FFF2-40B4-BE49-F238E27FC236}">
                    <a16:creationId xmlns:a16="http://schemas.microsoft.com/office/drawing/2014/main" id="{955A0585-9C2B-4C0F-BEB7-99C24BDB4B6E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1" name="矩形 1010">
                <a:extLst>
                  <a:ext uri="{FF2B5EF4-FFF2-40B4-BE49-F238E27FC236}">
                    <a16:creationId xmlns:a16="http://schemas.microsoft.com/office/drawing/2014/main" id="{39EB509A-DE2C-4112-B19F-28E181E414C3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2" name="矩形 1011">
                <a:extLst>
                  <a:ext uri="{FF2B5EF4-FFF2-40B4-BE49-F238E27FC236}">
                    <a16:creationId xmlns:a16="http://schemas.microsoft.com/office/drawing/2014/main" id="{4CFA5EC7-0439-41AC-AE0C-2D551E425AB4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93" name="组合 992">
              <a:extLst>
                <a:ext uri="{FF2B5EF4-FFF2-40B4-BE49-F238E27FC236}">
                  <a16:creationId xmlns:a16="http://schemas.microsoft.com/office/drawing/2014/main" id="{6B25843F-1CFA-4AB8-AADA-CBE77ACCA86D}"/>
                </a:ext>
              </a:extLst>
            </p:cNvPr>
            <p:cNvGrpSpPr/>
            <p:nvPr/>
          </p:nvGrpSpPr>
          <p:grpSpPr>
            <a:xfrm>
              <a:off x="4580179" y="4722954"/>
              <a:ext cx="321998" cy="302127"/>
              <a:chOff x="2578437" y="2424744"/>
              <a:chExt cx="483454" cy="471967"/>
            </a:xfrm>
            <a:solidFill>
              <a:srgbClr val="FFC000"/>
            </a:solidFill>
          </p:grpSpPr>
          <p:sp>
            <p:nvSpPr>
              <p:cNvPr id="1005" name="矩形 1004">
                <a:extLst>
                  <a:ext uri="{FF2B5EF4-FFF2-40B4-BE49-F238E27FC236}">
                    <a16:creationId xmlns:a16="http://schemas.microsoft.com/office/drawing/2014/main" id="{1F73FD40-D3C8-4897-99E3-86FF2A2AF9E7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6" name="矩形 1005">
                <a:extLst>
                  <a:ext uri="{FF2B5EF4-FFF2-40B4-BE49-F238E27FC236}">
                    <a16:creationId xmlns:a16="http://schemas.microsoft.com/office/drawing/2014/main" id="{9BDCD71A-B4CC-49EE-90AB-9D50FE82C433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07" name="矩形 1006">
                <a:extLst>
                  <a:ext uri="{FF2B5EF4-FFF2-40B4-BE49-F238E27FC236}">
                    <a16:creationId xmlns:a16="http://schemas.microsoft.com/office/drawing/2014/main" id="{2453DA3E-9F04-4470-B29D-516F4B478B38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8" name="矩形 1007">
                <a:extLst>
                  <a:ext uri="{FF2B5EF4-FFF2-40B4-BE49-F238E27FC236}">
                    <a16:creationId xmlns:a16="http://schemas.microsoft.com/office/drawing/2014/main" id="{7A6D9273-5537-421E-AEC7-CABA21FAD0C9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94" name="组合 993">
              <a:extLst>
                <a:ext uri="{FF2B5EF4-FFF2-40B4-BE49-F238E27FC236}">
                  <a16:creationId xmlns:a16="http://schemas.microsoft.com/office/drawing/2014/main" id="{D4A32C3F-4496-4B89-9875-364442F25110}"/>
                </a:ext>
              </a:extLst>
            </p:cNvPr>
            <p:cNvGrpSpPr/>
            <p:nvPr/>
          </p:nvGrpSpPr>
          <p:grpSpPr>
            <a:xfrm>
              <a:off x="4902086" y="4722954"/>
              <a:ext cx="321998" cy="302127"/>
              <a:chOff x="2578437" y="2424744"/>
              <a:chExt cx="483454" cy="471967"/>
            </a:xfrm>
            <a:solidFill>
              <a:srgbClr val="FFC000"/>
            </a:solidFill>
          </p:grpSpPr>
          <p:sp>
            <p:nvSpPr>
              <p:cNvPr id="1001" name="矩形 1000">
                <a:extLst>
                  <a:ext uri="{FF2B5EF4-FFF2-40B4-BE49-F238E27FC236}">
                    <a16:creationId xmlns:a16="http://schemas.microsoft.com/office/drawing/2014/main" id="{3DFEE89C-0DDF-46AB-86A5-87C745A6F296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2" name="矩形 1001">
                <a:extLst>
                  <a:ext uri="{FF2B5EF4-FFF2-40B4-BE49-F238E27FC236}">
                    <a16:creationId xmlns:a16="http://schemas.microsoft.com/office/drawing/2014/main" id="{200288E7-91C8-4405-84DF-805AEF2792B3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03" name="矩形 1002">
                <a:extLst>
                  <a:ext uri="{FF2B5EF4-FFF2-40B4-BE49-F238E27FC236}">
                    <a16:creationId xmlns:a16="http://schemas.microsoft.com/office/drawing/2014/main" id="{48098F97-182B-454A-8680-DE0A51EE5CD3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4" name="矩形 1003">
                <a:extLst>
                  <a:ext uri="{FF2B5EF4-FFF2-40B4-BE49-F238E27FC236}">
                    <a16:creationId xmlns:a16="http://schemas.microsoft.com/office/drawing/2014/main" id="{7960D399-8487-4960-9BD8-2A120BD29DD6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95" name="文本框 994">
              <a:extLst>
                <a:ext uri="{FF2B5EF4-FFF2-40B4-BE49-F238E27FC236}">
                  <a16:creationId xmlns:a16="http://schemas.microsoft.com/office/drawing/2014/main" id="{75B8782C-BF24-483D-BDC0-276C700064A5}"/>
                </a:ext>
              </a:extLst>
            </p:cNvPr>
            <p:cNvSpPr txBox="1"/>
            <p:nvPr/>
          </p:nvSpPr>
          <p:spPr>
            <a:xfrm>
              <a:off x="3215968" y="3758526"/>
              <a:ext cx="10842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 0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6" name="文本框 995">
              <a:extLst>
                <a:ext uri="{FF2B5EF4-FFF2-40B4-BE49-F238E27FC236}">
                  <a16:creationId xmlns:a16="http://schemas.microsoft.com/office/drawing/2014/main" id="{FBF9F0C9-7422-4749-9B2B-991D82A1E91A}"/>
                </a:ext>
              </a:extLst>
            </p:cNvPr>
            <p:cNvSpPr txBox="1"/>
            <p:nvPr/>
          </p:nvSpPr>
          <p:spPr>
            <a:xfrm>
              <a:off x="4447571" y="3744534"/>
              <a:ext cx="104937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 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7" name="文本框 996">
              <a:extLst>
                <a:ext uri="{FF2B5EF4-FFF2-40B4-BE49-F238E27FC236}">
                  <a16:creationId xmlns:a16="http://schemas.microsoft.com/office/drawing/2014/main" id="{6D0896FA-2721-40FF-A795-AD1639082965}"/>
                </a:ext>
              </a:extLst>
            </p:cNvPr>
            <p:cNvSpPr txBox="1"/>
            <p:nvPr/>
          </p:nvSpPr>
          <p:spPr>
            <a:xfrm>
              <a:off x="3382403" y="4043186"/>
              <a:ext cx="641428" cy="2839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 0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8" name="文本框 997">
              <a:extLst>
                <a:ext uri="{FF2B5EF4-FFF2-40B4-BE49-F238E27FC236}">
                  <a16:creationId xmlns:a16="http://schemas.microsoft.com/office/drawing/2014/main" id="{39184027-DA8E-4134-83D0-89A5F4BAB7BA}"/>
                </a:ext>
              </a:extLst>
            </p:cNvPr>
            <p:cNvSpPr txBox="1"/>
            <p:nvPr/>
          </p:nvSpPr>
          <p:spPr>
            <a:xfrm>
              <a:off x="3374861" y="5090658"/>
              <a:ext cx="641428" cy="2839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 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9" name="文本框 998">
              <a:extLst>
                <a:ext uri="{FF2B5EF4-FFF2-40B4-BE49-F238E27FC236}">
                  <a16:creationId xmlns:a16="http://schemas.microsoft.com/office/drawing/2014/main" id="{868B4BAD-C461-48B8-B32A-58E026B88F0D}"/>
                </a:ext>
              </a:extLst>
            </p:cNvPr>
            <p:cNvSpPr txBox="1"/>
            <p:nvPr/>
          </p:nvSpPr>
          <p:spPr>
            <a:xfrm>
              <a:off x="4609333" y="4049264"/>
              <a:ext cx="641428" cy="2839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 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0" name="文本框 999">
              <a:extLst>
                <a:ext uri="{FF2B5EF4-FFF2-40B4-BE49-F238E27FC236}">
                  <a16:creationId xmlns:a16="http://schemas.microsoft.com/office/drawing/2014/main" id="{2DA67B4A-DFA0-40A1-9460-FB7CCA5D7C4E}"/>
                </a:ext>
              </a:extLst>
            </p:cNvPr>
            <p:cNvSpPr txBox="1"/>
            <p:nvPr/>
          </p:nvSpPr>
          <p:spPr>
            <a:xfrm>
              <a:off x="4609333" y="5090167"/>
              <a:ext cx="641428" cy="2839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 3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9" name="文本框 1158">
              <a:extLst>
                <a:ext uri="{FF2B5EF4-FFF2-40B4-BE49-F238E27FC236}">
                  <a16:creationId xmlns:a16="http://schemas.microsoft.com/office/drawing/2014/main" id="{B9A859C5-7F5F-4E2C-9762-52D876FAC759}"/>
                </a:ext>
              </a:extLst>
            </p:cNvPr>
            <p:cNvSpPr txBox="1"/>
            <p:nvPr/>
          </p:nvSpPr>
          <p:spPr>
            <a:xfrm>
              <a:off x="4114097" y="6100440"/>
              <a:ext cx="3721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B13F689-032D-473E-98F5-91F792F06358}"/>
              </a:ext>
            </a:extLst>
          </p:cNvPr>
          <p:cNvGrpSpPr/>
          <p:nvPr/>
        </p:nvGrpSpPr>
        <p:grpSpPr>
          <a:xfrm>
            <a:off x="5644343" y="3742190"/>
            <a:ext cx="2280974" cy="2696804"/>
            <a:chOff x="5644343" y="3742190"/>
            <a:chExt cx="2280974" cy="2696804"/>
          </a:xfrm>
        </p:grpSpPr>
        <p:sp>
          <p:nvSpPr>
            <p:cNvPr id="1066" name="矩形 1065">
              <a:extLst>
                <a:ext uri="{FF2B5EF4-FFF2-40B4-BE49-F238E27FC236}">
                  <a16:creationId xmlns:a16="http://schemas.microsoft.com/office/drawing/2014/main" id="{0918E6D4-0A88-4D2E-975C-F13DFE8D1437}"/>
                </a:ext>
              </a:extLst>
            </p:cNvPr>
            <p:cNvSpPr/>
            <p:nvPr/>
          </p:nvSpPr>
          <p:spPr>
            <a:xfrm>
              <a:off x="5778044" y="5464628"/>
              <a:ext cx="643535" cy="5951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67" name="组合 1066">
              <a:extLst>
                <a:ext uri="{FF2B5EF4-FFF2-40B4-BE49-F238E27FC236}">
                  <a16:creationId xmlns:a16="http://schemas.microsoft.com/office/drawing/2014/main" id="{BB9B357A-F607-469E-92DC-2A970E345D79}"/>
                </a:ext>
              </a:extLst>
            </p:cNvPr>
            <p:cNvGrpSpPr/>
            <p:nvPr/>
          </p:nvGrpSpPr>
          <p:grpSpPr>
            <a:xfrm>
              <a:off x="5778044" y="5465632"/>
              <a:ext cx="321858" cy="297048"/>
              <a:chOff x="2578437" y="2424744"/>
              <a:chExt cx="483454" cy="471967"/>
            </a:xfrm>
            <a:solidFill>
              <a:srgbClr val="FF0000"/>
            </a:solidFill>
          </p:grpSpPr>
          <p:sp>
            <p:nvSpPr>
              <p:cNvPr id="1153" name="矩形 1152">
                <a:extLst>
                  <a:ext uri="{FF2B5EF4-FFF2-40B4-BE49-F238E27FC236}">
                    <a16:creationId xmlns:a16="http://schemas.microsoft.com/office/drawing/2014/main" id="{C1C99984-6A0B-4005-80E8-BEEB49960CFB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4" name="矩形 1153">
                <a:extLst>
                  <a:ext uri="{FF2B5EF4-FFF2-40B4-BE49-F238E27FC236}">
                    <a16:creationId xmlns:a16="http://schemas.microsoft.com/office/drawing/2014/main" id="{76AA5CF9-E6EA-4C64-B6BB-E58D7E36E59B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5" name="矩形 1154">
                <a:extLst>
                  <a:ext uri="{FF2B5EF4-FFF2-40B4-BE49-F238E27FC236}">
                    <a16:creationId xmlns:a16="http://schemas.microsoft.com/office/drawing/2014/main" id="{A821634B-846C-4CE6-B985-DEAEB07F4477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6" name="矩形 1155">
                <a:extLst>
                  <a:ext uri="{FF2B5EF4-FFF2-40B4-BE49-F238E27FC236}">
                    <a16:creationId xmlns:a16="http://schemas.microsoft.com/office/drawing/2014/main" id="{972EB5E2-2D95-4053-8B8D-AFEA5B7756D1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68" name="组合 1067">
              <a:extLst>
                <a:ext uri="{FF2B5EF4-FFF2-40B4-BE49-F238E27FC236}">
                  <a16:creationId xmlns:a16="http://schemas.microsoft.com/office/drawing/2014/main" id="{8CEE65C2-4761-4DB2-9A76-5FA7DAD2C0A8}"/>
                </a:ext>
              </a:extLst>
            </p:cNvPr>
            <p:cNvGrpSpPr/>
            <p:nvPr/>
          </p:nvGrpSpPr>
          <p:grpSpPr>
            <a:xfrm>
              <a:off x="6099904" y="5465632"/>
              <a:ext cx="321858" cy="297048"/>
              <a:chOff x="2578437" y="2424744"/>
              <a:chExt cx="483454" cy="471967"/>
            </a:xfrm>
            <a:solidFill>
              <a:srgbClr val="FFC000"/>
            </a:solidFill>
          </p:grpSpPr>
          <p:sp>
            <p:nvSpPr>
              <p:cNvPr id="1149" name="矩形 1148">
                <a:extLst>
                  <a:ext uri="{FF2B5EF4-FFF2-40B4-BE49-F238E27FC236}">
                    <a16:creationId xmlns:a16="http://schemas.microsoft.com/office/drawing/2014/main" id="{38441829-5A02-4685-A9F6-3EC60DF0121D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0" name="矩形 1149">
                <a:extLst>
                  <a:ext uri="{FF2B5EF4-FFF2-40B4-BE49-F238E27FC236}">
                    <a16:creationId xmlns:a16="http://schemas.microsoft.com/office/drawing/2014/main" id="{883BDF3D-8305-4FD8-B3BA-18BD827DE76E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1" name="矩形 1150">
                <a:extLst>
                  <a:ext uri="{FF2B5EF4-FFF2-40B4-BE49-F238E27FC236}">
                    <a16:creationId xmlns:a16="http://schemas.microsoft.com/office/drawing/2014/main" id="{E02DBF9C-AE71-40CE-BD4F-E71FB4AC2075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2" name="矩形 1151">
                <a:extLst>
                  <a:ext uri="{FF2B5EF4-FFF2-40B4-BE49-F238E27FC236}">
                    <a16:creationId xmlns:a16="http://schemas.microsoft.com/office/drawing/2014/main" id="{FE126A38-8B2F-4872-A681-F35093BE2381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69" name="组合 1068">
              <a:extLst>
                <a:ext uri="{FF2B5EF4-FFF2-40B4-BE49-F238E27FC236}">
                  <a16:creationId xmlns:a16="http://schemas.microsoft.com/office/drawing/2014/main" id="{E82007FE-08E2-48D2-B67B-9C048DB2B183}"/>
                </a:ext>
              </a:extLst>
            </p:cNvPr>
            <p:cNvGrpSpPr/>
            <p:nvPr/>
          </p:nvGrpSpPr>
          <p:grpSpPr>
            <a:xfrm>
              <a:off x="5777953" y="5762680"/>
              <a:ext cx="321858" cy="297048"/>
              <a:chOff x="2578437" y="2424744"/>
              <a:chExt cx="483454" cy="471967"/>
            </a:xfrm>
            <a:solidFill>
              <a:srgbClr val="92D050"/>
            </a:solidFill>
          </p:grpSpPr>
          <p:sp>
            <p:nvSpPr>
              <p:cNvPr id="1145" name="矩形 1144">
                <a:extLst>
                  <a:ext uri="{FF2B5EF4-FFF2-40B4-BE49-F238E27FC236}">
                    <a16:creationId xmlns:a16="http://schemas.microsoft.com/office/drawing/2014/main" id="{8EEA3AAB-6FED-4E13-B612-B0B6F02E1B6B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6" name="矩形 1145">
                <a:extLst>
                  <a:ext uri="{FF2B5EF4-FFF2-40B4-BE49-F238E27FC236}">
                    <a16:creationId xmlns:a16="http://schemas.microsoft.com/office/drawing/2014/main" id="{A17D38B3-12A5-4156-8E1F-E6E5C4D5418F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7" name="矩形 1146">
                <a:extLst>
                  <a:ext uri="{FF2B5EF4-FFF2-40B4-BE49-F238E27FC236}">
                    <a16:creationId xmlns:a16="http://schemas.microsoft.com/office/drawing/2014/main" id="{66F31667-08B1-4C5B-91C1-A5FED2A952B3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8" name="矩形 1147">
                <a:extLst>
                  <a:ext uri="{FF2B5EF4-FFF2-40B4-BE49-F238E27FC236}">
                    <a16:creationId xmlns:a16="http://schemas.microsoft.com/office/drawing/2014/main" id="{8757E30F-DD91-480D-B06D-23F1A1CEFF12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70" name="组合 1069">
              <a:extLst>
                <a:ext uri="{FF2B5EF4-FFF2-40B4-BE49-F238E27FC236}">
                  <a16:creationId xmlns:a16="http://schemas.microsoft.com/office/drawing/2014/main" id="{BD977B6A-EDD1-44E8-9112-B34912358BDA}"/>
                </a:ext>
              </a:extLst>
            </p:cNvPr>
            <p:cNvGrpSpPr/>
            <p:nvPr/>
          </p:nvGrpSpPr>
          <p:grpSpPr>
            <a:xfrm>
              <a:off x="6099720" y="5762680"/>
              <a:ext cx="321858" cy="297048"/>
              <a:chOff x="2578437" y="2424744"/>
              <a:chExt cx="483454" cy="47196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141" name="矩形 1140">
                <a:extLst>
                  <a:ext uri="{FF2B5EF4-FFF2-40B4-BE49-F238E27FC236}">
                    <a16:creationId xmlns:a16="http://schemas.microsoft.com/office/drawing/2014/main" id="{E665A3F4-D1E9-4F14-A7C6-27B775C981C6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2" name="矩形 1141">
                <a:extLst>
                  <a:ext uri="{FF2B5EF4-FFF2-40B4-BE49-F238E27FC236}">
                    <a16:creationId xmlns:a16="http://schemas.microsoft.com/office/drawing/2014/main" id="{29F5B1D0-8978-431B-BD31-1219C73C621C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3" name="矩形 1142">
                <a:extLst>
                  <a:ext uri="{FF2B5EF4-FFF2-40B4-BE49-F238E27FC236}">
                    <a16:creationId xmlns:a16="http://schemas.microsoft.com/office/drawing/2014/main" id="{DA7E2FA7-74D8-4DAB-900F-8873B4DBECA4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4" name="矩形 1143">
                <a:extLst>
                  <a:ext uri="{FF2B5EF4-FFF2-40B4-BE49-F238E27FC236}">
                    <a16:creationId xmlns:a16="http://schemas.microsoft.com/office/drawing/2014/main" id="{0A86094B-F79F-4887-BD85-C47B0A02050F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1071" name="直接连接符 1070">
              <a:extLst>
                <a:ext uri="{FF2B5EF4-FFF2-40B4-BE49-F238E27FC236}">
                  <a16:creationId xmlns:a16="http://schemas.microsoft.com/office/drawing/2014/main" id="{0B935A7D-ECFF-49A7-8D9F-8A6A18739BB9}"/>
                </a:ext>
              </a:extLst>
            </p:cNvPr>
            <p:cNvCxnSpPr>
              <a:cxnSpLocks/>
            </p:cNvCxnSpPr>
            <p:nvPr/>
          </p:nvCxnSpPr>
          <p:spPr>
            <a:xfrm>
              <a:off x="6728544" y="3742190"/>
              <a:ext cx="0" cy="23400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2" name="矩形 1071">
              <a:extLst>
                <a:ext uri="{FF2B5EF4-FFF2-40B4-BE49-F238E27FC236}">
                  <a16:creationId xmlns:a16="http://schemas.microsoft.com/office/drawing/2014/main" id="{44A017A7-93DD-4A39-842D-B9A2F8E08F17}"/>
                </a:ext>
              </a:extLst>
            </p:cNvPr>
            <p:cNvSpPr/>
            <p:nvPr/>
          </p:nvSpPr>
          <p:spPr>
            <a:xfrm>
              <a:off x="5783334" y="4422361"/>
              <a:ext cx="643808" cy="61318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73" name="组合 1072">
              <a:extLst>
                <a:ext uri="{FF2B5EF4-FFF2-40B4-BE49-F238E27FC236}">
                  <a16:creationId xmlns:a16="http://schemas.microsoft.com/office/drawing/2014/main" id="{FFA18426-0DD4-4ED9-AF04-79E307F8A321}"/>
                </a:ext>
              </a:extLst>
            </p:cNvPr>
            <p:cNvGrpSpPr/>
            <p:nvPr/>
          </p:nvGrpSpPr>
          <p:grpSpPr>
            <a:xfrm>
              <a:off x="5783334" y="4423395"/>
              <a:ext cx="321995" cy="306073"/>
              <a:chOff x="2578437" y="2424744"/>
              <a:chExt cx="483454" cy="471967"/>
            </a:xfrm>
            <a:solidFill>
              <a:srgbClr val="FF0000"/>
            </a:solidFill>
          </p:grpSpPr>
          <p:sp>
            <p:nvSpPr>
              <p:cNvPr id="1137" name="矩形 1136">
                <a:extLst>
                  <a:ext uri="{FF2B5EF4-FFF2-40B4-BE49-F238E27FC236}">
                    <a16:creationId xmlns:a16="http://schemas.microsoft.com/office/drawing/2014/main" id="{D30638B3-04FE-4B0F-B783-80AB726B7EFF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38" name="矩形 1137">
                <a:extLst>
                  <a:ext uri="{FF2B5EF4-FFF2-40B4-BE49-F238E27FC236}">
                    <a16:creationId xmlns:a16="http://schemas.microsoft.com/office/drawing/2014/main" id="{00492A8C-A3B1-4853-AF76-92BE24119CFB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39" name="矩形 1138">
                <a:extLst>
                  <a:ext uri="{FF2B5EF4-FFF2-40B4-BE49-F238E27FC236}">
                    <a16:creationId xmlns:a16="http://schemas.microsoft.com/office/drawing/2014/main" id="{2DB8862B-B16E-4E82-8DC1-E3A68E0C8262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0" name="矩形 1139">
                <a:extLst>
                  <a:ext uri="{FF2B5EF4-FFF2-40B4-BE49-F238E27FC236}">
                    <a16:creationId xmlns:a16="http://schemas.microsoft.com/office/drawing/2014/main" id="{163A4AEE-4759-433C-AE37-CA692F6EE318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74" name="组合 1073">
              <a:extLst>
                <a:ext uri="{FF2B5EF4-FFF2-40B4-BE49-F238E27FC236}">
                  <a16:creationId xmlns:a16="http://schemas.microsoft.com/office/drawing/2014/main" id="{D16CA22F-FC50-4664-A0BB-D97FF87C27F5}"/>
                </a:ext>
              </a:extLst>
            </p:cNvPr>
            <p:cNvGrpSpPr/>
            <p:nvPr/>
          </p:nvGrpSpPr>
          <p:grpSpPr>
            <a:xfrm>
              <a:off x="6105329" y="4423395"/>
              <a:ext cx="321995" cy="306073"/>
              <a:chOff x="2578437" y="2424744"/>
              <a:chExt cx="483454" cy="471967"/>
            </a:xfrm>
            <a:solidFill>
              <a:srgbClr val="FFC000"/>
            </a:solidFill>
          </p:grpSpPr>
          <p:sp>
            <p:nvSpPr>
              <p:cNvPr id="1133" name="矩形 1132">
                <a:extLst>
                  <a:ext uri="{FF2B5EF4-FFF2-40B4-BE49-F238E27FC236}">
                    <a16:creationId xmlns:a16="http://schemas.microsoft.com/office/drawing/2014/main" id="{ABB8454E-0554-4DB9-A419-3272CE7057C7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34" name="矩形 1133">
                <a:extLst>
                  <a:ext uri="{FF2B5EF4-FFF2-40B4-BE49-F238E27FC236}">
                    <a16:creationId xmlns:a16="http://schemas.microsoft.com/office/drawing/2014/main" id="{F58244F3-8924-40C9-8AC7-2A3913A793C4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35" name="矩形 1134">
                <a:extLst>
                  <a:ext uri="{FF2B5EF4-FFF2-40B4-BE49-F238E27FC236}">
                    <a16:creationId xmlns:a16="http://schemas.microsoft.com/office/drawing/2014/main" id="{A2249830-3BA4-4B22-A216-7EE8D98E9748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6" name="矩形 1135">
                <a:extLst>
                  <a:ext uri="{FF2B5EF4-FFF2-40B4-BE49-F238E27FC236}">
                    <a16:creationId xmlns:a16="http://schemas.microsoft.com/office/drawing/2014/main" id="{2407B71A-0245-4009-BF38-503FDDA00C80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75" name="组合 1074">
              <a:extLst>
                <a:ext uri="{FF2B5EF4-FFF2-40B4-BE49-F238E27FC236}">
                  <a16:creationId xmlns:a16="http://schemas.microsoft.com/office/drawing/2014/main" id="{CC6FD2C1-202C-439B-8F58-92A3CFECDE11}"/>
                </a:ext>
              </a:extLst>
            </p:cNvPr>
            <p:cNvGrpSpPr/>
            <p:nvPr/>
          </p:nvGrpSpPr>
          <p:grpSpPr>
            <a:xfrm>
              <a:off x="5783243" y="4729468"/>
              <a:ext cx="321995" cy="306073"/>
              <a:chOff x="2578437" y="2424744"/>
              <a:chExt cx="483454" cy="471967"/>
            </a:xfrm>
            <a:solidFill>
              <a:srgbClr val="92D050"/>
            </a:solidFill>
          </p:grpSpPr>
          <p:sp>
            <p:nvSpPr>
              <p:cNvPr id="1129" name="矩形 1128">
                <a:extLst>
                  <a:ext uri="{FF2B5EF4-FFF2-40B4-BE49-F238E27FC236}">
                    <a16:creationId xmlns:a16="http://schemas.microsoft.com/office/drawing/2014/main" id="{AB87DAA1-EA6A-4B77-AA14-9491DF51D469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0" name="矩形 1129">
                <a:extLst>
                  <a:ext uri="{FF2B5EF4-FFF2-40B4-BE49-F238E27FC236}">
                    <a16:creationId xmlns:a16="http://schemas.microsoft.com/office/drawing/2014/main" id="{2248CCB7-D551-4F41-A222-8CC029877C30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31" name="矩形 1130">
                <a:extLst>
                  <a:ext uri="{FF2B5EF4-FFF2-40B4-BE49-F238E27FC236}">
                    <a16:creationId xmlns:a16="http://schemas.microsoft.com/office/drawing/2014/main" id="{AC94A696-ECED-453F-B356-01BF3F1DDB0F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2" name="矩形 1131">
                <a:extLst>
                  <a:ext uri="{FF2B5EF4-FFF2-40B4-BE49-F238E27FC236}">
                    <a16:creationId xmlns:a16="http://schemas.microsoft.com/office/drawing/2014/main" id="{D5AC68F1-2216-4138-B3D3-C24D0AE72422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76" name="组合 1075">
              <a:extLst>
                <a:ext uri="{FF2B5EF4-FFF2-40B4-BE49-F238E27FC236}">
                  <a16:creationId xmlns:a16="http://schemas.microsoft.com/office/drawing/2014/main" id="{5B004D70-D3EA-4B38-9737-C961BDB77617}"/>
                </a:ext>
              </a:extLst>
            </p:cNvPr>
            <p:cNvGrpSpPr/>
            <p:nvPr/>
          </p:nvGrpSpPr>
          <p:grpSpPr>
            <a:xfrm>
              <a:off x="6105146" y="4729468"/>
              <a:ext cx="321995" cy="306073"/>
              <a:chOff x="2578437" y="2424744"/>
              <a:chExt cx="483454" cy="47196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125" name="矩形 1124">
                <a:extLst>
                  <a:ext uri="{FF2B5EF4-FFF2-40B4-BE49-F238E27FC236}">
                    <a16:creationId xmlns:a16="http://schemas.microsoft.com/office/drawing/2014/main" id="{C8AB2048-7097-4C1C-80EF-0C7D9758401D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6" name="矩形 1125">
                <a:extLst>
                  <a:ext uri="{FF2B5EF4-FFF2-40B4-BE49-F238E27FC236}">
                    <a16:creationId xmlns:a16="http://schemas.microsoft.com/office/drawing/2014/main" id="{71EEED11-0A1F-4B23-918A-D94F288126CE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27" name="矩形 1126">
                <a:extLst>
                  <a:ext uri="{FF2B5EF4-FFF2-40B4-BE49-F238E27FC236}">
                    <a16:creationId xmlns:a16="http://schemas.microsoft.com/office/drawing/2014/main" id="{F05F20F9-0FF4-4C0F-BA52-C0E59ACCC5AB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8" name="矩形 1127">
                <a:extLst>
                  <a:ext uri="{FF2B5EF4-FFF2-40B4-BE49-F238E27FC236}">
                    <a16:creationId xmlns:a16="http://schemas.microsoft.com/office/drawing/2014/main" id="{0A7205DD-3729-4959-B76A-49AE1728BAE9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77" name="矩形 1076">
              <a:extLst>
                <a:ext uri="{FF2B5EF4-FFF2-40B4-BE49-F238E27FC236}">
                  <a16:creationId xmlns:a16="http://schemas.microsoft.com/office/drawing/2014/main" id="{C68880FC-584F-461C-B568-1EB9EA68D0A2}"/>
                </a:ext>
              </a:extLst>
            </p:cNvPr>
            <p:cNvSpPr/>
            <p:nvPr/>
          </p:nvSpPr>
          <p:spPr>
            <a:xfrm>
              <a:off x="7008759" y="5471176"/>
              <a:ext cx="648576" cy="5964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78" name="组合 1077">
              <a:extLst>
                <a:ext uri="{FF2B5EF4-FFF2-40B4-BE49-F238E27FC236}">
                  <a16:creationId xmlns:a16="http://schemas.microsoft.com/office/drawing/2014/main" id="{449669FA-4085-46A5-A24C-8889982EB2CC}"/>
                </a:ext>
              </a:extLst>
            </p:cNvPr>
            <p:cNvGrpSpPr/>
            <p:nvPr/>
          </p:nvGrpSpPr>
          <p:grpSpPr>
            <a:xfrm>
              <a:off x="7008759" y="5472182"/>
              <a:ext cx="324380" cy="297740"/>
              <a:chOff x="2578437" y="2424744"/>
              <a:chExt cx="483454" cy="471967"/>
            </a:xfrm>
            <a:solidFill>
              <a:srgbClr val="FF0000"/>
            </a:solidFill>
          </p:grpSpPr>
          <p:sp>
            <p:nvSpPr>
              <p:cNvPr id="1121" name="矩形 1120">
                <a:extLst>
                  <a:ext uri="{FF2B5EF4-FFF2-40B4-BE49-F238E27FC236}">
                    <a16:creationId xmlns:a16="http://schemas.microsoft.com/office/drawing/2014/main" id="{65FF145F-C919-4981-843C-B103E0C56876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22" name="矩形 1121">
                <a:extLst>
                  <a:ext uri="{FF2B5EF4-FFF2-40B4-BE49-F238E27FC236}">
                    <a16:creationId xmlns:a16="http://schemas.microsoft.com/office/drawing/2014/main" id="{1FCFC640-639B-4490-952D-5EC42FAF263C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23" name="矩形 1122">
                <a:extLst>
                  <a:ext uri="{FF2B5EF4-FFF2-40B4-BE49-F238E27FC236}">
                    <a16:creationId xmlns:a16="http://schemas.microsoft.com/office/drawing/2014/main" id="{C8808AEA-B4AD-4562-A52A-FDD9F8E56E18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24" name="矩形 1123">
                <a:extLst>
                  <a:ext uri="{FF2B5EF4-FFF2-40B4-BE49-F238E27FC236}">
                    <a16:creationId xmlns:a16="http://schemas.microsoft.com/office/drawing/2014/main" id="{7CF2CC48-D90E-4F24-A747-CFD053111B4F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79" name="组合 1078">
              <a:extLst>
                <a:ext uri="{FF2B5EF4-FFF2-40B4-BE49-F238E27FC236}">
                  <a16:creationId xmlns:a16="http://schemas.microsoft.com/office/drawing/2014/main" id="{7538AFE3-C838-479D-8AB5-2B4D8B42FFF0}"/>
                </a:ext>
              </a:extLst>
            </p:cNvPr>
            <p:cNvGrpSpPr/>
            <p:nvPr/>
          </p:nvGrpSpPr>
          <p:grpSpPr>
            <a:xfrm>
              <a:off x="7333139" y="5472182"/>
              <a:ext cx="324380" cy="297740"/>
              <a:chOff x="2578437" y="2424744"/>
              <a:chExt cx="483454" cy="471967"/>
            </a:xfrm>
            <a:solidFill>
              <a:srgbClr val="FFC000"/>
            </a:solidFill>
          </p:grpSpPr>
          <p:sp>
            <p:nvSpPr>
              <p:cNvPr id="1117" name="矩形 1116">
                <a:extLst>
                  <a:ext uri="{FF2B5EF4-FFF2-40B4-BE49-F238E27FC236}">
                    <a16:creationId xmlns:a16="http://schemas.microsoft.com/office/drawing/2014/main" id="{08EED17D-C181-4031-9257-6E5E2EB28438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8" name="矩形 1117">
                <a:extLst>
                  <a:ext uri="{FF2B5EF4-FFF2-40B4-BE49-F238E27FC236}">
                    <a16:creationId xmlns:a16="http://schemas.microsoft.com/office/drawing/2014/main" id="{5ABEE503-8D9E-4A95-838D-42BC147AB968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9" name="矩形 1118">
                <a:extLst>
                  <a:ext uri="{FF2B5EF4-FFF2-40B4-BE49-F238E27FC236}">
                    <a16:creationId xmlns:a16="http://schemas.microsoft.com/office/drawing/2014/main" id="{65383A82-DDE7-4B38-AEA1-D97BF3D6155A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0" name="矩形 1119">
                <a:extLst>
                  <a:ext uri="{FF2B5EF4-FFF2-40B4-BE49-F238E27FC236}">
                    <a16:creationId xmlns:a16="http://schemas.microsoft.com/office/drawing/2014/main" id="{8FBEFFE7-401A-49EA-912C-5203C8A6696A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80" name="组合 1079">
              <a:extLst>
                <a:ext uri="{FF2B5EF4-FFF2-40B4-BE49-F238E27FC236}">
                  <a16:creationId xmlns:a16="http://schemas.microsoft.com/office/drawing/2014/main" id="{8514B161-6A9C-477C-9581-359AA40B382C}"/>
                </a:ext>
              </a:extLst>
            </p:cNvPr>
            <p:cNvGrpSpPr/>
            <p:nvPr/>
          </p:nvGrpSpPr>
          <p:grpSpPr>
            <a:xfrm>
              <a:off x="7008667" y="5769922"/>
              <a:ext cx="324380" cy="297740"/>
              <a:chOff x="2578437" y="2424744"/>
              <a:chExt cx="483454" cy="471967"/>
            </a:xfrm>
            <a:solidFill>
              <a:srgbClr val="92D050"/>
            </a:solidFill>
          </p:grpSpPr>
          <p:sp>
            <p:nvSpPr>
              <p:cNvPr id="1113" name="矩形 1112">
                <a:extLst>
                  <a:ext uri="{FF2B5EF4-FFF2-40B4-BE49-F238E27FC236}">
                    <a16:creationId xmlns:a16="http://schemas.microsoft.com/office/drawing/2014/main" id="{C64B2BAD-9F99-4CAC-8050-4AE13A860AA4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4" name="矩形 1113">
                <a:extLst>
                  <a:ext uri="{FF2B5EF4-FFF2-40B4-BE49-F238E27FC236}">
                    <a16:creationId xmlns:a16="http://schemas.microsoft.com/office/drawing/2014/main" id="{DD301FE6-CF99-4811-A5AA-E6451A3A5235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5" name="矩形 1114">
                <a:extLst>
                  <a:ext uri="{FF2B5EF4-FFF2-40B4-BE49-F238E27FC236}">
                    <a16:creationId xmlns:a16="http://schemas.microsoft.com/office/drawing/2014/main" id="{C3E91308-958B-4A06-8F02-41888E0B4D57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6" name="矩形 1115">
                <a:extLst>
                  <a:ext uri="{FF2B5EF4-FFF2-40B4-BE49-F238E27FC236}">
                    <a16:creationId xmlns:a16="http://schemas.microsoft.com/office/drawing/2014/main" id="{8AC9CFD0-0AE6-44D1-9F09-55FA021D867C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81" name="组合 1080">
              <a:extLst>
                <a:ext uri="{FF2B5EF4-FFF2-40B4-BE49-F238E27FC236}">
                  <a16:creationId xmlns:a16="http://schemas.microsoft.com/office/drawing/2014/main" id="{FF345675-B719-4343-9580-551CEB40BD35}"/>
                </a:ext>
              </a:extLst>
            </p:cNvPr>
            <p:cNvGrpSpPr/>
            <p:nvPr/>
          </p:nvGrpSpPr>
          <p:grpSpPr>
            <a:xfrm>
              <a:off x="7332955" y="5769922"/>
              <a:ext cx="324380" cy="297740"/>
              <a:chOff x="2578437" y="2424744"/>
              <a:chExt cx="483454" cy="47196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109" name="矩形 1108">
                <a:extLst>
                  <a:ext uri="{FF2B5EF4-FFF2-40B4-BE49-F238E27FC236}">
                    <a16:creationId xmlns:a16="http://schemas.microsoft.com/office/drawing/2014/main" id="{A3067D4E-11D2-4DED-B4FA-ABA3E87ED27E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0" name="矩形 1109">
                <a:extLst>
                  <a:ext uri="{FF2B5EF4-FFF2-40B4-BE49-F238E27FC236}">
                    <a16:creationId xmlns:a16="http://schemas.microsoft.com/office/drawing/2014/main" id="{08155EC8-1F96-4D4F-8300-383E95D90923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1" name="矩形 1110">
                <a:extLst>
                  <a:ext uri="{FF2B5EF4-FFF2-40B4-BE49-F238E27FC236}">
                    <a16:creationId xmlns:a16="http://schemas.microsoft.com/office/drawing/2014/main" id="{2B5C856B-17E8-4C51-AAE9-0513AAD1687B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2" name="矩形 1111">
                <a:extLst>
                  <a:ext uri="{FF2B5EF4-FFF2-40B4-BE49-F238E27FC236}">
                    <a16:creationId xmlns:a16="http://schemas.microsoft.com/office/drawing/2014/main" id="{CCE70048-D8BF-42F7-8A79-18888A97A3FD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82" name="矩形 1081">
              <a:extLst>
                <a:ext uri="{FF2B5EF4-FFF2-40B4-BE49-F238E27FC236}">
                  <a16:creationId xmlns:a16="http://schemas.microsoft.com/office/drawing/2014/main" id="{533BF808-760A-4F05-BEAD-4344A035BA33}"/>
                </a:ext>
              </a:extLst>
            </p:cNvPr>
            <p:cNvSpPr/>
            <p:nvPr/>
          </p:nvSpPr>
          <p:spPr>
            <a:xfrm>
              <a:off x="7008645" y="4419806"/>
              <a:ext cx="643814" cy="6052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83" name="组合 1082">
              <a:extLst>
                <a:ext uri="{FF2B5EF4-FFF2-40B4-BE49-F238E27FC236}">
                  <a16:creationId xmlns:a16="http://schemas.microsoft.com/office/drawing/2014/main" id="{CEA91A43-D007-4436-A00F-4EC0E26D0D34}"/>
                </a:ext>
              </a:extLst>
            </p:cNvPr>
            <p:cNvGrpSpPr/>
            <p:nvPr/>
          </p:nvGrpSpPr>
          <p:grpSpPr>
            <a:xfrm>
              <a:off x="7008645" y="4420827"/>
              <a:ext cx="321998" cy="302127"/>
              <a:chOff x="2578437" y="2424744"/>
              <a:chExt cx="483454" cy="471967"/>
            </a:xfrm>
            <a:solidFill>
              <a:srgbClr val="FF0000"/>
            </a:solidFill>
          </p:grpSpPr>
          <p:sp>
            <p:nvSpPr>
              <p:cNvPr id="1105" name="矩形 1104">
                <a:extLst>
                  <a:ext uri="{FF2B5EF4-FFF2-40B4-BE49-F238E27FC236}">
                    <a16:creationId xmlns:a16="http://schemas.microsoft.com/office/drawing/2014/main" id="{F6D18958-14F4-4B5B-B879-C5B0A31E038C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6" name="矩形 1105">
                <a:extLst>
                  <a:ext uri="{FF2B5EF4-FFF2-40B4-BE49-F238E27FC236}">
                    <a16:creationId xmlns:a16="http://schemas.microsoft.com/office/drawing/2014/main" id="{92D30B09-2F72-4E82-8270-945211CEBDD8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7" name="矩形 1106">
                <a:extLst>
                  <a:ext uri="{FF2B5EF4-FFF2-40B4-BE49-F238E27FC236}">
                    <a16:creationId xmlns:a16="http://schemas.microsoft.com/office/drawing/2014/main" id="{3FE29140-FB86-445D-9BE7-AAC3505573BA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8" name="矩形 1107">
                <a:extLst>
                  <a:ext uri="{FF2B5EF4-FFF2-40B4-BE49-F238E27FC236}">
                    <a16:creationId xmlns:a16="http://schemas.microsoft.com/office/drawing/2014/main" id="{130053C4-6E1C-41D5-BA2F-D2913AF694EC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84" name="组合 1083">
              <a:extLst>
                <a:ext uri="{FF2B5EF4-FFF2-40B4-BE49-F238E27FC236}">
                  <a16:creationId xmlns:a16="http://schemas.microsoft.com/office/drawing/2014/main" id="{4E004B63-43C8-43D7-99C4-F0A72B7E4E25}"/>
                </a:ext>
              </a:extLst>
            </p:cNvPr>
            <p:cNvGrpSpPr/>
            <p:nvPr/>
          </p:nvGrpSpPr>
          <p:grpSpPr>
            <a:xfrm>
              <a:off x="7330644" y="4420827"/>
              <a:ext cx="321998" cy="302127"/>
              <a:chOff x="2578437" y="2424744"/>
              <a:chExt cx="483454" cy="471967"/>
            </a:xfrm>
            <a:solidFill>
              <a:schemeClr val="accent4"/>
            </a:solidFill>
          </p:grpSpPr>
          <p:sp>
            <p:nvSpPr>
              <p:cNvPr id="1101" name="矩形 1100">
                <a:extLst>
                  <a:ext uri="{FF2B5EF4-FFF2-40B4-BE49-F238E27FC236}">
                    <a16:creationId xmlns:a16="http://schemas.microsoft.com/office/drawing/2014/main" id="{691C11F6-FA4E-4D3F-9EC6-6B0FAA0D73B6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2" name="矩形 1101">
                <a:extLst>
                  <a:ext uri="{FF2B5EF4-FFF2-40B4-BE49-F238E27FC236}">
                    <a16:creationId xmlns:a16="http://schemas.microsoft.com/office/drawing/2014/main" id="{270DA110-D5DE-4C5C-BD14-6AA76AB30C28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3" name="矩形 1102">
                <a:extLst>
                  <a:ext uri="{FF2B5EF4-FFF2-40B4-BE49-F238E27FC236}">
                    <a16:creationId xmlns:a16="http://schemas.microsoft.com/office/drawing/2014/main" id="{D0B97E44-7858-43BD-A50E-FE3BA3E9044F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4" name="矩形 1103">
                <a:extLst>
                  <a:ext uri="{FF2B5EF4-FFF2-40B4-BE49-F238E27FC236}">
                    <a16:creationId xmlns:a16="http://schemas.microsoft.com/office/drawing/2014/main" id="{6E99B7F9-1CF2-43C9-AABD-06C1FFB5CEEF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85" name="组合 1084">
              <a:extLst>
                <a:ext uri="{FF2B5EF4-FFF2-40B4-BE49-F238E27FC236}">
                  <a16:creationId xmlns:a16="http://schemas.microsoft.com/office/drawing/2014/main" id="{83E5227E-2D38-4808-B51E-43EC8BEABA19}"/>
                </a:ext>
              </a:extLst>
            </p:cNvPr>
            <p:cNvGrpSpPr/>
            <p:nvPr/>
          </p:nvGrpSpPr>
          <p:grpSpPr>
            <a:xfrm>
              <a:off x="7008554" y="4722954"/>
              <a:ext cx="321998" cy="302127"/>
              <a:chOff x="2578437" y="2424744"/>
              <a:chExt cx="483454" cy="471967"/>
            </a:xfrm>
            <a:solidFill>
              <a:srgbClr val="92D050"/>
            </a:solidFill>
          </p:grpSpPr>
          <p:sp>
            <p:nvSpPr>
              <p:cNvPr id="1097" name="矩形 1096">
                <a:extLst>
                  <a:ext uri="{FF2B5EF4-FFF2-40B4-BE49-F238E27FC236}">
                    <a16:creationId xmlns:a16="http://schemas.microsoft.com/office/drawing/2014/main" id="{CFD67D48-0E23-4A93-A6F7-5B4F360708B9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8" name="矩形 1097">
                <a:extLst>
                  <a:ext uri="{FF2B5EF4-FFF2-40B4-BE49-F238E27FC236}">
                    <a16:creationId xmlns:a16="http://schemas.microsoft.com/office/drawing/2014/main" id="{FB9C2F3A-6956-4BFE-BEB1-5E7E9F16B7CB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99" name="矩形 1098">
                <a:extLst>
                  <a:ext uri="{FF2B5EF4-FFF2-40B4-BE49-F238E27FC236}">
                    <a16:creationId xmlns:a16="http://schemas.microsoft.com/office/drawing/2014/main" id="{9EAF55A1-927F-4CA5-89A1-F186A009ACC8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0" name="矩形 1099">
                <a:extLst>
                  <a:ext uri="{FF2B5EF4-FFF2-40B4-BE49-F238E27FC236}">
                    <a16:creationId xmlns:a16="http://schemas.microsoft.com/office/drawing/2014/main" id="{B97EDB9B-1FE4-4678-8F99-E127AE0DDFBA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86" name="组合 1085">
              <a:extLst>
                <a:ext uri="{FF2B5EF4-FFF2-40B4-BE49-F238E27FC236}">
                  <a16:creationId xmlns:a16="http://schemas.microsoft.com/office/drawing/2014/main" id="{DCB99662-E892-4749-A955-0E19DA38C945}"/>
                </a:ext>
              </a:extLst>
            </p:cNvPr>
            <p:cNvGrpSpPr/>
            <p:nvPr/>
          </p:nvGrpSpPr>
          <p:grpSpPr>
            <a:xfrm>
              <a:off x="7330461" y="4722954"/>
              <a:ext cx="321998" cy="302127"/>
              <a:chOff x="2578437" y="2424744"/>
              <a:chExt cx="483454" cy="47196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093" name="矩形 1092">
                <a:extLst>
                  <a:ext uri="{FF2B5EF4-FFF2-40B4-BE49-F238E27FC236}">
                    <a16:creationId xmlns:a16="http://schemas.microsoft.com/office/drawing/2014/main" id="{17B43DFE-3A1D-4C14-940C-B369AAF85032}"/>
                  </a:ext>
                </a:extLst>
              </p:cNvPr>
              <p:cNvSpPr/>
              <p:nvPr/>
            </p:nvSpPr>
            <p:spPr>
              <a:xfrm>
                <a:off x="2578437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4" name="矩形 1093">
                <a:extLst>
                  <a:ext uri="{FF2B5EF4-FFF2-40B4-BE49-F238E27FC236}">
                    <a16:creationId xmlns:a16="http://schemas.microsoft.com/office/drawing/2014/main" id="{E05FFF98-7D31-4DB2-A88E-96A2079EB592}"/>
                  </a:ext>
                </a:extLst>
              </p:cNvPr>
              <p:cNvSpPr/>
              <p:nvPr/>
            </p:nvSpPr>
            <p:spPr>
              <a:xfrm>
                <a:off x="2820301" y="2424744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95" name="矩形 1094">
                <a:extLst>
                  <a:ext uri="{FF2B5EF4-FFF2-40B4-BE49-F238E27FC236}">
                    <a16:creationId xmlns:a16="http://schemas.microsoft.com/office/drawing/2014/main" id="{AE02845C-A473-4AFC-8430-90FA0F7CB1D3}"/>
                  </a:ext>
                </a:extLst>
              </p:cNvPr>
              <p:cNvSpPr/>
              <p:nvPr/>
            </p:nvSpPr>
            <p:spPr>
              <a:xfrm>
                <a:off x="2578437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6" name="矩形 1095">
                <a:extLst>
                  <a:ext uri="{FF2B5EF4-FFF2-40B4-BE49-F238E27FC236}">
                    <a16:creationId xmlns:a16="http://schemas.microsoft.com/office/drawing/2014/main" id="{F53207F6-B3A0-4D97-9812-DE2A9D7BA296}"/>
                  </a:ext>
                </a:extLst>
              </p:cNvPr>
              <p:cNvSpPr/>
              <p:nvPr/>
            </p:nvSpPr>
            <p:spPr>
              <a:xfrm>
                <a:off x="2820301" y="2660728"/>
                <a:ext cx="241590" cy="23598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87" name="文本框 1086">
              <a:extLst>
                <a:ext uri="{FF2B5EF4-FFF2-40B4-BE49-F238E27FC236}">
                  <a16:creationId xmlns:a16="http://schemas.microsoft.com/office/drawing/2014/main" id="{518A8B4D-77ED-4F50-9E1C-8E52141F1256}"/>
                </a:ext>
              </a:extLst>
            </p:cNvPr>
            <p:cNvSpPr txBox="1"/>
            <p:nvPr/>
          </p:nvSpPr>
          <p:spPr>
            <a:xfrm>
              <a:off x="5644343" y="3758526"/>
              <a:ext cx="10842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 0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8" name="文本框 1087">
              <a:extLst>
                <a:ext uri="{FF2B5EF4-FFF2-40B4-BE49-F238E27FC236}">
                  <a16:creationId xmlns:a16="http://schemas.microsoft.com/office/drawing/2014/main" id="{8BB092DC-E622-4F14-927F-119EA070E236}"/>
                </a:ext>
              </a:extLst>
            </p:cNvPr>
            <p:cNvSpPr txBox="1"/>
            <p:nvPr/>
          </p:nvSpPr>
          <p:spPr>
            <a:xfrm>
              <a:off x="6875946" y="3744534"/>
              <a:ext cx="104937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 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0" name="文本框 1089">
              <a:extLst>
                <a:ext uri="{FF2B5EF4-FFF2-40B4-BE49-F238E27FC236}">
                  <a16:creationId xmlns:a16="http://schemas.microsoft.com/office/drawing/2014/main" id="{F24B28BC-C9D3-44E5-B198-C7AD7192FAA8}"/>
                </a:ext>
              </a:extLst>
            </p:cNvPr>
            <p:cNvSpPr txBox="1"/>
            <p:nvPr/>
          </p:nvSpPr>
          <p:spPr>
            <a:xfrm>
              <a:off x="5803236" y="5090658"/>
              <a:ext cx="641428" cy="2839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 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2" name="文本框 1091">
              <a:extLst>
                <a:ext uri="{FF2B5EF4-FFF2-40B4-BE49-F238E27FC236}">
                  <a16:creationId xmlns:a16="http://schemas.microsoft.com/office/drawing/2014/main" id="{BE7AD4EB-9572-4761-9ED1-7D1050A8175A}"/>
                </a:ext>
              </a:extLst>
            </p:cNvPr>
            <p:cNvSpPr txBox="1"/>
            <p:nvPr/>
          </p:nvSpPr>
          <p:spPr>
            <a:xfrm>
              <a:off x="7037708" y="5090167"/>
              <a:ext cx="641428" cy="2839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 3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0" name="文本框 1159">
              <a:extLst>
                <a:ext uri="{FF2B5EF4-FFF2-40B4-BE49-F238E27FC236}">
                  <a16:creationId xmlns:a16="http://schemas.microsoft.com/office/drawing/2014/main" id="{D7678F58-F8F1-417A-A29D-BC19DB07AD30}"/>
                </a:ext>
              </a:extLst>
            </p:cNvPr>
            <p:cNvSpPr txBox="1"/>
            <p:nvPr/>
          </p:nvSpPr>
          <p:spPr>
            <a:xfrm>
              <a:off x="6548560" y="6100440"/>
              <a:ext cx="3721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BE4F98-A5A1-4698-937F-553021DD25CB}"/>
              </a:ext>
            </a:extLst>
          </p:cNvPr>
          <p:cNvGrpSpPr/>
          <p:nvPr/>
        </p:nvGrpSpPr>
        <p:grpSpPr>
          <a:xfrm>
            <a:off x="2123137" y="1010163"/>
            <a:ext cx="780592" cy="765663"/>
            <a:chOff x="1805742" y="818255"/>
            <a:chExt cx="780592" cy="7656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38E387-E299-412A-B49F-52B66F8E8EB7}"/>
                </a:ext>
              </a:extLst>
            </p:cNvPr>
            <p:cNvSpPr/>
            <p:nvPr/>
          </p:nvSpPr>
          <p:spPr>
            <a:xfrm>
              <a:off x="1999346" y="1223914"/>
              <a:ext cx="393385" cy="3600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1" name="文本框 1160">
              <a:extLst>
                <a:ext uri="{FF2B5EF4-FFF2-40B4-BE49-F238E27FC236}">
                  <a16:creationId xmlns:a16="http://schemas.microsoft.com/office/drawing/2014/main" id="{7A3C8232-6942-4180-B69F-18D8E8675DEC}"/>
                </a:ext>
              </a:extLst>
            </p:cNvPr>
            <p:cNvSpPr txBox="1"/>
            <p:nvPr/>
          </p:nvSpPr>
          <p:spPr>
            <a:xfrm>
              <a:off x="1805742" y="818255"/>
              <a:ext cx="78059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Zone 0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63" name="组合 1162">
            <a:extLst>
              <a:ext uri="{FF2B5EF4-FFF2-40B4-BE49-F238E27FC236}">
                <a16:creationId xmlns:a16="http://schemas.microsoft.com/office/drawing/2014/main" id="{4DB1FB45-0308-4DC5-B3E4-14833EE40161}"/>
              </a:ext>
            </a:extLst>
          </p:cNvPr>
          <p:cNvGrpSpPr/>
          <p:nvPr/>
        </p:nvGrpSpPr>
        <p:grpSpPr>
          <a:xfrm>
            <a:off x="2119596" y="1976024"/>
            <a:ext cx="780592" cy="765663"/>
            <a:chOff x="1805742" y="818255"/>
            <a:chExt cx="780592" cy="765663"/>
          </a:xfrm>
        </p:grpSpPr>
        <p:sp>
          <p:nvSpPr>
            <p:cNvPr id="1164" name="矩形 1163">
              <a:extLst>
                <a:ext uri="{FF2B5EF4-FFF2-40B4-BE49-F238E27FC236}">
                  <a16:creationId xmlns:a16="http://schemas.microsoft.com/office/drawing/2014/main" id="{8BCAC31A-374B-49AE-8C58-A6FA4311D8AF}"/>
                </a:ext>
              </a:extLst>
            </p:cNvPr>
            <p:cNvSpPr/>
            <p:nvPr/>
          </p:nvSpPr>
          <p:spPr>
            <a:xfrm>
              <a:off x="1999346" y="1223914"/>
              <a:ext cx="393385" cy="360004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5" name="文本框 1164">
              <a:extLst>
                <a:ext uri="{FF2B5EF4-FFF2-40B4-BE49-F238E27FC236}">
                  <a16:creationId xmlns:a16="http://schemas.microsoft.com/office/drawing/2014/main" id="{BA2A187A-00F6-445A-A3B4-D566037F1063}"/>
                </a:ext>
              </a:extLst>
            </p:cNvPr>
            <p:cNvSpPr txBox="1"/>
            <p:nvPr/>
          </p:nvSpPr>
          <p:spPr>
            <a:xfrm>
              <a:off x="1805742" y="818255"/>
              <a:ext cx="78059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Zone 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66" name="组合 1165">
            <a:extLst>
              <a:ext uri="{FF2B5EF4-FFF2-40B4-BE49-F238E27FC236}">
                <a16:creationId xmlns:a16="http://schemas.microsoft.com/office/drawing/2014/main" id="{3C99E555-F7CE-4F0E-A6CC-6AC795BA97C3}"/>
              </a:ext>
            </a:extLst>
          </p:cNvPr>
          <p:cNvGrpSpPr/>
          <p:nvPr/>
        </p:nvGrpSpPr>
        <p:grpSpPr>
          <a:xfrm>
            <a:off x="2123212" y="3911624"/>
            <a:ext cx="780592" cy="765663"/>
            <a:chOff x="1805742" y="818255"/>
            <a:chExt cx="780592" cy="765663"/>
          </a:xfrm>
        </p:grpSpPr>
        <p:sp>
          <p:nvSpPr>
            <p:cNvPr id="1167" name="矩形 1166">
              <a:extLst>
                <a:ext uri="{FF2B5EF4-FFF2-40B4-BE49-F238E27FC236}">
                  <a16:creationId xmlns:a16="http://schemas.microsoft.com/office/drawing/2014/main" id="{5FA7D6A6-2347-4EE4-9643-8781A9F5B7AF}"/>
                </a:ext>
              </a:extLst>
            </p:cNvPr>
            <p:cNvSpPr/>
            <p:nvPr/>
          </p:nvSpPr>
          <p:spPr>
            <a:xfrm>
              <a:off x="1999346" y="1223914"/>
              <a:ext cx="393385" cy="360004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8" name="文本框 1167">
              <a:extLst>
                <a:ext uri="{FF2B5EF4-FFF2-40B4-BE49-F238E27FC236}">
                  <a16:creationId xmlns:a16="http://schemas.microsoft.com/office/drawing/2014/main" id="{D3971C40-1B1A-4E3F-B9C7-754A9956DBA7}"/>
                </a:ext>
              </a:extLst>
            </p:cNvPr>
            <p:cNvSpPr txBox="1"/>
            <p:nvPr/>
          </p:nvSpPr>
          <p:spPr>
            <a:xfrm>
              <a:off x="1805742" y="818255"/>
              <a:ext cx="7805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Zone 3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69" name="组合 1168">
            <a:extLst>
              <a:ext uri="{FF2B5EF4-FFF2-40B4-BE49-F238E27FC236}">
                <a16:creationId xmlns:a16="http://schemas.microsoft.com/office/drawing/2014/main" id="{01CF5BFC-EDBE-4E2B-832A-A408F219CD33}"/>
              </a:ext>
            </a:extLst>
          </p:cNvPr>
          <p:cNvGrpSpPr/>
          <p:nvPr/>
        </p:nvGrpSpPr>
        <p:grpSpPr>
          <a:xfrm>
            <a:off x="2128419" y="2945763"/>
            <a:ext cx="780592" cy="765663"/>
            <a:chOff x="1805742" y="818255"/>
            <a:chExt cx="780592" cy="765663"/>
          </a:xfrm>
        </p:grpSpPr>
        <p:sp>
          <p:nvSpPr>
            <p:cNvPr id="1170" name="矩形 1169">
              <a:extLst>
                <a:ext uri="{FF2B5EF4-FFF2-40B4-BE49-F238E27FC236}">
                  <a16:creationId xmlns:a16="http://schemas.microsoft.com/office/drawing/2014/main" id="{E9B23E24-681B-40F6-A85A-EA81425664DB}"/>
                </a:ext>
              </a:extLst>
            </p:cNvPr>
            <p:cNvSpPr/>
            <p:nvPr/>
          </p:nvSpPr>
          <p:spPr>
            <a:xfrm>
              <a:off x="1999346" y="1223914"/>
              <a:ext cx="393385" cy="360004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1" name="文本框 1170">
              <a:extLst>
                <a:ext uri="{FF2B5EF4-FFF2-40B4-BE49-F238E27FC236}">
                  <a16:creationId xmlns:a16="http://schemas.microsoft.com/office/drawing/2014/main" id="{78F884DE-87D2-4FAC-A91B-25B9FA976165}"/>
                </a:ext>
              </a:extLst>
            </p:cNvPr>
            <p:cNvSpPr txBox="1"/>
            <p:nvPr/>
          </p:nvSpPr>
          <p:spPr>
            <a:xfrm>
              <a:off x="1805742" y="818255"/>
              <a:ext cx="7805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Zone 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72" name="矩形 1171">
            <a:extLst>
              <a:ext uri="{FF2B5EF4-FFF2-40B4-BE49-F238E27FC236}">
                <a16:creationId xmlns:a16="http://schemas.microsoft.com/office/drawing/2014/main" id="{703FC3D6-0905-471F-BD7B-6C5211D9557F}"/>
              </a:ext>
            </a:extLst>
          </p:cNvPr>
          <p:cNvSpPr/>
          <p:nvPr/>
        </p:nvSpPr>
        <p:spPr>
          <a:xfrm>
            <a:off x="3286447" y="1443364"/>
            <a:ext cx="763636" cy="72358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3" name="矩形 1172">
            <a:extLst>
              <a:ext uri="{FF2B5EF4-FFF2-40B4-BE49-F238E27FC236}">
                <a16:creationId xmlns:a16="http://schemas.microsoft.com/office/drawing/2014/main" id="{D43BFBC4-6DFB-440F-BF92-6248EB647500}"/>
              </a:ext>
            </a:extLst>
          </p:cNvPr>
          <p:cNvSpPr/>
          <p:nvPr/>
        </p:nvSpPr>
        <p:spPr>
          <a:xfrm>
            <a:off x="4513120" y="1443363"/>
            <a:ext cx="763636" cy="723583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4" name="矩形 1173">
            <a:extLst>
              <a:ext uri="{FF2B5EF4-FFF2-40B4-BE49-F238E27FC236}">
                <a16:creationId xmlns:a16="http://schemas.microsoft.com/office/drawing/2014/main" id="{02332F82-0457-4DB9-8A98-B257F3F86657}"/>
              </a:ext>
            </a:extLst>
          </p:cNvPr>
          <p:cNvSpPr/>
          <p:nvPr/>
        </p:nvSpPr>
        <p:spPr>
          <a:xfrm>
            <a:off x="3286447" y="2484390"/>
            <a:ext cx="763636" cy="723583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5" name="矩形 1174">
            <a:extLst>
              <a:ext uri="{FF2B5EF4-FFF2-40B4-BE49-F238E27FC236}">
                <a16:creationId xmlns:a16="http://schemas.microsoft.com/office/drawing/2014/main" id="{3B985685-1A52-43BA-8975-FAED9E6F7ED8}"/>
              </a:ext>
            </a:extLst>
          </p:cNvPr>
          <p:cNvSpPr/>
          <p:nvPr/>
        </p:nvSpPr>
        <p:spPr>
          <a:xfrm>
            <a:off x="4527687" y="2480146"/>
            <a:ext cx="763636" cy="723583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6" name="矩形 1175">
            <a:extLst>
              <a:ext uri="{FF2B5EF4-FFF2-40B4-BE49-F238E27FC236}">
                <a16:creationId xmlns:a16="http://schemas.microsoft.com/office/drawing/2014/main" id="{3622DCF9-5E12-4F9C-8E46-74F843230728}"/>
              </a:ext>
            </a:extLst>
          </p:cNvPr>
          <p:cNvSpPr/>
          <p:nvPr/>
        </p:nvSpPr>
        <p:spPr>
          <a:xfrm>
            <a:off x="5729115" y="1447867"/>
            <a:ext cx="793809" cy="1774062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7" name="矩形 1176">
            <a:extLst>
              <a:ext uri="{FF2B5EF4-FFF2-40B4-BE49-F238E27FC236}">
                <a16:creationId xmlns:a16="http://schemas.microsoft.com/office/drawing/2014/main" id="{913724A9-9B88-4C00-8439-64E386290241}"/>
              </a:ext>
            </a:extLst>
          </p:cNvPr>
          <p:cNvSpPr/>
          <p:nvPr/>
        </p:nvSpPr>
        <p:spPr>
          <a:xfrm>
            <a:off x="5688553" y="1410514"/>
            <a:ext cx="793809" cy="177406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8" name="矩形 1177">
            <a:extLst>
              <a:ext uri="{FF2B5EF4-FFF2-40B4-BE49-F238E27FC236}">
                <a16:creationId xmlns:a16="http://schemas.microsoft.com/office/drawing/2014/main" id="{A47C3E0F-0A6A-46DD-9BAE-EFEEBF6C3280}"/>
              </a:ext>
            </a:extLst>
          </p:cNvPr>
          <p:cNvSpPr/>
          <p:nvPr/>
        </p:nvSpPr>
        <p:spPr>
          <a:xfrm>
            <a:off x="6955788" y="1464599"/>
            <a:ext cx="793809" cy="1774062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9" name="矩形 1178">
            <a:extLst>
              <a:ext uri="{FF2B5EF4-FFF2-40B4-BE49-F238E27FC236}">
                <a16:creationId xmlns:a16="http://schemas.microsoft.com/office/drawing/2014/main" id="{D5026987-8F82-40CC-B8F1-D297DF000CEF}"/>
              </a:ext>
            </a:extLst>
          </p:cNvPr>
          <p:cNvSpPr/>
          <p:nvPr/>
        </p:nvSpPr>
        <p:spPr>
          <a:xfrm>
            <a:off x="6915226" y="1427246"/>
            <a:ext cx="793809" cy="1774062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0" name="矩形 1179">
            <a:extLst>
              <a:ext uri="{FF2B5EF4-FFF2-40B4-BE49-F238E27FC236}">
                <a16:creationId xmlns:a16="http://schemas.microsoft.com/office/drawing/2014/main" id="{EF23C93A-3217-4776-86F2-D8862966F4DF}"/>
              </a:ext>
            </a:extLst>
          </p:cNvPr>
          <p:cNvSpPr/>
          <p:nvPr/>
        </p:nvSpPr>
        <p:spPr>
          <a:xfrm rot="5400000">
            <a:off x="3928523" y="3738724"/>
            <a:ext cx="757650" cy="2019940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1" name="矩形 1180">
            <a:extLst>
              <a:ext uri="{FF2B5EF4-FFF2-40B4-BE49-F238E27FC236}">
                <a16:creationId xmlns:a16="http://schemas.microsoft.com/office/drawing/2014/main" id="{E6144438-FD89-4888-86EA-9C39F79F0245}"/>
              </a:ext>
            </a:extLst>
          </p:cNvPr>
          <p:cNvSpPr/>
          <p:nvPr/>
        </p:nvSpPr>
        <p:spPr>
          <a:xfrm rot="5400000">
            <a:off x="3887961" y="3701372"/>
            <a:ext cx="757650" cy="20199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2" name="矩形 1181">
            <a:extLst>
              <a:ext uri="{FF2B5EF4-FFF2-40B4-BE49-F238E27FC236}">
                <a16:creationId xmlns:a16="http://schemas.microsoft.com/office/drawing/2014/main" id="{357B1DD7-C583-4D65-8198-0EB7C108ECD7}"/>
              </a:ext>
            </a:extLst>
          </p:cNvPr>
          <p:cNvSpPr/>
          <p:nvPr/>
        </p:nvSpPr>
        <p:spPr>
          <a:xfrm rot="5400000">
            <a:off x="3942883" y="4776527"/>
            <a:ext cx="728930" cy="2019940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3" name="矩形 1182">
            <a:extLst>
              <a:ext uri="{FF2B5EF4-FFF2-40B4-BE49-F238E27FC236}">
                <a16:creationId xmlns:a16="http://schemas.microsoft.com/office/drawing/2014/main" id="{D13850B8-FD31-4595-8F7C-8871F7532F9D}"/>
              </a:ext>
            </a:extLst>
          </p:cNvPr>
          <p:cNvSpPr/>
          <p:nvPr/>
        </p:nvSpPr>
        <p:spPr>
          <a:xfrm rot="5400000">
            <a:off x="3902321" y="4739175"/>
            <a:ext cx="728930" cy="201994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4" name="矩形 1183">
            <a:extLst>
              <a:ext uri="{FF2B5EF4-FFF2-40B4-BE49-F238E27FC236}">
                <a16:creationId xmlns:a16="http://schemas.microsoft.com/office/drawing/2014/main" id="{CBD31179-114B-4211-B3DD-6329EBE30FB8}"/>
              </a:ext>
            </a:extLst>
          </p:cNvPr>
          <p:cNvSpPr/>
          <p:nvPr/>
        </p:nvSpPr>
        <p:spPr>
          <a:xfrm>
            <a:off x="5739065" y="4379579"/>
            <a:ext cx="2059393" cy="181396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5" name="矩形 1184">
            <a:extLst>
              <a:ext uri="{FF2B5EF4-FFF2-40B4-BE49-F238E27FC236}">
                <a16:creationId xmlns:a16="http://schemas.microsoft.com/office/drawing/2014/main" id="{12A9E259-6160-4014-835B-E04C124DAF1B}"/>
              </a:ext>
            </a:extLst>
          </p:cNvPr>
          <p:cNvSpPr/>
          <p:nvPr/>
        </p:nvSpPr>
        <p:spPr>
          <a:xfrm>
            <a:off x="5709257" y="4352306"/>
            <a:ext cx="2059393" cy="1816063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6" name="矩形 1185">
            <a:extLst>
              <a:ext uri="{FF2B5EF4-FFF2-40B4-BE49-F238E27FC236}">
                <a16:creationId xmlns:a16="http://schemas.microsoft.com/office/drawing/2014/main" id="{FDC6B03A-56B4-469C-9CF9-D8977FE994D7}"/>
              </a:ext>
            </a:extLst>
          </p:cNvPr>
          <p:cNvSpPr/>
          <p:nvPr/>
        </p:nvSpPr>
        <p:spPr>
          <a:xfrm>
            <a:off x="5679449" y="4322759"/>
            <a:ext cx="2059393" cy="1817307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7" name="矩形 1186">
            <a:extLst>
              <a:ext uri="{FF2B5EF4-FFF2-40B4-BE49-F238E27FC236}">
                <a16:creationId xmlns:a16="http://schemas.microsoft.com/office/drawing/2014/main" id="{6D3448AF-A3E9-413D-9DC0-E921E4BDEE32}"/>
              </a:ext>
            </a:extLst>
          </p:cNvPr>
          <p:cNvSpPr/>
          <p:nvPr/>
        </p:nvSpPr>
        <p:spPr>
          <a:xfrm>
            <a:off x="5648594" y="4294456"/>
            <a:ext cx="2060440" cy="18129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8" name="文本框 1187">
            <a:extLst>
              <a:ext uri="{FF2B5EF4-FFF2-40B4-BE49-F238E27FC236}">
                <a16:creationId xmlns:a16="http://schemas.microsoft.com/office/drawing/2014/main" id="{92FE66F8-9F6E-415F-9FFC-C4E58704BDD9}"/>
              </a:ext>
            </a:extLst>
          </p:cNvPr>
          <p:cNvSpPr txBox="1"/>
          <p:nvPr/>
        </p:nvSpPr>
        <p:spPr>
          <a:xfrm>
            <a:off x="5792029" y="4043186"/>
            <a:ext cx="641428" cy="28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9" name="文本框 1188">
            <a:extLst>
              <a:ext uri="{FF2B5EF4-FFF2-40B4-BE49-F238E27FC236}">
                <a16:creationId xmlns:a16="http://schemas.microsoft.com/office/drawing/2014/main" id="{62D62EAA-5B7E-4C97-B7A1-9D48B5729E5B}"/>
              </a:ext>
            </a:extLst>
          </p:cNvPr>
          <p:cNvSpPr txBox="1"/>
          <p:nvPr/>
        </p:nvSpPr>
        <p:spPr>
          <a:xfrm>
            <a:off x="7037708" y="4039882"/>
            <a:ext cx="641428" cy="28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0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7BAD8C2F-590B-436E-A5AF-49F63BD5ED1C}"/>
              </a:ext>
            </a:extLst>
          </p:cNvPr>
          <p:cNvGrpSpPr/>
          <p:nvPr/>
        </p:nvGrpSpPr>
        <p:grpSpPr>
          <a:xfrm>
            <a:off x="3064720" y="261000"/>
            <a:ext cx="7597859" cy="896523"/>
            <a:chOff x="1494137" y="541268"/>
            <a:chExt cx="6461721" cy="896523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953EAFC-D8D0-4C1E-A75A-1E82ED85728B}"/>
                </a:ext>
              </a:extLst>
            </p:cNvPr>
            <p:cNvGrpSpPr/>
            <p:nvPr/>
          </p:nvGrpSpPr>
          <p:grpSpPr>
            <a:xfrm>
              <a:off x="1494137" y="541268"/>
              <a:ext cx="1333567" cy="896523"/>
              <a:chOff x="1578644" y="555250"/>
              <a:chExt cx="1333567" cy="896523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55FD634-8687-47A5-A04C-15602C8E57E9}"/>
                  </a:ext>
                </a:extLst>
              </p:cNvPr>
              <p:cNvSpPr/>
              <p:nvPr/>
            </p:nvSpPr>
            <p:spPr>
              <a:xfrm>
                <a:off x="1578644" y="555250"/>
                <a:ext cx="1333567" cy="89652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AF4139-A094-4F0B-A947-C376EC1BA2B0}"/>
                  </a:ext>
                </a:extLst>
              </p:cNvPr>
              <p:cNvSpPr txBox="1"/>
              <p:nvPr/>
            </p:nvSpPr>
            <p:spPr>
              <a:xfrm>
                <a:off x="1578644" y="555250"/>
                <a:ext cx="1333567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Workload 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092EA67-900D-456C-856D-C86E71389AD5}"/>
                </a:ext>
              </a:extLst>
            </p:cNvPr>
            <p:cNvGrpSpPr/>
            <p:nvPr/>
          </p:nvGrpSpPr>
          <p:grpSpPr>
            <a:xfrm>
              <a:off x="3046306" y="541268"/>
              <a:ext cx="1333567" cy="896523"/>
              <a:chOff x="1578644" y="555250"/>
              <a:chExt cx="1333567" cy="89652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8B9BBC5-212B-4F64-8F8A-DD19F153CDC9}"/>
                  </a:ext>
                </a:extLst>
              </p:cNvPr>
              <p:cNvSpPr/>
              <p:nvPr/>
            </p:nvSpPr>
            <p:spPr>
              <a:xfrm>
                <a:off x="1578644" y="555250"/>
                <a:ext cx="1333567" cy="89652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392978A-A4A9-45E6-8703-2DE68BA86B15}"/>
                  </a:ext>
                </a:extLst>
              </p:cNvPr>
              <p:cNvSpPr txBox="1"/>
              <p:nvPr/>
            </p:nvSpPr>
            <p:spPr>
              <a:xfrm>
                <a:off x="1578644" y="555250"/>
                <a:ext cx="1333567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Workload 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19D4409-718E-4660-8D0A-79B67C6B160A}"/>
                </a:ext>
              </a:extLst>
            </p:cNvPr>
            <p:cNvGrpSpPr/>
            <p:nvPr/>
          </p:nvGrpSpPr>
          <p:grpSpPr>
            <a:xfrm>
              <a:off x="4598475" y="541268"/>
              <a:ext cx="1333567" cy="896523"/>
              <a:chOff x="1578644" y="555250"/>
              <a:chExt cx="1333567" cy="896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1B3AFCD-099D-4319-A84D-8F00BE9B5C25}"/>
                  </a:ext>
                </a:extLst>
              </p:cNvPr>
              <p:cNvSpPr/>
              <p:nvPr/>
            </p:nvSpPr>
            <p:spPr>
              <a:xfrm>
                <a:off x="1578644" y="555250"/>
                <a:ext cx="1333567" cy="89652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B541DEA-EBBD-4BC0-B655-EE3CDCD98FE5}"/>
                  </a:ext>
                </a:extLst>
              </p:cNvPr>
              <p:cNvSpPr txBox="1"/>
              <p:nvPr/>
            </p:nvSpPr>
            <p:spPr>
              <a:xfrm>
                <a:off x="1578644" y="555250"/>
                <a:ext cx="1333567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Workload 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1C304F1-75BE-4FC5-A897-2D2250184C7F}"/>
                </a:ext>
              </a:extLst>
            </p:cNvPr>
            <p:cNvSpPr txBox="1"/>
            <p:nvPr/>
          </p:nvSpPr>
          <p:spPr>
            <a:xfrm>
              <a:off x="5991167" y="795228"/>
              <a:ext cx="58080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0B8028E-1A0C-43A4-907A-96BDD428A2BF}"/>
                </a:ext>
              </a:extLst>
            </p:cNvPr>
            <p:cNvGrpSpPr/>
            <p:nvPr/>
          </p:nvGrpSpPr>
          <p:grpSpPr>
            <a:xfrm>
              <a:off x="6622291" y="541268"/>
              <a:ext cx="1333567" cy="896523"/>
              <a:chOff x="1578644" y="555250"/>
              <a:chExt cx="1333567" cy="896523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D031E90-3DD1-49DF-89CC-AD0C7F3968CE}"/>
                  </a:ext>
                </a:extLst>
              </p:cNvPr>
              <p:cNvSpPr/>
              <p:nvPr/>
            </p:nvSpPr>
            <p:spPr>
              <a:xfrm>
                <a:off x="1578644" y="555250"/>
                <a:ext cx="1333567" cy="89652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7C2F4F3-D0C6-4DBC-AD1F-D80481E36369}"/>
                  </a:ext>
                </a:extLst>
              </p:cNvPr>
              <p:cNvSpPr txBox="1"/>
              <p:nvPr/>
            </p:nvSpPr>
            <p:spPr>
              <a:xfrm>
                <a:off x="1578644" y="555250"/>
                <a:ext cx="1333567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Workload 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581CD351-DBC8-467B-B8AC-1D03508C4E12}"/>
              </a:ext>
            </a:extLst>
          </p:cNvPr>
          <p:cNvSpPr/>
          <p:nvPr/>
        </p:nvSpPr>
        <p:spPr>
          <a:xfrm>
            <a:off x="3223472" y="560452"/>
            <a:ext cx="613481" cy="2440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0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4FFF089-54E8-4C16-8A1F-71431683AB07}"/>
              </a:ext>
            </a:extLst>
          </p:cNvPr>
          <p:cNvSpPr/>
          <p:nvPr/>
        </p:nvSpPr>
        <p:spPr>
          <a:xfrm>
            <a:off x="3870513" y="560452"/>
            <a:ext cx="613481" cy="2440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0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53D0225-810B-43F6-9AED-A95F2C4A72CE}"/>
              </a:ext>
            </a:extLst>
          </p:cNvPr>
          <p:cNvSpPr/>
          <p:nvPr/>
        </p:nvSpPr>
        <p:spPr>
          <a:xfrm>
            <a:off x="3223472" y="846135"/>
            <a:ext cx="613481" cy="2440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0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96FBD04-B1FA-4114-8A40-6C7ECB69C766}"/>
              </a:ext>
            </a:extLst>
          </p:cNvPr>
          <p:cNvSpPr/>
          <p:nvPr/>
        </p:nvSpPr>
        <p:spPr>
          <a:xfrm>
            <a:off x="9269261" y="537332"/>
            <a:ext cx="613481" cy="2440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83D86B9-50B1-4608-BBAA-43CD2CC87FA1}"/>
              </a:ext>
            </a:extLst>
          </p:cNvPr>
          <p:cNvSpPr/>
          <p:nvPr/>
        </p:nvSpPr>
        <p:spPr>
          <a:xfrm>
            <a:off x="9916303" y="537332"/>
            <a:ext cx="613481" cy="2440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4652571-FFFB-4C78-B745-62B477932D53}"/>
              </a:ext>
            </a:extLst>
          </p:cNvPr>
          <p:cNvSpPr/>
          <p:nvPr/>
        </p:nvSpPr>
        <p:spPr>
          <a:xfrm>
            <a:off x="9269261" y="823015"/>
            <a:ext cx="613481" cy="2440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34D0999-5B93-4C07-B024-B0BDB39BD2BB}"/>
              </a:ext>
            </a:extLst>
          </p:cNvPr>
          <p:cNvSpPr/>
          <p:nvPr/>
        </p:nvSpPr>
        <p:spPr>
          <a:xfrm>
            <a:off x="6898482" y="545467"/>
            <a:ext cx="613481" cy="2440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2 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4DB9A3-5915-4605-8DA6-2E0B578BC811}"/>
              </a:ext>
            </a:extLst>
          </p:cNvPr>
          <p:cNvSpPr/>
          <p:nvPr/>
        </p:nvSpPr>
        <p:spPr>
          <a:xfrm>
            <a:off x="7545523" y="545467"/>
            <a:ext cx="613481" cy="2440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2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4C7B30A-479F-43C9-BE4C-70A2180E1022}"/>
              </a:ext>
            </a:extLst>
          </p:cNvPr>
          <p:cNvSpPr/>
          <p:nvPr/>
        </p:nvSpPr>
        <p:spPr>
          <a:xfrm>
            <a:off x="6898482" y="831150"/>
            <a:ext cx="613481" cy="2440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2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838A06D-FDC3-4E10-81D2-194D1C1DF285}"/>
              </a:ext>
            </a:extLst>
          </p:cNvPr>
          <p:cNvSpPr/>
          <p:nvPr/>
        </p:nvSpPr>
        <p:spPr>
          <a:xfrm>
            <a:off x="5031773" y="537332"/>
            <a:ext cx="613481" cy="2440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1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6C9C0A-5F4A-4AAC-A267-3D36A4A05EEA}"/>
              </a:ext>
            </a:extLst>
          </p:cNvPr>
          <p:cNvSpPr/>
          <p:nvPr/>
        </p:nvSpPr>
        <p:spPr>
          <a:xfrm>
            <a:off x="5678814" y="537332"/>
            <a:ext cx="613481" cy="2440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1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E04782D-7F8B-4807-8D88-3F5A427D1ECA}"/>
              </a:ext>
            </a:extLst>
          </p:cNvPr>
          <p:cNvSpPr/>
          <p:nvPr/>
        </p:nvSpPr>
        <p:spPr>
          <a:xfrm>
            <a:off x="5031773" y="820138"/>
            <a:ext cx="613481" cy="2440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1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47936AA-C5B0-41AF-BCA4-9FE9F0C15506}"/>
              </a:ext>
            </a:extLst>
          </p:cNvPr>
          <p:cNvSpPr txBox="1"/>
          <p:nvPr/>
        </p:nvSpPr>
        <p:spPr>
          <a:xfrm>
            <a:off x="3870513" y="799418"/>
            <a:ext cx="613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2356949-91A3-4C5F-9B0F-AB82D960D99F}"/>
              </a:ext>
            </a:extLst>
          </p:cNvPr>
          <p:cNvSpPr txBox="1"/>
          <p:nvPr/>
        </p:nvSpPr>
        <p:spPr>
          <a:xfrm>
            <a:off x="5678814" y="781354"/>
            <a:ext cx="620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E3AB08A-DA98-4EF9-B21D-4845CA0C3D53}"/>
              </a:ext>
            </a:extLst>
          </p:cNvPr>
          <p:cNvSpPr txBox="1"/>
          <p:nvPr/>
        </p:nvSpPr>
        <p:spPr>
          <a:xfrm>
            <a:off x="7545523" y="776094"/>
            <a:ext cx="613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F4B58FC-3CDB-452C-8F8E-C0435687F31A}"/>
              </a:ext>
            </a:extLst>
          </p:cNvPr>
          <p:cNvSpPr txBox="1"/>
          <p:nvPr/>
        </p:nvSpPr>
        <p:spPr>
          <a:xfrm>
            <a:off x="9916303" y="768495"/>
            <a:ext cx="613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1A088B2-04B7-43A3-A809-761BB154B6BB}"/>
              </a:ext>
            </a:extLst>
          </p:cNvPr>
          <p:cNvSpPr/>
          <p:nvPr/>
        </p:nvSpPr>
        <p:spPr>
          <a:xfrm>
            <a:off x="2996355" y="1298954"/>
            <a:ext cx="7752898" cy="15836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A762390C-B1B8-4233-A0DE-E85DB4AD85DD}"/>
              </a:ext>
            </a:extLst>
          </p:cNvPr>
          <p:cNvSpPr txBox="1"/>
          <p:nvPr/>
        </p:nvSpPr>
        <p:spPr>
          <a:xfrm>
            <a:off x="2160557" y="3180312"/>
            <a:ext cx="843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2953AE5C-527D-4EC2-A8BD-87E8B28660D4}"/>
              </a:ext>
            </a:extLst>
          </p:cNvPr>
          <p:cNvSpPr/>
          <p:nvPr/>
        </p:nvSpPr>
        <p:spPr>
          <a:xfrm>
            <a:off x="2996354" y="3192464"/>
            <a:ext cx="7940007" cy="5134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  Controller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572BC099-A24C-48EE-A087-0EA16E9868A2}"/>
              </a:ext>
            </a:extLst>
          </p:cNvPr>
          <p:cNvCxnSpPr>
            <a:cxnSpLocks/>
          </p:cNvCxnSpPr>
          <p:nvPr/>
        </p:nvCxnSpPr>
        <p:spPr>
          <a:xfrm>
            <a:off x="2247817" y="3106257"/>
            <a:ext cx="890016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文本框 245">
            <a:extLst>
              <a:ext uri="{FF2B5EF4-FFF2-40B4-BE49-F238E27FC236}">
                <a16:creationId xmlns:a16="http://schemas.microsoft.com/office/drawing/2014/main" id="{32AF9681-DD71-4FDA-BFAE-A8BA9C73291F}"/>
              </a:ext>
            </a:extLst>
          </p:cNvPr>
          <p:cNvSpPr txBox="1"/>
          <p:nvPr/>
        </p:nvSpPr>
        <p:spPr>
          <a:xfrm>
            <a:off x="2157400" y="2570993"/>
            <a:ext cx="623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4" name="组合 683">
            <a:extLst>
              <a:ext uri="{FF2B5EF4-FFF2-40B4-BE49-F238E27FC236}">
                <a16:creationId xmlns:a16="http://schemas.microsoft.com/office/drawing/2014/main" id="{EC96B3AE-5F0E-43E1-BB43-A481A1ADE166}"/>
              </a:ext>
            </a:extLst>
          </p:cNvPr>
          <p:cNvGrpSpPr/>
          <p:nvPr/>
        </p:nvGrpSpPr>
        <p:grpSpPr>
          <a:xfrm>
            <a:off x="2247817" y="3886335"/>
            <a:ext cx="529805" cy="469300"/>
            <a:chOff x="1036355" y="3768266"/>
            <a:chExt cx="529805" cy="469300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7F1F4D0F-5338-4A84-A1ED-C1C04B183A59}"/>
                </a:ext>
              </a:extLst>
            </p:cNvPr>
            <p:cNvSpPr/>
            <p:nvPr/>
          </p:nvSpPr>
          <p:spPr>
            <a:xfrm>
              <a:off x="1120042" y="4001074"/>
              <a:ext cx="254726" cy="2364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文本框 247">
              <a:extLst>
                <a:ext uri="{FF2B5EF4-FFF2-40B4-BE49-F238E27FC236}">
                  <a16:creationId xmlns:a16="http://schemas.microsoft.com/office/drawing/2014/main" id="{15731B36-7C53-43B0-9640-18EA0C0BF624}"/>
                </a:ext>
              </a:extLst>
            </p:cNvPr>
            <p:cNvSpPr txBox="1"/>
            <p:nvPr/>
          </p:nvSpPr>
          <p:spPr>
            <a:xfrm>
              <a:off x="1036355" y="3768266"/>
              <a:ext cx="52980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</a:t>
              </a:r>
              <a:endParaRPr lang="zh-CN" altLang="en-US" sz="1200" dirty="0"/>
            </a:p>
          </p:txBody>
        </p:sp>
      </p:grpSp>
      <p:grpSp>
        <p:nvGrpSpPr>
          <p:cNvPr id="685" name="组合 684">
            <a:extLst>
              <a:ext uri="{FF2B5EF4-FFF2-40B4-BE49-F238E27FC236}">
                <a16:creationId xmlns:a16="http://schemas.microsoft.com/office/drawing/2014/main" id="{36808164-9157-45C8-AFBB-AA5D86E36029}"/>
              </a:ext>
            </a:extLst>
          </p:cNvPr>
          <p:cNvGrpSpPr/>
          <p:nvPr/>
        </p:nvGrpSpPr>
        <p:grpSpPr>
          <a:xfrm>
            <a:off x="2204309" y="4551349"/>
            <a:ext cx="529805" cy="634393"/>
            <a:chOff x="1036354" y="4312566"/>
            <a:chExt cx="529805" cy="634393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F4CCC630-2140-43D8-B25E-86924FB98434}"/>
                </a:ext>
              </a:extLst>
            </p:cNvPr>
            <p:cNvGrpSpPr/>
            <p:nvPr/>
          </p:nvGrpSpPr>
          <p:grpSpPr>
            <a:xfrm>
              <a:off x="1112980" y="4577628"/>
              <a:ext cx="384189" cy="369331"/>
              <a:chOff x="2636578" y="3863138"/>
              <a:chExt cx="529804" cy="495162"/>
            </a:xfrm>
          </p:grpSpPr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921768AC-DED1-490E-A9A2-5AC28D5CB369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583BA33E-4367-4526-A1E3-1C7D3DC05A90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250F0F51-08A4-455E-B26D-43464CA06E7B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DA6E4F39-DEB1-47D6-85FA-D4B74B3D428A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3212ECA3-B291-4CD3-B20F-832F72474294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F657D490-CA84-4D21-9EBE-892F2890B771}"/>
                </a:ext>
              </a:extLst>
            </p:cNvPr>
            <p:cNvSpPr txBox="1"/>
            <p:nvPr/>
          </p:nvSpPr>
          <p:spPr>
            <a:xfrm>
              <a:off x="1036354" y="4312566"/>
              <a:ext cx="5298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Chip</a:t>
              </a:r>
            </a:p>
            <a:p>
              <a:endParaRPr lang="zh-CN" altLang="en-US" sz="1200" dirty="0"/>
            </a:p>
          </p:txBody>
        </p:sp>
      </p:grp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215C15BA-81D5-4599-ACA7-053F83866C87}"/>
              </a:ext>
            </a:extLst>
          </p:cNvPr>
          <p:cNvGrpSpPr/>
          <p:nvPr/>
        </p:nvGrpSpPr>
        <p:grpSpPr>
          <a:xfrm>
            <a:off x="3277660" y="3978053"/>
            <a:ext cx="502483" cy="2398836"/>
            <a:chOff x="1572608" y="4082009"/>
            <a:chExt cx="502483" cy="2398836"/>
          </a:xfrm>
        </p:grpSpPr>
        <p:grpSp>
          <p:nvGrpSpPr>
            <p:cNvPr id="250" name="组合 249">
              <a:extLst>
                <a:ext uri="{FF2B5EF4-FFF2-40B4-BE49-F238E27FC236}">
                  <a16:creationId xmlns:a16="http://schemas.microsoft.com/office/drawing/2014/main" id="{4950422A-B706-4693-8035-F8AEA551953B}"/>
                </a:ext>
              </a:extLst>
            </p:cNvPr>
            <p:cNvGrpSpPr/>
            <p:nvPr/>
          </p:nvGrpSpPr>
          <p:grpSpPr>
            <a:xfrm>
              <a:off x="1572608" y="4082009"/>
              <a:ext cx="502483" cy="494097"/>
              <a:chOff x="2636578" y="3863138"/>
              <a:chExt cx="529804" cy="495162"/>
            </a:xfrm>
          </p:grpSpPr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92EFAD94-0FFF-4D01-9388-AD72CA635A4F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FBAA5B87-560B-45C3-825C-589EE98738D4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0EE12F00-3ED5-46FB-BFCA-4B48A9467494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926D28A7-C0CB-4F32-8FF2-DB4FDC17BFB0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5D79842B-2287-4CA9-8195-CFD5474CBF17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71304467-C5C9-4964-91ED-A599D0ACBA12}"/>
                </a:ext>
              </a:extLst>
            </p:cNvPr>
            <p:cNvGrpSpPr/>
            <p:nvPr/>
          </p:nvGrpSpPr>
          <p:grpSpPr>
            <a:xfrm>
              <a:off x="1572608" y="4716922"/>
              <a:ext cx="502483" cy="494097"/>
              <a:chOff x="2636578" y="3863138"/>
              <a:chExt cx="529804" cy="495162"/>
            </a:xfrm>
          </p:grpSpPr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4E2D7189-5A32-4934-8D66-79E5E7AF38AC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A26A8B7F-5564-4E3B-A8D8-272081112F9F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549AD4B8-A06F-411A-A464-0419AD9E964A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3115D9EF-CD2C-4E45-90E2-ABE5B772807F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D4DED5DC-06C4-4B6A-B241-1C28173AED98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0744B58E-24F9-48E3-B3EF-EA74915A2141}"/>
                </a:ext>
              </a:extLst>
            </p:cNvPr>
            <p:cNvGrpSpPr/>
            <p:nvPr/>
          </p:nvGrpSpPr>
          <p:grpSpPr>
            <a:xfrm>
              <a:off x="1572608" y="5351835"/>
              <a:ext cx="502483" cy="494097"/>
              <a:chOff x="2636578" y="3863138"/>
              <a:chExt cx="529804" cy="495162"/>
            </a:xfrm>
          </p:grpSpPr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9704881D-445F-4B3B-A3AD-0D91191F4A09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BB1FDB57-4307-49BD-9555-A88B6AEBB4D1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6630B0F8-56F3-4E2C-95E4-F5158150BC6B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09F72D21-72B9-4BAB-9107-8EC39FC6FF9F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E136B1C9-0DF9-4C90-8466-DC106C8D3B2B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580F8A26-04AB-4110-9079-ABA6BF135513}"/>
                </a:ext>
              </a:extLst>
            </p:cNvPr>
            <p:cNvGrpSpPr/>
            <p:nvPr/>
          </p:nvGrpSpPr>
          <p:grpSpPr>
            <a:xfrm>
              <a:off x="1572608" y="5986748"/>
              <a:ext cx="502483" cy="494097"/>
              <a:chOff x="2636578" y="3863138"/>
              <a:chExt cx="529804" cy="495162"/>
            </a:xfrm>
          </p:grpSpPr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14B58472-CC59-425B-B471-B7534F07F3C4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C8F40F1D-1D66-476C-B71C-FA6055548F21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4B51F682-89E9-4CC8-A585-F2D387C3B906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50F26DCA-F252-4908-AF98-9012DF631F4D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6DC20398-7EE1-4C14-8D86-790073D0E55A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6" name="组合 295">
            <a:extLst>
              <a:ext uri="{FF2B5EF4-FFF2-40B4-BE49-F238E27FC236}">
                <a16:creationId xmlns:a16="http://schemas.microsoft.com/office/drawing/2014/main" id="{37C8B635-9913-498B-9148-C09F64174717}"/>
              </a:ext>
            </a:extLst>
          </p:cNvPr>
          <p:cNvGrpSpPr/>
          <p:nvPr/>
        </p:nvGrpSpPr>
        <p:grpSpPr>
          <a:xfrm>
            <a:off x="4304533" y="3985263"/>
            <a:ext cx="502483" cy="2398836"/>
            <a:chOff x="1572608" y="4082009"/>
            <a:chExt cx="502483" cy="2398836"/>
          </a:xfrm>
        </p:grpSpPr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AE0864D1-9C38-4A67-9758-DB22F179534A}"/>
                </a:ext>
              </a:extLst>
            </p:cNvPr>
            <p:cNvGrpSpPr/>
            <p:nvPr/>
          </p:nvGrpSpPr>
          <p:grpSpPr>
            <a:xfrm>
              <a:off x="1572608" y="4082009"/>
              <a:ext cx="502483" cy="494097"/>
              <a:chOff x="2636578" y="3863138"/>
              <a:chExt cx="529804" cy="495162"/>
            </a:xfrm>
          </p:grpSpPr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16CC295B-FDAD-4767-949E-6B23D897D01B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9236DC50-AA77-47DC-A6BF-C5459179004D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矩形 317">
                <a:extLst>
                  <a:ext uri="{FF2B5EF4-FFF2-40B4-BE49-F238E27FC236}">
                    <a16:creationId xmlns:a16="http://schemas.microsoft.com/office/drawing/2014/main" id="{09B6B0AC-5A83-4839-A8FD-1E36E6FBFDC6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132AC8AC-41E1-4D90-9572-2253801E1A65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690F351B-F173-4DA8-B8CA-1339A95668C1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8" name="组合 297">
              <a:extLst>
                <a:ext uri="{FF2B5EF4-FFF2-40B4-BE49-F238E27FC236}">
                  <a16:creationId xmlns:a16="http://schemas.microsoft.com/office/drawing/2014/main" id="{2AD6F560-1554-4D1D-9B2C-2DC1A5784C82}"/>
                </a:ext>
              </a:extLst>
            </p:cNvPr>
            <p:cNvGrpSpPr/>
            <p:nvPr/>
          </p:nvGrpSpPr>
          <p:grpSpPr>
            <a:xfrm>
              <a:off x="1572608" y="4716922"/>
              <a:ext cx="502483" cy="494097"/>
              <a:chOff x="2636578" y="3863138"/>
              <a:chExt cx="529804" cy="495162"/>
            </a:xfrm>
          </p:grpSpPr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5135749D-1F8A-4678-882D-F94D98BB1E7F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矩形 311">
                <a:extLst>
                  <a:ext uri="{FF2B5EF4-FFF2-40B4-BE49-F238E27FC236}">
                    <a16:creationId xmlns:a16="http://schemas.microsoft.com/office/drawing/2014/main" id="{63EF564C-EDD5-4553-B67B-AD0D6BC854BC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7F081F35-8D6E-4F3C-8284-6C5F40542E4F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A3AFA458-11EB-4364-99F5-422E8563CBF9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矩形 314">
                <a:extLst>
                  <a:ext uri="{FF2B5EF4-FFF2-40B4-BE49-F238E27FC236}">
                    <a16:creationId xmlns:a16="http://schemas.microsoft.com/office/drawing/2014/main" id="{F022F0D6-7C81-4320-A94C-F6562D66FED3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9" name="组合 298">
              <a:extLst>
                <a:ext uri="{FF2B5EF4-FFF2-40B4-BE49-F238E27FC236}">
                  <a16:creationId xmlns:a16="http://schemas.microsoft.com/office/drawing/2014/main" id="{6D4C3270-E046-4CAF-9B0B-B972DEDCF298}"/>
                </a:ext>
              </a:extLst>
            </p:cNvPr>
            <p:cNvGrpSpPr/>
            <p:nvPr/>
          </p:nvGrpSpPr>
          <p:grpSpPr>
            <a:xfrm>
              <a:off x="1572608" y="5351835"/>
              <a:ext cx="502483" cy="494097"/>
              <a:chOff x="2636578" y="3863138"/>
              <a:chExt cx="529804" cy="495162"/>
            </a:xfrm>
          </p:grpSpPr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E1D5927E-18DB-4608-BEB7-1F2A9D16F14C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05539816-6A5A-454F-947E-CAD29C63250A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6E947973-2384-4141-92C5-4B04D9CA037C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B45909E7-D543-4BE1-AFA5-1C9B6637C7BA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E7073540-CEAB-482F-AC25-1EEB50B86213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EBF4523D-B483-4EF4-A615-6ACAB867FED9}"/>
                </a:ext>
              </a:extLst>
            </p:cNvPr>
            <p:cNvGrpSpPr/>
            <p:nvPr/>
          </p:nvGrpSpPr>
          <p:grpSpPr>
            <a:xfrm>
              <a:off x="1572608" y="5986748"/>
              <a:ext cx="502483" cy="494097"/>
              <a:chOff x="2636578" y="3863138"/>
              <a:chExt cx="529804" cy="495162"/>
            </a:xfrm>
          </p:grpSpPr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328D6071-A7FA-46BB-86E8-FD1601EE40BD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1816D3A0-9EC8-4BFB-A68F-6ECB43B214A0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454588DD-70EF-4A00-8FC4-FC8F43919416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882047E1-F25B-4F95-BFE1-CFF3525C77C6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35BC89FE-C2AE-449D-BC21-D2C027339413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71" name="组合 470">
            <a:extLst>
              <a:ext uri="{FF2B5EF4-FFF2-40B4-BE49-F238E27FC236}">
                <a16:creationId xmlns:a16="http://schemas.microsoft.com/office/drawing/2014/main" id="{9462E2AD-EDA8-44F2-8163-3BD8BB5B1673}"/>
              </a:ext>
            </a:extLst>
          </p:cNvPr>
          <p:cNvGrpSpPr/>
          <p:nvPr/>
        </p:nvGrpSpPr>
        <p:grpSpPr>
          <a:xfrm>
            <a:off x="5331406" y="3971646"/>
            <a:ext cx="502483" cy="2398836"/>
            <a:chOff x="1572608" y="4082009"/>
            <a:chExt cx="502483" cy="2398836"/>
          </a:xfrm>
        </p:grpSpPr>
        <p:grpSp>
          <p:nvGrpSpPr>
            <p:cNvPr id="472" name="组合 471">
              <a:extLst>
                <a:ext uri="{FF2B5EF4-FFF2-40B4-BE49-F238E27FC236}">
                  <a16:creationId xmlns:a16="http://schemas.microsoft.com/office/drawing/2014/main" id="{F405ECE2-F283-488B-ABDF-26B17FF43A21}"/>
                </a:ext>
              </a:extLst>
            </p:cNvPr>
            <p:cNvGrpSpPr/>
            <p:nvPr/>
          </p:nvGrpSpPr>
          <p:grpSpPr>
            <a:xfrm>
              <a:off x="1572608" y="4082009"/>
              <a:ext cx="502483" cy="494097"/>
              <a:chOff x="2636578" y="3863138"/>
              <a:chExt cx="529804" cy="495162"/>
            </a:xfrm>
          </p:grpSpPr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46E42FB5-C0B4-4DDF-B6BE-ED7B86810AAB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81B57E37-3514-4D24-88B8-AD66E49803AC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47866EEF-2311-40CF-9B0C-7FAEFAA37011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F3BA2894-DEF1-49FF-9C14-0FF1CA7D09AA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5" name="矩形 494">
                <a:extLst>
                  <a:ext uri="{FF2B5EF4-FFF2-40B4-BE49-F238E27FC236}">
                    <a16:creationId xmlns:a16="http://schemas.microsoft.com/office/drawing/2014/main" id="{631882BC-3019-4D59-87C1-A024F89B7511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3" name="组合 472">
              <a:extLst>
                <a:ext uri="{FF2B5EF4-FFF2-40B4-BE49-F238E27FC236}">
                  <a16:creationId xmlns:a16="http://schemas.microsoft.com/office/drawing/2014/main" id="{B555F086-DE02-4C6E-A080-56B19DBBA0F4}"/>
                </a:ext>
              </a:extLst>
            </p:cNvPr>
            <p:cNvGrpSpPr/>
            <p:nvPr/>
          </p:nvGrpSpPr>
          <p:grpSpPr>
            <a:xfrm>
              <a:off x="1572608" y="4716922"/>
              <a:ext cx="502483" cy="494097"/>
              <a:chOff x="2636578" y="3863138"/>
              <a:chExt cx="529804" cy="495162"/>
            </a:xfrm>
          </p:grpSpPr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009CF1AA-EFCD-4082-8F02-B457EAB5356B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EB09689F-4E92-4B21-A4FD-16E114CAB3F3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796784D3-ABE1-43EC-92E2-C1B42C05D568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6E08BB41-7438-4C2B-8015-283D80B483BF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D75B6CE2-0733-4EDE-A3D5-2F44E6EDA6C5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4" name="组合 473">
              <a:extLst>
                <a:ext uri="{FF2B5EF4-FFF2-40B4-BE49-F238E27FC236}">
                  <a16:creationId xmlns:a16="http://schemas.microsoft.com/office/drawing/2014/main" id="{46FF1659-4443-494F-9B40-24A05E77FC99}"/>
                </a:ext>
              </a:extLst>
            </p:cNvPr>
            <p:cNvGrpSpPr/>
            <p:nvPr/>
          </p:nvGrpSpPr>
          <p:grpSpPr>
            <a:xfrm>
              <a:off x="1572608" y="5351835"/>
              <a:ext cx="502483" cy="494097"/>
              <a:chOff x="2636578" y="3863138"/>
              <a:chExt cx="529804" cy="495162"/>
            </a:xfrm>
          </p:grpSpPr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59B8400B-4AAD-4BBD-885E-EA975244E8C4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1FED8CE2-9014-4CF8-B35E-EA30D02F80ED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D6FD0241-FDA5-4AA0-8D54-8B1C936FA7DC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7BB6BC1A-D3CE-42CA-95DC-81B6F7071E18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889DA67B-36A4-47D1-8827-52900CD2F224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5" name="组合 474">
              <a:extLst>
                <a:ext uri="{FF2B5EF4-FFF2-40B4-BE49-F238E27FC236}">
                  <a16:creationId xmlns:a16="http://schemas.microsoft.com/office/drawing/2014/main" id="{5AD17D51-8995-482C-930F-850695D4582B}"/>
                </a:ext>
              </a:extLst>
            </p:cNvPr>
            <p:cNvGrpSpPr/>
            <p:nvPr/>
          </p:nvGrpSpPr>
          <p:grpSpPr>
            <a:xfrm>
              <a:off x="1572608" y="5986748"/>
              <a:ext cx="502483" cy="494097"/>
              <a:chOff x="2636578" y="3863138"/>
              <a:chExt cx="529804" cy="495162"/>
            </a:xfrm>
          </p:grpSpPr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681BF8CA-31EC-4477-9E14-DD6CAF3849DC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FB2CC66A-BD54-40F2-9159-696FF357AAB0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8" name="矩形 477">
                <a:extLst>
                  <a:ext uri="{FF2B5EF4-FFF2-40B4-BE49-F238E27FC236}">
                    <a16:creationId xmlns:a16="http://schemas.microsoft.com/office/drawing/2014/main" id="{7C86839D-B267-4B0D-9B0C-1261D651A2E3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9" name="矩形 478">
                <a:extLst>
                  <a:ext uri="{FF2B5EF4-FFF2-40B4-BE49-F238E27FC236}">
                    <a16:creationId xmlns:a16="http://schemas.microsoft.com/office/drawing/2014/main" id="{6D9D3FEE-6DED-488F-9ABE-98D87F1A5149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D19E3A91-0862-4124-B67C-BF70A9BDC05F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96" name="组合 495">
            <a:extLst>
              <a:ext uri="{FF2B5EF4-FFF2-40B4-BE49-F238E27FC236}">
                <a16:creationId xmlns:a16="http://schemas.microsoft.com/office/drawing/2014/main" id="{8AF06E16-2308-4288-9E44-B29656AC9DDA}"/>
              </a:ext>
            </a:extLst>
          </p:cNvPr>
          <p:cNvGrpSpPr/>
          <p:nvPr/>
        </p:nvGrpSpPr>
        <p:grpSpPr>
          <a:xfrm>
            <a:off x="6358279" y="3985263"/>
            <a:ext cx="502483" cy="2398836"/>
            <a:chOff x="1572608" y="4082009"/>
            <a:chExt cx="502483" cy="2398836"/>
          </a:xfrm>
        </p:grpSpPr>
        <p:grpSp>
          <p:nvGrpSpPr>
            <p:cNvPr id="497" name="组合 496">
              <a:extLst>
                <a:ext uri="{FF2B5EF4-FFF2-40B4-BE49-F238E27FC236}">
                  <a16:creationId xmlns:a16="http://schemas.microsoft.com/office/drawing/2014/main" id="{6B9E65D2-D6BC-4DDF-9154-E56022A62A5A}"/>
                </a:ext>
              </a:extLst>
            </p:cNvPr>
            <p:cNvGrpSpPr/>
            <p:nvPr/>
          </p:nvGrpSpPr>
          <p:grpSpPr>
            <a:xfrm>
              <a:off x="1572608" y="4082009"/>
              <a:ext cx="502483" cy="494097"/>
              <a:chOff x="2636578" y="3863138"/>
              <a:chExt cx="529804" cy="495162"/>
            </a:xfrm>
          </p:grpSpPr>
          <p:sp>
            <p:nvSpPr>
              <p:cNvPr id="516" name="矩形 515">
                <a:extLst>
                  <a:ext uri="{FF2B5EF4-FFF2-40B4-BE49-F238E27FC236}">
                    <a16:creationId xmlns:a16="http://schemas.microsoft.com/office/drawing/2014/main" id="{97EC82BC-5EBE-4B9F-8059-0A405D1381B1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7" name="矩形 516">
                <a:extLst>
                  <a:ext uri="{FF2B5EF4-FFF2-40B4-BE49-F238E27FC236}">
                    <a16:creationId xmlns:a16="http://schemas.microsoft.com/office/drawing/2014/main" id="{8C4BC48C-C7F7-4CF6-BFEF-E868185CFB82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8" name="矩形 517">
                <a:extLst>
                  <a:ext uri="{FF2B5EF4-FFF2-40B4-BE49-F238E27FC236}">
                    <a16:creationId xmlns:a16="http://schemas.microsoft.com/office/drawing/2014/main" id="{95CD7488-50B3-4848-8E84-DACD732FEB94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9" name="矩形 518">
                <a:extLst>
                  <a:ext uri="{FF2B5EF4-FFF2-40B4-BE49-F238E27FC236}">
                    <a16:creationId xmlns:a16="http://schemas.microsoft.com/office/drawing/2014/main" id="{164DA6C1-85EA-4AE9-A768-890AF00CC3D0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0" name="矩形 519">
                <a:extLst>
                  <a:ext uri="{FF2B5EF4-FFF2-40B4-BE49-F238E27FC236}">
                    <a16:creationId xmlns:a16="http://schemas.microsoft.com/office/drawing/2014/main" id="{560833CC-6756-401A-BB01-B46F393B04E8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8" name="组合 497">
              <a:extLst>
                <a:ext uri="{FF2B5EF4-FFF2-40B4-BE49-F238E27FC236}">
                  <a16:creationId xmlns:a16="http://schemas.microsoft.com/office/drawing/2014/main" id="{9852505D-9D20-424F-8EDD-F65D8E582AF7}"/>
                </a:ext>
              </a:extLst>
            </p:cNvPr>
            <p:cNvGrpSpPr/>
            <p:nvPr/>
          </p:nvGrpSpPr>
          <p:grpSpPr>
            <a:xfrm>
              <a:off x="1572608" y="4716922"/>
              <a:ext cx="502483" cy="494097"/>
              <a:chOff x="2636578" y="3863138"/>
              <a:chExt cx="529804" cy="495162"/>
            </a:xfrm>
          </p:grpSpPr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F2F823B3-5192-4756-9562-2DB6294D0C0E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C8BF3870-2997-42BE-8BC5-A8CB67AFDA56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B1588676-7F37-4FD7-8CB0-015CB6247BA9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4" name="矩形 513">
                <a:extLst>
                  <a:ext uri="{FF2B5EF4-FFF2-40B4-BE49-F238E27FC236}">
                    <a16:creationId xmlns:a16="http://schemas.microsoft.com/office/drawing/2014/main" id="{42C2EF6F-247C-4D85-B38D-2D3C90E919CF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5" name="矩形 514">
                <a:extLst>
                  <a:ext uri="{FF2B5EF4-FFF2-40B4-BE49-F238E27FC236}">
                    <a16:creationId xmlns:a16="http://schemas.microsoft.com/office/drawing/2014/main" id="{60C47B17-C6F7-4619-AFE0-01345BED0ABA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9" name="组合 498">
              <a:extLst>
                <a:ext uri="{FF2B5EF4-FFF2-40B4-BE49-F238E27FC236}">
                  <a16:creationId xmlns:a16="http://schemas.microsoft.com/office/drawing/2014/main" id="{0D289C8B-441A-4577-93CD-CCB66F5CC985}"/>
                </a:ext>
              </a:extLst>
            </p:cNvPr>
            <p:cNvGrpSpPr/>
            <p:nvPr/>
          </p:nvGrpSpPr>
          <p:grpSpPr>
            <a:xfrm>
              <a:off x="1572608" y="5351835"/>
              <a:ext cx="502483" cy="494097"/>
              <a:chOff x="2636578" y="3863138"/>
              <a:chExt cx="529804" cy="495162"/>
            </a:xfrm>
          </p:grpSpPr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ACF6904E-1574-4B20-A058-3105252F8B29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E90B0670-F871-46D9-BDD4-8098B78B9FDE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8" name="矩形 507">
                <a:extLst>
                  <a:ext uri="{FF2B5EF4-FFF2-40B4-BE49-F238E27FC236}">
                    <a16:creationId xmlns:a16="http://schemas.microsoft.com/office/drawing/2014/main" id="{668B2943-1AEE-4D12-8129-A5E390F8D61D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矩形 508">
                <a:extLst>
                  <a:ext uri="{FF2B5EF4-FFF2-40B4-BE49-F238E27FC236}">
                    <a16:creationId xmlns:a16="http://schemas.microsoft.com/office/drawing/2014/main" id="{01C672C8-F3C4-4041-92E0-FEEDEBB554D6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0" name="矩形 509">
                <a:extLst>
                  <a:ext uri="{FF2B5EF4-FFF2-40B4-BE49-F238E27FC236}">
                    <a16:creationId xmlns:a16="http://schemas.microsoft.com/office/drawing/2014/main" id="{E250EE3D-3456-4F7B-94A7-0DE45F359E87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0" name="组合 499">
              <a:extLst>
                <a:ext uri="{FF2B5EF4-FFF2-40B4-BE49-F238E27FC236}">
                  <a16:creationId xmlns:a16="http://schemas.microsoft.com/office/drawing/2014/main" id="{15F82B4C-BC4E-466D-84D1-9DE1A1899850}"/>
                </a:ext>
              </a:extLst>
            </p:cNvPr>
            <p:cNvGrpSpPr/>
            <p:nvPr/>
          </p:nvGrpSpPr>
          <p:grpSpPr>
            <a:xfrm>
              <a:off x="1572608" y="5986748"/>
              <a:ext cx="502483" cy="494097"/>
              <a:chOff x="2636578" y="3863138"/>
              <a:chExt cx="529804" cy="495162"/>
            </a:xfrm>
          </p:grpSpPr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7CC54CA9-A312-4D5F-818E-06BE048BB15D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4D728AB1-0CE7-47A7-821B-5802229DC683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F0EB4B5D-63D2-4FD8-A7F8-38C411C53B4C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4" name="矩形 503">
                <a:extLst>
                  <a:ext uri="{FF2B5EF4-FFF2-40B4-BE49-F238E27FC236}">
                    <a16:creationId xmlns:a16="http://schemas.microsoft.com/office/drawing/2014/main" id="{40355BC7-3490-499D-B244-3B3001E4720F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CD7AB378-AFA6-41CD-8630-A5CFD1735142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21" name="组合 520">
            <a:extLst>
              <a:ext uri="{FF2B5EF4-FFF2-40B4-BE49-F238E27FC236}">
                <a16:creationId xmlns:a16="http://schemas.microsoft.com/office/drawing/2014/main" id="{C74EB1D0-E56B-48BA-9021-42112A903550}"/>
              </a:ext>
            </a:extLst>
          </p:cNvPr>
          <p:cNvGrpSpPr/>
          <p:nvPr/>
        </p:nvGrpSpPr>
        <p:grpSpPr>
          <a:xfrm>
            <a:off x="7380523" y="3985263"/>
            <a:ext cx="502483" cy="2398836"/>
            <a:chOff x="1572608" y="4082009"/>
            <a:chExt cx="502483" cy="2398836"/>
          </a:xfrm>
        </p:grpSpPr>
        <p:grpSp>
          <p:nvGrpSpPr>
            <p:cNvPr id="522" name="组合 521">
              <a:extLst>
                <a:ext uri="{FF2B5EF4-FFF2-40B4-BE49-F238E27FC236}">
                  <a16:creationId xmlns:a16="http://schemas.microsoft.com/office/drawing/2014/main" id="{B798548C-E2D5-4BC1-89CB-B2B4A4FE38D3}"/>
                </a:ext>
              </a:extLst>
            </p:cNvPr>
            <p:cNvGrpSpPr/>
            <p:nvPr/>
          </p:nvGrpSpPr>
          <p:grpSpPr>
            <a:xfrm>
              <a:off x="1572608" y="4082009"/>
              <a:ext cx="502483" cy="494097"/>
              <a:chOff x="2636578" y="3863138"/>
              <a:chExt cx="529804" cy="495162"/>
            </a:xfrm>
          </p:grpSpPr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6A670434-B3E7-49B6-8EF2-98508A4D0896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F4D1A898-12CE-478F-AF91-8D2A182AF71F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37D7599E-EDEE-4C85-9462-B516AFA2ACEA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95345F3D-FA7A-4E33-A11F-D31E2E686889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A59B43DB-55A8-446B-B72C-BBD710A42158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3" name="组合 522">
              <a:extLst>
                <a:ext uri="{FF2B5EF4-FFF2-40B4-BE49-F238E27FC236}">
                  <a16:creationId xmlns:a16="http://schemas.microsoft.com/office/drawing/2014/main" id="{2748B4B8-E888-46E4-B201-E99240333F30}"/>
                </a:ext>
              </a:extLst>
            </p:cNvPr>
            <p:cNvGrpSpPr/>
            <p:nvPr/>
          </p:nvGrpSpPr>
          <p:grpSpPr>
            <a:xfrm>
              <a:off x="1572608" y="4716922"/>
              <a:ext cx="502483" cy="494097"/>
              <a:chOff x="2636578" y="3863138"/>
              <a:chExt cx="529804" cy="495162"/>
            </a:xfrm>
          </p:grpSpPr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DDA62941-A968-45BF-89B7-11822182E852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044DCE7F-5FCD-4837-9B35-7CFF242B5C97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329D3DA3-A269-48FF-854D-C371246F5DF7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0D02ED83-4887-4609-821F-995DCA30A245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C87AF5A7-A160-4C11-A80C-B27F952D8572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4" name="组合 523">
              <a:extLst>
                <a:ext uri="{FF2B5EF4-FFF2-40B4-BE49-F238E27FC236}">
                  <a16:creationId xmlns:a16="http://schemas.microsoft.com/office/drawing/2014/main" id="{3833D911-0B8C-43D4-B6F9-372251F9D313}"/>
                </a:ext>
              </a:extLst>
            </p:cNvPr>
            <p:cNvGrpSpPr/>
            <p:nvPr/>
          </p:nvGrpSpPr>
          <p:grpSpPr>
            <a:xfrm>
              <a:off x="1572608" y="5351835"/>
              <a:ext cx="502483" cy="494097"/>
              <a:chOff x="2636578" y="3863138"/>
              <a:chExt cx="529804" cy="495162"/>
            </a:xfrm>
          </p:grpSpPr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2BECC08E-AF2B-4419-828D-F006BAC9A24C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40CB2416-B3BA-4992-A096-09CE1A9CF4B7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68B47D66-83E7-4759-822F-5357BE5E02CB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1F337078-2715-45A6-B5EB-15D6224E81EA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8A829153-4DDD-490A-BAD2-154E7A47FCA5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5" name="组合 524">
              <a:extLst>
                <a:ext uri="{FF2B5EF4-FFF2-40B4-BE49-F238E27FC236}">
                  <a16:creationId xmlns:a16="http://schemas.microsoft.com/office/drawing/2014/main" id="{723AD49B-499B-446A-8A88-CDDCA5062BDF}"/>
                </a:ext>
              </a:extLst>
            </p:cNvPr>
            <p:cNvGrpSpPr/>
            <p:nvPr/>
          </p:nvGrpSpPr>
          <p:grpSpPr>
            <a:xfrm>
              <a:off x="1572608" y="5986748"/>
              <a:ext cx="502483" cy="494097"/>
              <a:chOff x="2636578" y="3863138"/>
              <a:chExt cx="529804" cy="495162"/>
            </a:xfrm>
          </p:grpSpPr>
          <p:sp>
            <p:nvSpPr>
              <p:cNvPr id="526" name="矩形 525">
                <a:extLst>
                  <a:ext uri="{FF2B5EF4-FFF2-40B4-BE49-F238E27FC236}">
                    <a16:creationId xmlns:a16="http://schemas.microsoft.com/office/drawing/2014/main" id="{C42AE289-495C-4A97-B58D-BCC115B4EF18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96F503CF-4DA8-4100-9632-21D43A9AACEF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05B15A5A-4466-48A6-9BE7-19927AE995DE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6E5EA019-DF1A-45B4-B5E7-2BB53F2A8482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88DC3A07-0D19-4A17-BE5C-02B49467D95F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46" name="组合 545">
            <a:extLst>
              <a:ext uri="{FF2B5EF4-FFF2-40B4-BE49-F238E27FC236}">
                <a16:creationId xmlns:a16="http://schemas.microsoft.com/office/drawing/2014/main" id="{70E779F6-44C3-4B15-81C0-5EE03DFCF520}"/>
              </a:ext>
            </a:extLst>
          </p:cNvPr>
          <p:cNvGrpSpPr/>
          <p:nvPr/>
        </p:nvGrpSpPr>
        <p:grpSpPr>
          <a:xfrm>
            <a:off x="8398226" y="3985263"/>
            <a:ext cx="502483" cy="2398836"/>
            <a:chOff x="1572608" y="4082009"/>
            <a:chExt cx="502483" cy="2398836"/>
          </a:xfrm>
        </p:grpSpPr>
        <p:grpSp>
          <p:nvGrpSpPr>
            <p:cNvPr id="547" name="组合 546">
              <a:extLst>
                <a:ext uri="{FF2B5EF4-FFF2-40B4-BE49-F238E27FC236}">
                  <a16:creationId xmlns:a16="http://schemas.microsoft.com/office/drawing/2014/main" id="{FEB74F88-9DBD-4882-8FBD-FFF3BEB180D5}"/>
                </a:ext>
              </a:extLst>
            </p:cNvPr>
            <p:cNvGrpSpPr/>
            <p:nvPr/>
          </p:nvGrpSpPr>
          <p:grpSpPr>
            <a:xfrm>
              <a:off x="1572608" y="4082009"/>
              <a:ext cx="502483" cy="494097"/>
              <a:chOff x="2636578" y="3863138"/>
              <a:chExt cx="529804" cy="495162"/>
            </a:xfrm>
          </p:grpSpPr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BE5E6A8D-8735-423F-97BA-71F7AD9A55C6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8D49B3A5-D482-4E67-BBC0-847B4247CE29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694651D0-9645-4433-94B5-38A833329ED6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FF8A1D78-5257-4DEB-A5B0-33B6D4BD1ECB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1AE62CE3-0AAB-4456-96FB-CA16231952E6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8" name="组合 547">
              <a:extLst>
                <a:ext uri="{FF2B5EF4-FFF2-40B4-BE49-F238E27FC236}">
                  <a16:creationId xmlns:a16="http://schemas.microsoft.com/office/drawing/2014/main" id="{76A67068-B5C9-45AA-9B4D-65203E9CC9BA}"/>
                </a:ext>
              </a:extLst>
            </p:cNvPr>
            <p:cNvGrpSpPr/>
            <p:nvPr/>
          </p:nvGrpSpPr>
          <p:grpSpPr>
            <a:xfrm>
              <a:off x="1572608" y="4716922"/>
              <a:ext cx="502483" cy="494097"/>
              <a:chOff x="2636578" y="3863138"/>
              <a:chExt cx="529804" cy="495162"/>
            </a:xfrm>
          </p:grpSpPr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8C57739F-C859-4441-9EBA-00151B87695E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C0511EA0-13C7-42EB-96D1-69F27D6299C4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0EDE66FD-1715-45C8-8877-EDC8654F2F07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4" name="矩形 563">
                <a:extLst>
                  <a:ext uri="{FF2B5EF4-FFF2-40B4-BE49-F238E27FC236}">
                    <a16:creationId xmlns:a16="http://schemas.microsoft.com/office/drawing/2014/main" id="{A7ACA792-A240-4F31-B9C9-47EF6DCD14B2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2AC22D80-6290-49C7-A057-365FA87585E6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9" name="组合 548">
              <a:extLst>
                <a:ext uri="{FF2B5EF4-FFF2-40B4-BE49-F238E27FC236}">
                  <a16:creationId xmlns:a16="http://schemas.microsoft.com/office/drawing/2014/main" id="{65FD2A83-9784-4404-B622-8C4B840C2430}"/>
                </a:ext>
              </a:extLst>
            </p:cNvPr>
            <p:cNvGrpSpPr/>
            <p:nvPr/>
          </p:nvGrpSpPr>
          <p:grpSpPr>
            <a:xfrm>
              <a:off x="1572608" y="5351835"/>
              <a:ext cx="502483" cy="494097"/>
              <a:chOff x="2636578" y="3863138"/>
              <a:chExt cx="529804" cy="495162"/>
            </a:xfrm>
          </p:grpSpPr>
          <p:sp>
            <p:nvSpPr>
              <p:cNvPr id="556" name="矩形 555">
                <a:extLst>
                  <a:ext uri="{FF2B5EF4-FFF2-40B4-BE49-F238E27FC236}">
                    <a16:creationId xmlns:a16="http://schemas.microsoft.com/office/drawing/2014/main" id="{62C2B890-6835-4787-8947-EC2DEC40D926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B7E75C4B-65DE-4B93-A5D8-8DF803F67815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5DDE4413-B9CA-4845-9D0F-E6870FCD0513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DEE17FE6-823B-4337-B2D7-3EDBF74F5F6E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969E1776-CF42-422B-9915-3312B211B693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0" name="组合 549">
              <a:extLst>
                <a:ext uri="{FF2B5EF4-FFF2-40B4-BE49-F238E27FC236}">
                  <a16:creationId xmlns:a16="http://schemas.microsoft.com/office/drawing/2014/main" id="{B585A6D8-94CB-4C9B-B84B-3C012EE5F99F}"/>
                </a:ext>
              </a:extLst>
            </p:cNvPr>
            <p:cNvGrpSpPr/>
            <p:nvPr/>
          </p:nvGrpSpPr>
          <p:grpSpPr>
            <a:xfrm>
              <a:off x="1572608" y="5986748"/>
              <a:ext cx="502483" cy="494097"/>
              <a:chOff x="2636578" y="3863138"/>
              <a:chExt cx="529804" cy="495162"/>
            </a:xfrm>
          </p:grpSpPr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4D58E005-182B-48A8-AB26-A85CE67D77B7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EE4D83A1-964A-4FE6-AD5E-4864D419BA80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F52CF583-7D5C-4C8C-9D21-467DA622DDC8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矩形 553">
                <a:extLst>
                  <a:ext uri="{FF2B5EF4-FFF2-40B4-BE49-F238E27FC236}">
                    <a16:creationId xmlns:a16="http://schemas.microsoft.com/office/drawing/2014/main" id="{C32F30C4-ACB8-42BE-A1AB-0EB9FDDCEF10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矩形 554">
                <a:extLst>
                  <a:ext uri="{FF2B5EF4-FFF2-40B4-BE49-F238E27FC236}">
                    <a16:creationId xmlns:a16="http://schemas.microsoft.com/office/drawing/2014/main" id="{398BB58D-AF6D-4687-A646-D35E4E24570B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1" name="组合 570">
            <a:extLst>
              <a:ext uri="{FF2B5EF4-FFF2-40B4-BE49-F238E27FC236}">
                <a16:creationId xmlns:a16="http://schemas.microsoft.com/office/drawing/2014/main" id="{95800FC1-B34D-48C9-B93F-8EE5F73BDDC9}"/>
              </a:ext>
            </a:extLst>
          </p:cNvPr>
          <p:cNvGrpSpPr/>
          <p:nvPr/>
        </p:nvGrpSpPr>
        <p:grpSpPr>
          <a:xfrm>
            <a:off x="9415929" y="3978053"/>
            <a:ext cx="502483" cy="2398836"/>
            <a:chOff x="1572608" y="4082009"/>
            <a:chExt cx="502483" cy="2398836"/>
          </a:xfrm>
        </p:grpSpPr>
        <p:grpSp>
          <p:nvGrpSpPr>
            <p:cNvPr id="572" name="组合 571">
              <a:extLst>
                <a:ext uri="{FF2B5EF4-FFF2-40B4-BE49-F238E27FC236}">
                  <a16:creationId xmlns:a16="http://schemas.microsoft.com/office/drawing/2014/main" id="{5BC46E78-9DD1-4E0A-AA99-740264AEE130}"/>
                </a:ext>
              </a:extLst>
            </p:cNvPr>
            <p:cNvGrpSpPr/>
            <p:nvPr/>
          </p:nvGrpSpPr>
          <p:grpSpPr>
            <a:xfrm>
              <a:off x="1572608" y="4082009"/>
              <a:ext cx="502483" cy="494097"/>
              <a:chOff x="2636578" y="3863138"/>
              <a:chExt cx="529804" cy="495162"/>
            </a:xfrm>
          </p:grpSpPr>
          <p:sp>
            <p:nvSpPr>
              <p:cNvPr id="591" name="矩形 590">
                <a:extLst>
                  <a:ext uri="{FF2B5EF4-FFF2-40B4-BE49-F238E27FC236}">
                    <a16:creationId xmlns:a16="http://schemas.microsoft.com/office/drawing/2014/main" id="{F362DB38-779D-4224-8BA5-6F3777C86D30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2" name="矩形 591">
                <a:extLst>
                  <a:ext uri="{FF2B5EF4-FFF2-40B4-BE49-F238E27FC236}">
                    <a16:creationId xmlns:a16="http://schemas.microsoft.com/office/drawing/2014/main" id="{6C4B4EAE-4E17-4D08-995A-0BBEA40BA428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8EE83A9F-4C4B-40DE-9301-837FCF4E2207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4" name="矩形 593">
                <a:extLst>
                  <a:ext uri="{FF2B5EF4-FFF2-40B4-BE49-F238E27FC236}">
                    <a16:creationId xmlns:a16="http://schemas.microsoft.com/office/drawing/2014/main" id="{81299336-DB63-452E-9C41-A9A2546595F4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F9F41A5E-9E2A-4624-A431-D249DE1B3565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3" name="组合 572">
              <a:extLst>
                <a:ext uri="{FF2B5EF4-FFF2-40B4-BE49-F238E27FC236}">
                  <a16:creationId xmlns:a16="http://schemas.microsoft.com/office/drawing/2014/main" id="{307EEA7C-C80D-4E4E-8FAD-BDDD1940D27D}"/>
                </a:ext>
              </a:extLst>
            </p:cNvPr>
            <p:cNvGrpSpPr/>
            <p:nvPr/>
          </p:nvGrpSpPr>
          <p:grpSpPr>
            <a:xfrm>
              <a:off x="1572608" y="4716922"/>
              <a:ext cx="502483" cy="494097"/>
              <a:chOff x="2636578" y="3863138"/>
              <a:chExt cx="529804" cy="495162"/>
            </a:xfrm>
          </p:grpSpPr>
          <p:sp>
            <p:nvSpPr>
              <p:cNvPr id="586" name="矩形 585">
                <a:extLst>
                  <a:ext uri="{FF2B5EF4-FFF2-40B4-BE49-F238E27FC236}">
                    <a16:creationId xmlns:a16="http://schemas.microsoft.com/office/drawing/2014/main" id="{35C53BD3-677E-4D03-A6FC-5751B0686EBE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7" name="矩形 586">
                <a:extLst>
                  <a:ext uri="{FF2B5EF4-FFF2-40B4-BE49-F238E27FC236}">
                    <a16:creationId xmlns:a16="http://schemas.microsoft.com/office/drawing/2014/main" id="{C514F9AF-908C-4A55-98C9-9904EF0DDD04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8" name="矩形 587">
                <a:extLst>
                  <a:ext uri="{FF2B5EF4-FFF2-40B4-BE49-F238E27FC236}">
                    <a16:creationId xmlns:a16="http://schemas.microsoft.com/office/drawing/2014/main" id="{C18FC396-5098-454C-B99B-3BE5C8FEF2CC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矩形 588">
                <a:extLst>
                  <a:ext uri="{FF2B5EF4-FFF2-40B4-BE49-F238E27FC236}">
                    <a16:creationId xmlns:a16="http://schemas.microsoft.com/office/drawing/2014/main" id="{2902354C-3DD7-47D2-A2CF-2932E5FD1B96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矩形 589">
                <a:extLst>
                  <a:ext uri="{FF2B5EF4-FFF2-40B4-BE49-F238E27FC236}">
                    <a16:creationId xmlns:a16="http://schemas.microsoft.com/office/drawing/2014/main" id="{F5BC3321-E036-4B60-8ABB-ACCB7BA528CA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4" name="组合 573">
              <a:extLst>
                <a:ext uri="{FF2B5EF4-FFF2-40B4-BE49-F238E27FC236}">
                  <a16:creationId xmlns:a16="http://schemas.microsoft.com/office/drawing/2014/main" id="{2B6DAF66-BF16-4B7D-BD75-53621E59873A}"/>
                </a:ext>
              </a:extLst>
            </p:cNvPr>
            <p:cNvGrpSpPr/>
            <p:nvPr/>
          </p:nvGrpSpPr>
          <p:grpSpPr>
            <a:xfrm>
              <a:off x="1572608" y="5351835"/>
              <a:ext cx="502483" cy="494097"/>
              <a:chOff x="2636578" y="3863138"/>
              <a:chExt cx="529804" cy="495162"/>
            </a:xfrm>
          </p:grpSpPr>
          <p:sp>
            <p:nvSpPr>
              <p:cNvPr id="581" name="矩形 580">
                <a:extLst>
                  <a:ext uri="{FF2B5EF4-FFF2-40B4-BE49-F238E27FC236}">
                    <a16:creationId xmlns:a16="http://schemas.microsoft.com/office/drawing/2014/main" id="{495B72C7-E548-4B22-9DE8-7799FF1C1873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2" name="矩形 581">
                <a:extLst>
                  <a:ext uri="{FF2B5EF4-FFF2-40B4-BE49-F238E27FC236}">
                    <a16:creationId xmlns:a16="http://schemas.microsoft.com/office/drawing/2014/main" id="{6729EBB7-A482-4978-BB15-306D99C81199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矩形 582">
                <a:extLst>
                  <a:ext uri="{FF2B5EF4-FFF2-40B4-BE49-F238E27FC236}">
                    <a16:creationId xmlns:a16="http://schemas.microsoft.com/office/drawing/2014/main" id="{F42383AB-3950-486D-A93A-2339EEF39C2B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4" name="矩形 583">
                <a:extLst>
                  <a:ext uri="{FF2B5EF4-FFF2-40B4-BE49-F238E27FC236}">
                    <a16:creationId xmlns:a16="http://schemas.microsoft.com/office/drawing/2014/main" id="{EF9303D6-326A-4FAF-8F18-19D57D5D9EC6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矩形 584">
                <a:extLst>
                  <a:ext uri="{FF2B5EF4-FFF2-40B4-BE49-F238E27FC236}">
                    <a16:creationId xmlns:a16="http://schemas.microsoft.com/office/drawing/2014/main" id="{7C698112-4D08-4831-8471-F77B3FA2994C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5" name="组合 574">
              <a:extLst>
                <a:ext uri="{FF2B5EF4-FFF2-40B4-BE49-F238E27FC236}">
                  <a16:creationId xmlns:a16="http://schemas.microsoft.com/office/drawing/2014/main" id="{84C50F7E-20AE-4827-BD1C-FABEB8A0BE0D}"/>
                </a:ext>
              </a:extLst>
            </p:cNvPr>
            <p:cNvGrpSpPr/>
            <p:nvPr/>
          </p:nvGrpSpPr>
          <p:grpSpPr>
            <a:xfrm>
              <a:off x="1572608" y="5986748"/>
              <a:ext cx="502483" cy="494097"/>
              <a:chOff x="2636578" y="3863138"/>
              <a:chExt cx="529804" cy="495162"/>
            </a:xfrm>
          </p:grpSpPr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C7EB650B-72BF-4247-BE62-2856EB9A5BD7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22C14E68-6299-4556-AE87-E90CEDEFDA14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25839532-6819-4797-A243-63A956B9D7B4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CFD61F6B-51CB-46BF-BA8F-329A0D9CE9F9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3F18D828-5737-4A72-A404-7332EF8DE009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96" name="组合 595">
            <a:extLst>
              <a:ext uri="{FF2B5EF4-FFF2-40B4-BE49-F238E27FC236}">
                <a16:creationId xmlns:a16="http://schemas.microsoft.com/office/drawing/2014/main" id="{083C966E-FEAC-4FE3-9F65-526E499058E9}"/>
              </a:ext>
            </a:extLst>
          </p:cNvPr>
          <p:cNvGrpSpPr/>
          <p:nvPr/>
        </p:nvGrpSpPr>
        <p:grpSpPr>
          <a:xfrm>
            <a:off x="10433632" y="3985263"/>
            <a:ext cx="502483" cy="2398836"/>
            <a:chOff x="1572608" y="4082009"/>
            <a:chExt cx="502483" cy="2398836"/>
          </a:xfrm>
        </p:grpSpPr>
        <p:grpSp>
          <p:nvGrpSpPr>
            <p:cNvPr id="597" name="组合 596">
              <a:extLst>
                <a:ext uri="{FF2B5EF4-FFF2-40B4-BE49-F238E27FC236}">
                  <a16:creationId xmlns:a16="http://schemas.microsoft.com/office/drawing/2014/main" id="{CAA768A7-9E9F-46C7-AFF8-F1082D1B76C8}"/>
                </a:ext>
              </a:extLst>
            </p:cNvPr>
            <p:cNvGrpSpPr/>
            <p:nvPr/>
          </p:nvGrpSpPr>
          <p:grpSpPr>
            <a:xfrm>
              <a:off x="1572608" y="4082009"/>
              <a:ext cx="502483" cy="494097"/>
              <a:chOff x="2636578" y="3863138"/>
              <a:chExt cx="529804" cy="495162"/>
            </a:xfrm>
          </p:grpSpPr>
          <p:sp>
            <p:nvSpPr>
              <p:cNvPr id="616" name="矩形 615">
                <a:extLst>
                  <a:ext uri="{FF2B5EF4-FFF2-40B4-BE49-F238E27FC236}">
                    <a16:creationId xmlns:a16="http://schemas.microsoft.com/office/drawing/2014/main" id="{B5CBD1E6-6DB2-4BBE-B2D4-58B5B05B7ADD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5D4A7028-36FF-4A8C-BB9E-8C901BCD3EEE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8" name="矩形 617">
                <a:extLst>
                  <a:ext uri="{FF2B5EF4-FFF2-40B4-BE49-F238E27FC236}">
                    <a16:creationId xmlns:a16="http://schemas.microsoft.com/office/drawing/2014/main" id="{7A8039C2-16FB-4C97-A46A-D14111B68553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13213CBF-8941-4D20-A6D1-1AA9B3B94A4A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56E104EC-38DD-4D63-BDF0-EC915D743EF7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98" name="组合 597">
              <a:extLst>
                <a:ext uri="{FF2B5EF4-FFF2-40B4-BE49-F238E27FC236}">
                  <a16:creationId xmlns:a16="http://schemas.microsoft.com/office/drawing/2014/main" id="{D518C410-FCC6-4DA3-919F-1FEEEAF22486}"/>
                </a:ext>
              </a:extLst>
            </p:cNvPr>
            <p:cNvGrpSpPr/>
            <p:nvPr/>
          </p:nvGrpSpPr>
          <p:grpSpPr>
            <a:xfrm>
              <a:off x="1572608" y="4716922"/>
              <a:ext cx="502483" cy="494097"/>
              <a:chOff x="2636578" y="3863138"/>
              <a:chExt cx="529804" cy="495162"/>
            </a:xfrm>
          </p:grpSpPr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88BBDF79-FC59-4100-B5F4-EC89FBC19F10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矩形 611">
                <a:extLst>
                  <a:ext uri="{FF2B5EF4-FFF2-40B4-BE49-F238E27FC236}">
                    <a16:creationId xmlns:a16="http://schemas.microsoft.com/office/drawing/2014/main" id="{18A1C588-AA88-4794-A787-C7772FCE4019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3" name="矩形 612">
                <a:extLst>
                  <a:ext uri="{FF2B5EF4-FFF2-40B4-BE49-F238E27FC236}">
                    <a16:creationId xmlns:a16="http://schemas.microsoft.com/office/drawing/2014/main" id="{CB093527-AF09-4868-BD79-21ED760C7DD6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矩形 613">
                <a:extLst>
                  <a:ext uri="{FF2B5EF4-FFF2-40B4-BE49-F238E27FC236}">
                    <a16:creationId xmlns:a16="http://schemas.microsoft.com/office/drawing/2014/main" id="{F501C253-9EA4-4C9F-AB9A-4273F6627B46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矩形 614">
                <a:extLst>
                  <a:ext uri="{FF2B5EF4-FFF2-40B4-BE49-F238E27FC236}">
                    <a16:creationId xmlns:a16="http://schemas.microsoft.com/office/drawing/2014/main" id="{2DCDE29F-CA72-4273-8F93-10895EEAFEE3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99" name="组合 598">
              <a:extLst>
                <a:ext uri="{FF2B5EF4-FFF2-40B4-BE49-F238E27FC236}">
                  <a16:creationId xmlns:a16="http://schemas.microsoft.com/office/drawing/2014/main" id="{1D00133A-5758-4CED-A4BF-093D39F0DCA0}"/>
                </a:ext>
              </a:extLst>
            </p:cNvPr>
            <p:cNvGrpSpPr/>
            <p:nvPr/>
          </p:nvGrpSpPr>
          <p:grpSpPr>
            <a:xfrm>
              <a:off x="1572608" y="5351835"/>
              <a:ext cx="502483" cy="494097"/>
              <a:chOff x="2636578" y="3863138"/>
              <a:chExt cx="529804" cy="495162"/>
            </a:xfrm>
          </p:grpSpPr>
          <p:sp>
            <p:nvSpPr>
              <p:cNvPr id="606" name="矩形 605">
                <a:extLst>
                  <a:ext uri="{FF2B5EF4-FFF2-40B4-BE49-F238E27FC236}">
                    <a16:creationId xmlns:a16="http://schemas.microsoft.com/office/drawing/2014/main" id="{40CBCE82-D34D-463A-B749-1C1D5B7FDDFB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矩形 606">
                <a:extLst>
                  <a:ext uri="{FF2B5EF4-FFF2-40B4-BE49-F238E27FC236}">
                    <a16:creationId xmlns:a16="http://schemas.microsoft.com/office/drawing/2014/main" id="{7D07EEA2-5524-47A6-9E34-18F1867C5662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矩形 607">
                <a:extLst>
                  <a:ext uri="{FF2B5EF4-FFF2-40B4-BE49-F238E27FC236}">
                    <a16:creationId xmlns:a16="http://schemas.microsoft.com/office/drawing/2014/main" id="{7E5ACDAE-8FFD-49D5-BB12-F815E4BD467B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矩形 608">
                <a:extLst>
                  <a:ext uri="{FF2B5EF4-FFF2-40B4-BE49-F238E27FC236}">
                    <a16:creationId xmlns:a16="http://schemas.microsoft.com/office/drawing/2014/main" id="{A1AA0BD1-0FAD-4716-B41D-A28FEEAD57E3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矩形 609">
                <a:extLst>
                  <a:ext uri="{FF2B5EF4-FFF2-40B4-BE49-F238E27FC236}">
                    <a16:creationId xmlns:a16="http://schemas.microsoft.com/office/drawing/2014/main" id="{9B71E199-5485-4E6B-9F86-80BD27BB1DB9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0" name="组合 599">
              <a:extLst>
                <a:ext uri="{FF2B5EF4-FFF2-40B4-BE49-F238E27FC236}">
                  <a16:creationId xmlns:a16="http://schemas.microsoft.com/office/drawing/2014/main" id="{0F6C1E38-CC62-48CA-AF97-4D5CE9D71DD1}"/>
                </a:ext>
              </a:extLst>
            </p:cNvPr>
            <p:cNvGrpSpPr/>
            <p:nvPr/>
          </p:nvGrpSpPr>
          <p:grpSpPr>
            <a:xfrm>
              <a:off x="1572608" y="5986748"/>
              <a:ext cx="502483" cy="494097"/>
              <a:chOff x="2636578" y="3863138"/>
              <a:chExt cx="529804" cy="495162"/>
            </a:xfrm>
          </p:grpSpPr>
          <p:sp>
            <p:nvSpPr>
              <p:cNvPr id="601" name="矩形 600">
                <a:extLst>
                  <a:ext uri="{FF2B5EF4-FFF2-40B4-BE49-F238E27FC236}">
                    <a16:creationId xmlns:a16="http://schemas.microsoft.com/office/drawing/2014/main" id="{80E263D1-B64A-4E20-9082-30E5FD5FEC1A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8FB3A917-7292-481E-88FB-171C59C4823C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矩形 602">
                <a:extLst>
                  <a:ext uri="{FF2B5EF4-FFF2-40B4-BE49-F238E27FC236}">
                    <a16:creationId xmlns:a16="http://schemas.microsoft.com/office/drawing/2014/main" id="{34979C37-153F-453D-A936-460D21FDAE4B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4" name="矩形 603">
                <a:extLst>
                  <a:ext uri="{FF2B5EF4-FFF2-40B4-BE49-F238E27FC236}">
                    <a16:creationId xmlns:a16="http://schemas.microsoft.com/office/drawing/2014/main" id="{56DE6E9F-A686-4452-93DC-9C186CC4BA6E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矩形 604">
                <a:extLst>
                  <a:ext uri="{FF2B5EF4-FFF2-40B4-BE49-F238E27FC236}">
                    <a16:creationId xmlns:a16="http://schemas.microsoft.com/office/drawing/2014/main" id="{7AD00294-D581-476E-BBC3-2A5EB61E97AD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33" name="文本框 632">
            <a:extLst>
              <a:ext uri="{FF2B5EF4-FFF2-40B4-BE49-F238E27FC236}">
                <a16:creationId xmlns:a16="http://schemas.microsoft.com/office/drawing/2014/main" id="{E09DC686-2F9E-4BBE-A904-53038FD307BC}"/>
              </a:ext>
            </a:extLst>
          </p:cNvPr>
          <p:cNvSpPr txBox="1"/>
          <p:nvPr/>
        </p:nvSpPr>
        <p:spPr>
          <a:xfrm>
            <a:off x="5191257" y="1288755"/>
            <a:ext cx="361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Filesystem Managed Data Placement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284C41-A5B2-4F97-A523-9FDD4630EADA}"/>
              </a:ext>
            </a:extLst>
          </p:cNvPr>
          <p:cNvSpPr/>
          <p:nvPr/>
        </p:nvSpPr>
        <p:spPr>
          <a:xfrm>
            <a:off x="3064720" y="1704134"/>
            <a:ext cx="7597859" cy="1082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0FB0B8-3EB6-4CB3-8A08-8D4A6C113E80}"/>
              </a:ext>
            </a:extLst>
          </p:cNvPr>
          <p:cNvSpPr txBox="1"/>
          <p:nvPr/>
        </p:nvSpPr>
        <p:spPr>
          <a:xfrm>
            <a:off x="3064720" y="1689248"/>
            <a:ext cx="1194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Zones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3A5E68EA-0E3C-45EF-BB19-E40312C123A0}"/>
              </a:ext>
            </a:extLst>
          </p:cNvPr>
          <p:cNvGrpSpPr/>
          <p:nvPr/>
        </p:nvGrpSpPr>
        <p:grpSpPr>
          <a:xfrm>
            <a:off x="3218168" y="1973810"/>
            <a:ext cx="887348" cy="724073"/>
            <a:chOff x="1660838" y="2365820"/>
            <a:chExt cx="887348" cy="72407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2072E0E-16B9-47C5-B2CA-F2ABC772D290}"/>
                </a:ext>
              </a:extLst>
            </p:cNvPr>
            <p:cNvSpPr/>
            <p:nvPr/>
          </p:nvSpPr>
          <p:spPr>
            <a:xfrm>
              <a:off x="1685715" y="2392175"/>
              <a:ext cx="862471" cy="6977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943F3DB-37E3-47AB-B1A3-9BC98194CBEA}"/>
                </a:ext>
              </a:extLst>
            </p:cNvPr>
            <p:cNvSpPr txBox="1"/>
            <p:nvPr/>
          </p:nvSpPr>
          <p:spPr>
            <a:xfrm>
              <a:off x="1660838" y="2365820"/>
              <a:ext cx="639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Zone 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409942F-E9B9-4B22-8155-3022516F284D}"/>
                </a:ext>
              </a:extLst>
            </p:cNvPr>
            <p:cNvSpPr/>
            <p:nvPr/>
          </p:nvSpPr>
          <p:spPr>
            <a:xfrm>
              <a:off x="1746815" y="2638230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537DB05-056B-4CEB-9611-BBF5A2E40C38}"/>
                </a:ext>
              </a:extLst>
            </p:cNvPr>
            <p:cNvSpPr/>
            <p:nvPr/>
          </p:nvSpPr>
          <p:spPr>
            <a:xfrm>
              <a:off x="2010052" y="2638230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8C0F82B-AC7F-48D1-B911-11E722EACF31}"/>
                </a:ext>
              </a:extLst>
            </p:cNvPr>
            <p:cNvSpPr/>
            <p:nvPr/>
          </p:nvSpPr>
          <p:spPr>
            <a:xfrm>
              <a:off x="2279072" y="2638556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2BDF329-7E55-4C8E-B2FC-B7BB0AE179CD}"/>
                </a:ext>
              </a:extLst>
            </p:cNvPr>
            <p:cNvSpPr/>
            <p:nvPr/>
          </p:nvSpPr>
          <p:spPr>
            <a:xfrm>
              <a:off x="1746815" y="2866453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0B7498A-E3AF-4B10-B5C5-AA92C6C03189}"/>
                </a:ext>
              </a:extLst>
            </p:cNvPr>
            <p:cNvSpPr/>
            <p:nvPr/>
          </p:nvSpPr>
          <p:spPr>
            <a:xfrm>
              <a:off x="2009999" y="2866452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A7F3E21-C63A-4776-BC26-7F44F1CE5A72}"/>
                </a:ext>
              </a:extLst>
            </p:cNvPr>
            <p:cNvSpPr/>
            <p:nvPr/>
          </p:nvSpPr>
          <p:spPr>
            <a:xfrm>
              <a:off x="2274943" y="2866452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B93124B4-C581-4AB4-9696-12893CA62966}"/>
              </a:ext>
            </a:extLst>
          </p:cNvPr>
          <p:cNvGrpSpPr/>
          <p:nvPr/>
        </p:nvGrpSpPr>
        <p:grpSpPr>
          <a:xfrm>
            <a:off x="4196649" y="1980395"/>
            <a:ext cx="887348" cy="724073"/>
            <a:chOff x="1660838" y="2365820"/>
            <a:chExt cx="887348" cy="72407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96E6B6F-9D6E-4D10-81AB-910F7E569471}"/>
                </a:ext>
              </a:extLst>
            </p:cNvPr>
            <p:cNvSpPr/>
            <p:nvPr/>
          </p:nvSpPr>
          <p:spPr>
            <a:xfrm>
              <a:off x="1685715" y="2392175"/>
              <a:ext cx="862471" cy="697718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E600AA8-6D7C-4DB2-BC1B-5B7FFE91B5A8}"/>
                </a:ext>
              </a:extLst>
            </p:cNvPr>
            <p:cNvSpPr txBox="1"/>
            <p:nvPr/>
          </p:nvSpPr>
          <p:spPr>
            <a:xfrm>
              <a:off x="1660838" y="2365820"/>
              <a:ext cx="639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Zone 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CF49FB0-3AEC-4B3E-A339-88035CF2B1F4}"/>
                </a:ext>
              </a:extLst>
            </p:cNvPr>
            <p:cNvSpPr/>
            <p:nvPr/>
          </p:nvSpPr>
          <p:spPr>
            <a:xfrm>
              <a:off x="1746815" y="2638230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1F1F2A9-5EFA-43C7-BA5F-808C736AFA78}"/>
                </a:ext>
              </a:extLst>
            </p:cNvPr>
            <p:cNvSpPr/>
            <p:nvPr/>
          </p:nvSpPr>
          <p:spPr>
            <a:xfrm>
              <a:off x="2010052" y="2638230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F991E13-D05A-4E11-A85D-4E39D8F9D596}"/>
                </a:ext>
              </a:extLst>
            </p:cNvPr>
            <p:cNvSpPr/>
            <p:nvPr/>
          </p:nvSpPr>
          <p:spPr>
            <a:xfrm>
              <a:off x="2272018" y="2636234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22E612B-5C02-4CB3-8F8A-B870C9A4FEAB}"/>
                </a:ext>
              </a:extLst>
            </p:cNvPr>
            <p:cNvSpPr/>
            <p:nvPr/>
          </p:nvSpPr>
          <p:spPr>
            <a:xfrm>
              <a:off x="1746815" y="2866453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9C4C371-99A3-4ACB-BF35-D10A36F8B9BB}"/>
                </a:ext>
              </a:extLst>
            </p:cNvPr>
            <p:cNvSpPr/>
            <p:nvPr/>
          </p:nvSpPr>
          <p:spPr>
            <a:xfrm>
              <a:off x="2009044" y="2866452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4EFB0EE-F4FE-447F-83C9-0BA8587AEECD}"/>
              </a:ext>
            </a:extLst>
          </p:cNvPr>
          <p:cNvGrpSpPr/>
          <p:nvPr/>
        </p:nvGrpSpPr>
        <p:grpSpPr>
          <a:xfrm>
            <a:off x="5149506" y="1980395"/>
            <a:ext cx="887348" cy="724073"/>
            <a:chOff x="1660838" y="2365820"/>
            <a:chExt cx="887348" cy="724073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D02B833-F146-4C8E-B33D-E4983C68F029}"/>
                </a:ext>
              </a:extLst>
            </p:cNvPr>
            <p:cNvSpPr/>
            <p:nvPr/>
          </p:nvSpPr>
          <p:spPr>
            <a:xfrm>
              <a:off x="1685715" y="2392175"/>
              <a:ext cx="862471" cy="697718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B75FBA34-E305-4A47-AA91-BDC69B9255D5}"/>
                </a:ext>
              </a:extLst>
            </p:cNvPr>
            <p:cNvSpPr txBox="1"/>
            <p:nvPr/>
          </p:nvSpPr>
          <p:spPr>
            <a:xfrm>
              <a:off x="1660838" y="2365820"/>
              <a:ext cx="639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Zone 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4E3E79F-83FE-4B77-8B38-11683C0D9D23}"/>
                </a:ext>
              </a:extLst>
            </p:cNvPr>
            <p:cNvSpPr/>
            <p:nvPr/>
          </p:nvSpPr>
          <p:spPr>
            <a:xfrm>
              <a:off x="1746815" y="2638230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F3B06CD1-027A-4037-A034-02725E922947}"/>
                </a:ext>
              </a:extLst>
            </p:cNvPr>
            <p:cNvSpPr/>
            <p:nvPr/>
          </p:nvSpPr>
          <p:spPr>
            <a:xfrm>
              <a:off x="2010052" y="2638230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7A53903-A434-4A37-8A46-BFE0C63CDDF3}"/>
                </a:ext>
              </a:extLst>
            </p:cNvPr>
            <p:cNvSpPr/>
            <p:nvPr/>
          </p:nvSpPr>
          <p:spPr>
            <a:xfrm>
              <a:off x="2272765" y="2638229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DB9A49CA-1775-4039-9EC1-F492383F8730}"/>
                </a:ext>
              </a:extLst>
            </p:cNvPr>
            <p:cNvSpPr/>
            <p:nvPr/>
          </p:nvSpPr>
          <p:spPr>
            <a:xfrm>
              <a:off x="1746815" y="2866453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9676FAA-5476-48C6-B660-E84CD21EBE06}"/>
                </a:ext>
              </a:extLst>
            </p:cNvPr>
            <p:cNvSpPr/>
            <p:nvPr/>
          </p:nvSpPr>
          <p:spPr>
            <a:xfrm>
              <a:off x="2010879" y="2866452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3C7E6CB-83EF-4C06-A84D-7A1BB6E79E93}"/>
                </a:ext>
              </a:extLst>
            </p:cNvPr>
            <p:cNvSpPr/>
            <p:nvPr/>
          </p:nvSpPr>
          <p:spPr>
            <a:xfrm>
              <a:off x="2274943" y="2866452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35873349-488B-4018-9061-D89705219F35}"/>
              </a:ext>
            </a:extLst>
          </p:cNvPr>
          <p:cNvGrpSpPr/>
          <p:nvPr/>
        </p:nvGrpSpPr>
        <p:grpSpPr>
          <a:xfrm>
            <a:off x="6110622" y="1976066"/>
            <a:ext cx="887348" cy="724073"/>
            <a:chOff x="1660838" y="2365820"/>
            <a:chExt cx="887348" cy="724073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12F12789-B161-483D-829B-735431BCBA85}"/>
                </a:ext>
              </a:extLst>
            </p:cNvPr>
            <p:cNvSpPr/>
            <p:nvPr/>
          </p:nvSpPr>
          <p:spPr>
            <a:xfrm>
              <a:off x="1685715" y="2392175"/>
              <a:ext cx="862471" cy="697718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78BC131-2CF3-43FD-8829-EB3ABD90AD77}"/>
                </a:ext>
              </a:extLst>
            </p:cNvPr>
            <p:cNvSpPr txBox="1"/>
            <p:nvPr/>
          </p:nvSpPr>
          <p:spPr>
            <a:xfrm>
              <a:off x="1660838" y="2365820"/>
              <a:ext cx="639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Zone 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BF1646D-33AA-4C50-B9D9-395495074618}"/>
                </a:ext>
              </a:extLst>
            </p:cNvPr>
            <p:cNvSpPr/>
            <p:nvPr/>
          </p:nvSpPr>
          <p:spPr>
            <a:xfrm>
              <a:off x="1746815" y="2638230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48E0D37E-8C4D-4C64-A169-9029C1F780D2}"/>
                </a:ext>
              </a:extLst>
            </p:cNvPr>
            <p:cNvSpPr/>
            <p:nvPr/>
          </p:nvSpPr>
          <p:spPr>
            <a:xfrm>
              <a:off x="2010052" y="2638230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E88FB893-79B7-4EE1-B13B-B6AE8A8C3322}"/>
                </a:ext>
              </a:extLst>
            </p:cNvPr>
            <p:cNvSpPr/>
            <p:nvPr/>
          </p:nvSpPr>
          <p:spPr>
            <a:xfrm>
              <a:off x="2279119" y="2635974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AE649E5-1A6E-4AF6-B1B3-AB78B4913FBF}"/>
                </a:ext>
              </a:extLst>
            </p:cNvPr>
            <p:cNvSpPr/>
            <p:nvPr/>
          </p:nvSpPr>
          <p:spPr>
            <a:xfrm>
              <a:off x="1746815" y="2866453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DFD984F-524F-45A6-B749-1D11892A9C46}"/>
              </a:ext>
            </a:extLst>
          </p:cNvPr>
          <p:cNvGrpSpPr/>
          <p:nvPr/>
        </p:nvGrpSpPr>
        <p:grpSpPr>
          <a:xfrm>
            <a:off x="7075968" y="1966247"/>
            <a:ext cx="887348" cy="724073"/>
            <a:chOff x="1660838" y="2365820"/>
            <a:chExt cx="887348" cy="724073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BCF2381-C478-4D84-9E6E-3A9035041E57}"/>
                </a:ext>
              </a:extLst>
            </p:cNvPr>
            <p:cNvSpPr/>
            <p:nvPr/>
          </p:nvSpPr>
          <p:spPr>
            <a:xfrm>
              <a:off x="1685715" y="2392175"/>
              <a:ext cx="862471" cy="697718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DAB15BCB-7128-4362-85A0-8C5CB73BCE17}"/>
                </a:ext>
              </a:extLst>
            </p:cNvPr>
            <p:cNvSpPr txBox="1"/>
            <p:nvPr/>
          </p:nvSpPr>
          <p:spPr>
            <a:xfrm>
              <a:off x="1660838" y="2365820"/>
              <a:ext cx="639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Zone 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0BDA3C8-CB67-4122-BA58-5C07BC9D490C}"/>
                </a:ext>
              </a:extLst>
            </p:cNvPr>
            <p:cNvSpPr/>
            <p:nvPr/>
          </p:nvSpPr>
          <p:spPr>
            <a:xfrm>
              <a:off x="1746815" y="2638230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CD6790D-2E7C-4219-AFA1-C2112E43F4F4}"/>
                </a:ext>
              </a:extLst>
            </p:cNvPr>
            <p:cNvSpPr/>
            <p:nvPr/>
          </p:nvSpPr>
          <p:spPr>
            <a:xfrm>
              <a:off x="2010052" y="2638230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3C38FFE-4FAE-4E89-99E2-0F5058B72992}"/>
                </a:ext>
              </a:extLst>
            </p:cNvPr>
            <p:cNvSpPr/>
            <p:nvPr/>
          </p:nvSpPr>
          <p:spPr>
            <a:xfrm>
              <a:off x="2272302" y="2638229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30BE08F9-F2DB-4F89-AE8A-9CFCAEE95649}"/>
                </a:ext>
              </a:extLst>
            </p:cNvPr>
            <p:cNvSpPr/>
            <p:nvPr/>
          </p:nvSpPr>
          <p:spPr>
            <a:xfrm>
              <a:off x="1746815" y="2866453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1F6EE3F-7613-4319-8FF5-39C13634C486}"/>
                </a:ext>
              </a:extLst>
            </p:cNvPr>
            <p:cNvSpPr/>
            <p:nvPr/>
          </p:nvSpPr>
          <p:spPr>
            <a:xfrm>
              <a:off x="2009594" y="2866452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AB9CA9F1-685D-4D3D-9ED9-B48664BC8693}"/>
                </a:ext>
              </a:extLst>
            </p:cNvPr>
            <p:cNvSpPr/>
            <p:nvPr/>
          </p:nvSpPr>
          <p:spPr>
            <a:xfrm>
              <a:off x="2274943" y="2866452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83377A75-74FE-4690-A334-A108C6AFA27C}"/>
              </a:ext>
            </a:extLst>
          </p:cNvPr>
          <p:cNvGrpSpPr/>
          <p:nvPr/>
        </p:nvGrpSpPr>
        <p:grpSpPr>
          <a:xfrm>
            <a:off x="8019335" y="1976597"/>
            <a:ext cx="887348" cy="724073"/>
            <a:chOff x="1660838" y="2365820"/>
            <a:chExt cx="887348" cy="724073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0F697FEB-4DD8-47A4-9B2E-9A2575C09D37}"/>
                </a:ext>
              </a:extLst>
            </p:cNvPr>
            <p:cNvSpPr/>
            <p:nvPr/>
          </p:nvSpPr>
          <p:spPr>
            <a:xfrm>
              <a:off x="1685715" y="2392175"/>
              <a:ext cx="862471" cy="6977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87A3522D-0748-49AB-8DBE-3F913A78D934}"/>
                </a:ext>
              </a:extLst>
            </p:cNvPr>
            <p:cNvSpPr txBox="1"/>
            <p:nvPr/>
          </p:nvSpPr>
          <p:spPr>
            <a:xfrm>
              <a:off x="1660838" y="2365820"/>
              <a:ext cx="639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Zone 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A479C7DB-CCE0-4D98-9F69-C6B063A03904}"/>
                </a:ext>
              </a:extLst>
            </p:cNvPr>
            <p:cNvSpPr/>
            <p:nvPr/>
          </p:nvSpPr>
          <p:spPr>
            <a:xfrm>
              <a:off x="1746815" y="2638230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71B8DEFC-D1DD-49F0-9E05-192D88381D48}"/>
                </a:ext>
              </a:extLst>
            </p:cNvPr>
            <p:cNvSpPr/>
            <p:nvPr/>
          </p:nvSpPr>
          <p:spPr>
            <a:xfrm>
              <a:off x="2010052" y="2638230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F9D5DC2-71B0-4BEC-BF79-6BD95A38A441}"/>
                </a:ext>
              </a:extLst>
            </p:cNvPr>
            <p:cNvSpPr/>
            <p:nvPr/>
          </p:nvSpPr>
          <p:spPr>
            <a:xfrm>
              <a:off x="2279119" y="2639624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2A777E-1885-4C55-90FF-35B4E3788396}"/>
              </a:ext>
            </a:extLst>
          </p:cNvPr>
          <p:cNvGrpSpPr/>
          <p:nvPr/>
        </p:nvGrpSpPr>
        <p:grpSpPr>
          <a:xfrm>
            <a:off x="9604428" y="1986987"/>
            <a:ext cx="887348" cy="724073"/>
            <a:chOff x="1660838" y="2365820"/>
            <a:chExt cx="887348" cy="724073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4A15438-6923-4454-86B1-71D970913CE8}"/>
                </a:ext>
              </a:extLst>
            </p:cNvPr>
            <p:cNvSpPr/>
            <p:nvPr/>
          </p:nvSpPr>
          <p:spPr>
            <a:xfrm>
              <a:off x="1685715" y="2392175"/>
              <a:ext cx="862471" cy="6977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FEFCD5E8-74D1-4297-AD30-9DD32E93389E}"/>
                </a:ext>
              </a:extLst>
            </p:cNvPr>
            <p:cNvSpPr txBox="1"/>
            <p:nvPr/>
          </p:nvSpPr>
          <p:spPr>
            <a:xfrm>
              <a:off x="1660838" y="2365820"/>
              <a:ext cx="639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Zone 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15E4F21-8F87-446A-A5B6-E66B475556EB}"/>
                </a:ext>
              </a:extLst>
            </p:cNvPr>
            <p:cNvSpPr/>
            <p:nvPr/>
          </p:nvSpPr>
          <p:spPr>
            <a:xfrm>
              <a:off x="1746815" y="2638230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F511661-899F-48BA-A9D4-0436A7F4E4E8}"/>
                </a:ext>
              </a:extLst>
            </p:cNvPr>
            <p:cNvSpPr/>
            <p:nvPr/>
          </p:nvSpPr>
          <p:spPr>
            <a:xfrm>
              <a:off x="2010052" y="2638230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34C242F-185C-41AD-BF70-46016F8DE87F}"/>
                </a:ext>
              </a:extLst>
            </p:cNvPr>
            <p:cNvSpPr/>
            <p:nvPr/>
          </p:nvSpPr>
          <p:spPr>
            <a:xfrm>
              <a:off x="2274943" y="2638229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AE54603-59B9-4871-B3D1-C6348960B5AC}"/>
                </a:ext>
              </a:extLst>
            </p:cNvPr>
            <p:cNvSpPr/>
            <p:nvPr/>
          </p:nvSpPr>
          <p:spPr>
            <a:xfrm>
              <a:off x="1746815" y="2866453"/>
              <a:ext cx="212814" cy="142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F194903A-CE5D-48FE-940B-5539966326B0}"/>
              </a:ext>
            </a:extLst>
          </p:cNvPr>
          <p:cNvSpPr txBox="1"/>
          <p:nvPr/>
        </p:nvSpPr>
        <p:spPr>
          <a:xfrm>
            <a:off x="8930242" y="2200785"/>
            <a:ext cx="673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" name="矩形 685">
            <a:extLst>
              <a:ext uri="{FF2B5EF4-FFF2-40B4-BE49-F238E27FC236}">
                <a16:creationId xmlns:a16="http://schemas.microsoft.com/office/drawing/2014/main" id="{D1375B04-E798-4E46-91EB-5D2107E21157}"/>
              </a:ext>
            </a:extLst>
          </p:cNvPr>
          <p:cNvSpPr/>
          <p:nvPr/>
        </p:nvSpPr>
        <p:spPr>
          <a:xfrm>
            <a:off x="8159004" y="3247074"/>
            <a:ext cx="2384288" cy="39650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Zone Builder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30" name="组合 729">
            <a:extLst>
              <a:ext uri="{FF2B5EF4-FFF2-40B4-BE49-F238E27FC236}">
                <a16:creationId xmlns:a16="http://schemas.microsoft.com/office/drawing/2014/main" id="{C8B4E945-49BD-4F69-B4AD-F23922E08EE4}"/>
              </a:ext>
            </a:extLst>
          </p:cNvPr>
          <p:cNvGrpSpPr/>
          <p:nvPr/>
        </p:nvGrpSpPr>
        <p:grpSpPr>
          <a:xfrm>
            <a:off x="3081215" y="3705921"/>
            <a:ext cx="196445" cy="2667113"/>
            <a:chOff x="1913261" y="3877889"/>
            <a:chExt cx="196445" cy="2667113"/>
          </a:xfrm>
        </p:grpSpPr>
        <p:cxnSp>
          <p:nvCxnSpPr>
            <p:cNvPr id="692" name="直接连接符 691">
              <a:extLst>
                <a:ext uri="{FF2B5EF4-FFF2-40B4-BE49-F238E27FC236}">
                  <a16:creationId xmlns:a16="http://schemas.microsoft.com/office/drawing/2014/main" id="{9BC84049-3CF0-42C5-8005-EA09C5286512}"/>
                </a:ext>
              </a:extLst>
            </p:cNvPr>
            <p:cNvCxnSpPr>
              <a:cxnSpLocks/>
            </p:cNvCxnSpPr>
            <p:nvPr/>
          </p:nvCxnSpPr>
          <p:spPr>
            <a:xfrm>
              <a:off x="1919537" y="3877889"/>
              <a:ext cx="2963" cy="26671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接连接符 692">
              <a:extLst>
                <a:ext uri="{FF2B5EF4-FFF2-40B4-BE49-F238E27FC236}">
                  <a16:creationId xmlns:a16="http://schemas.microsoft.com/office/drawing/2014/main" id="{AF8651B4-F2B8-4B21-B3C0-E01B968D42D0}"/>
                </a:ext>
              </a:extLst>
            </p:cNvPr>
            <p:cNvCxnSpPr>
              <a:cxnSpLocks/>
              <a:stCxn id="273" idx="1"/>
            </p:cNvCxnSpPr>
            <p:nvPr/>
          </p:nvCxnSpPr>
          <p:spPr>
            <a:xfrm flipH="1">
              <a:off x="1922500" y="6301809"/>
              <a:ext cx="1872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接连接符 695">
              <a:extLst>
                <a:ext uri="{FF2B5EF4-FFF2-40B4-BE49-F238E27FC236}">
                  <a16:creationId xmlns:a16="http://schemas.microsoft.com/office/drawing/2014/main" id="{129CC960-4F37-4322-A65E-25D2AB08698C}"/>
                </a:ext>
              </a:extLst>
            </p:cNvPr>
            <p:cNvCxnSpPr>
              <a:cxnSpLocks/>
              <a:stCxn id="267" idx="1"/>
            </p:cNvCxnSpPr>
            <p:nvPr/>
          </p:nvCxnSpPr>
          <p:spPr>
            <a:xfrm flipH="1">
              <a:off x="1913261" y="5666896"/>
              <a:ext cx="1964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直接连接符 699">
              <a:extLst>
                <a:ext uri="{FF2B5EF4-FFF2-40B4-BE49-F238E27FC236}">
                  <a16:creationId xmlns:a16="http://schemas.microsoft.com/office/drawing/2014/main" id="{1C325C32-1070-4119-B8D1-0E734EDF1C63}"/>
                </a:ext>
              </a:extLst>
            </p:cNvPr>
            <p:cNvCxnSpPr>
              <a:cxnSpLocks/>
              <a:stCxn id="261" idx="1"/>
            </p:cNvCxnSpPr>
            <p:nvPr/>
          </p:nvCxnSpPr>
          <p:spPr>
            <a:xfrm flipH="1" flipV="1">
              <a:off x="1922500" y="5031982"/>
              <a:ext cx="18720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直接连接符 702">
              <a:extLst>
                <a:ext uri="{FF2B5EF4-FFF2-40B4-BE49-F238E27FC236}">
                  <a16:creationId xmlns:a16="http://schemas.microsoft.com/office/drawing/2014/main" id="{B8302C12-5186-4BF1-861E-3E42126ABCF4}"/>
                </a:ext>
              </a:extLst>
            </p:cNvPr>
            <p:cNvCxnSpPr>
              <a:cxnSpLocks/>
              <a:stCxn id="255" idx="1"/>
            </p:cNvCxnSpPr>
            <p:nvPr/>
          </p:nvCxnSpPr>
          <p:spPr>
            <a:xfrm flipH="1">
              <a:off x="1915886" y="4397070"/>
              <a:ext cx="193820" cy="7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9" name="组合 728">
            <a:extLst>
              <a:ext uri="{FF2B5EF4-FFF2-40B4-BE49-F238E27FC236}">
                <a16:creationId xmlns:a16="http://schemas.microsoft.com/office/drawing/2014/main" id="{F1A93B1C-72C7-4620-8690-186B94B59304}"/>
              </a:ext>
            </a:extLst>
          </p:cNvPr>
          <p:cNvGrpSpPr/>
          <p:nvPr/>
        </p:nvGrpSpPr>
        <p:grpSpPr>
          <a:xfrm>
            <a:off x="2103181" y="5488520"/>
            <a:ext cx="732059" cy="461665"/>
            <a:chOff x="845342" y="5729361"/>
            <a:chExt cx="732059" cy="461665"/>
          </a:xfrm>
        </p:grpSpPr>
        <p:cxnSp>
          <p:nvCxnSpPr>
            <p:cNvPr id="715" name="直接连接符 714">
              <a:extLst>
                <a:ext uri="{FF2B5EF4-FFF2-40B4-BE49-F238E27FC236}">
                  <a16:creationId xmlns:a16="http://schemas.microsoft.com/office/drawing/2014/main" id="{113FA7AA-2D84-4322-A47C-415006EE9ABB}"/>
                </a:ext>
              </a:extLst>
            </p:cNvPr>
            <p:cNvCxnSpPr>
              <a:cxnSpLocks/>
            </p:cNvCxnSpPr>
            <p:nvPr/>
          </p:nvCxnSpPr>
          <p:spPr>
            <a:xfrm>
              <a:off x="954457" y="6073035"/>
              <a:ext cx="46381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文本框 726">
              <a:extLst>
                <a:ext uri="{FF2B5EF4-FFF2-40B4-BE49-F238E27FC236}">
                  <a16:creationId xmlns:a16="http://schemas.microsoft.com/office/drawing/2014/main" id="{AE5D821C-1E91-4EA3-9599-EA8220D9681F}"/>
                </a:ext>
              </a:extLst>
            </p:cNvPr>
            <p:cNvSpPr txBox="1"/>
            <p:nvPr/>
          </p:nvSpPr>
          <p:spPr>
            <a:xfrm>
              <a:off x="845342" y="5729361"/>
              <a:ext cx="73205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</a:t>
              </a:r>
            </a:p>
            <a:p>
              <a:endParaRPr lang="zh-CN" altLang="en-US" sz="1200" dirty="0"/>
            </a:p>
          </p:txBody>
        </p:sp>
      </p:grpSp>
      <p:grpSp>
        <p:nvGrpSpPr>
          <p:cNvPr id="731" name="组合 730">
            <a:extLst>
              <a:ext uri="{FF2B5EF4-FFF2-40B4-BE49-F238E27FC236}">
                <a16:creationId xmlns:a16="http://schemas.microsoft.com/office/drawing/2014/main" id="{F610E1CA-CCB0-40EE-A418-DE68F135B329}"/>
              </a:ext>
            </a:extLst>
          </p:cNvPr>
          <p:cNvGrpSpPr/>
          <p:nvPr/>
        </p:nvGrpSpPr>
        <p:grpSpPr>
          <a:xfrm>
            <a:off x="4107543" y="3710242"/>
            <a:ext cx="196445" cy="2667113"/>
            <a:chOff x="1913261" y="3877889"/>
            <a:chExt cx="196445" cy="2667113"/>
          </a:xfrm>
        </p:grpSpPr>
        <p:cxnSp>
          <p:nvCxnSpPr>
            <p:cNvPr id="732" name="直接连接符 731">
              <a:extLst>
                <a:ext uri="{FF2B5EF4-FFF2-40B4-BE49-F238E27FC236}">
                  <a16:creationId xmlns:a16="http://schemas.microsoft.com/office/drawing/2014/main" id="{D98316A7-01F1-4A7B-B000-A5A480F5479C}"/>
                </a:ext>
              </a:extLst>
            </p:cNvPr>
            <p:cNvCxnSpPr>
              <a:cxnSpLocks/>
            </p:cNvCxnSpPr>
            <p:nvPr/>
          </p:nvCxnSpPr>
          <p:spPr>
            <a:xfrm>
              <a:off x="1919537" y="3877889"/>
              <a:ext cx="2963" cy="26671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直接连接符 732">
              <a:extLst>
                <a:ext uri="{FF2B5EF4-FFF2-40B4-BE49-F238E27FC236}">
                  <a16:creationId xmlns:a16="http://schemas.microsoft.com/office/drawing/2014/main" id="{243BF127-C995-4B4D-9057-377D45E7C1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2500" y="6301809"/>
              <a:ext cx="1872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直接连接符 733">
              <a:extLst>
                <a:ext uri="{FF2B5EF4-FFF2-40B4-BE49-F238E27FC236}">
                  <a16:creationId xmlns:a16="http://schemas.microsoft.com/office/drawing/2014/main" id="{6072B69A-758D-4950-9159-13A7859FB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261" y="5666896"/>
              <a:ext cx="1964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直接连接符 734">
              <a:extLst>
                <a:ext uri="{FF2B5EF4-FFF2-40B4-BE49-F238E27FC236}">
                  <a16:creationId xmlns:a16="http://schemas.microsoft.com/office/drawing/2014/main" id="{564D2726-8C57-4DF1-A518-9511A068C4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2500" y="5031982"/>
              <a:ext cx="18720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直接连接符 735">
              <a:extLst>
                <a:ext uri="{FF2B5EF4-FFF2-40B4-BE49-F238E27FC236}">
                  <a16:creationId xmlns:a16="http://schemas.microsoft.com/office/drawing/2014/main" id="{AB1C7D81-96BF-46C6-8320-CE585B211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5886" y="4397070"/>
              <a:ext cx="193820" cy="7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7" name="组合 736">
            <a:extLst>
              <a:ext uri="{FF2B5EF4-FFF2-40B4-BE49-F238E27FC236}">
                <a16:creationId xmlns:a16="http://schemas.microsoft.com/office/drawing/2014/main" id="{68C5AD64-478B-433B-ACCE-204ABF1E1C75}"/>
              </a:ext>
            </a:extLst>
          </p:cNvPr>
          <p:cNvGrpSpPr/>
          <p:nvPr/>
        </p:nvGrpSpPr>
        <p:grpSpPr>
          <a:xfrm>
            <a:off x="5138903" y="3705920"/>
            <a:ext cx="196445" cy="2667113"/>
            <a:chOff x="1913261" y="3877889"/>
            <a:chExt cx="196445" cy="2667113"/>
          </a:xfrm>
        </p:grpSpPr>
        <p:cxnSp>
          <p:nvCxnSpPr>
            <p:cNvPr id="738" name="直接连接符 737">
              <a:extLst>
                <a:ext uri="{FF2B5EF4-FFF2-40B4-BE49-F238E27FC236}">
                  <a16:creationId xmlns:a16="http://schemas.microsoft.com/office/drawing/2014/main" id="{0486B63D-8CE9-4CE7-A33B-51E18B736443}"/>
                </a:ext>
              </a:extLst>
            </p:cNvPr>
            <p:cNvCxnSpPr>
              <a:cxnSpLocks/>
            </p:cNvCxnSpPr>
            <p:nvPr/>
          </p:nvCxnSpPr>
          <p:spPr>
            <a:xfrm>
              <a:off x="1919537" y="3877889"/>
              <a:ext cx="2963" cy="26671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直接连接符 738">
              <a:extLst>
                <a:ext uri="{FF2B5EF4-FFF2-40B4-BE49-F238E27FC236}">
                  <a16:creationId xmlns:a16="http://schemas.microsoft.com/office/drawing/2014/main" id="{8BDAF82F-1556-4119-86E9-305F4D7255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2500" y="6301809"/>
              <a:ext cx="1872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直接连接符 739">
              <a:extLst>
                <a:ext uri="{FF2B5EF4-FFF2-40B4-BE49-F238E27FC236}">
                  <a16:creationId xmlns:a16="http://schemas.microsoft.com/office/drawing/2014/main" id="{28FD69EE-5353-42C6-ABAD-A69C949357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261" y="5666896"/>
              <a:ext cx="1964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直接连接符 740">
              <a:extLst>
                <a:ext uri="{FF2B5EF4-FFF2-40B4-BE49-F238E27FC236}">
                  <a16:creationId xmlns:a16="http://schemas.microsoft.com/office/drawing/2014/main" id="{11D20988-4158-4A21-8110-DB1F27F281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2500" y="5031982"/>
              <a:ext cx="18720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直接连接符 741">
              <a:extLst>
                <a:ext uri="{FF2B5EF4-FFF2-40B4-BE49-F238E27FC236}">
                  <a16:creationId xmlns:a16="http://schemas.microsoft.com/office/drawing/2014/main" id="{B983E71D-C776-4A0E-9FC6-67AB2D0598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5886" y="4397070"/>
              <a:ext cx="193820" cy="7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3" name="组合 742">
            <a:extLst>
              <a:ext uri="{FF2B5EF4-FFF2-40B4-BE49-F238E27FC236}">
                <a16:creationId xmlns:a16="http://schemas.microsoft.com/office/drawing/2014/main" id="{7D7B67F8-DEAC-4CFC-B59D-BB4505D7AF73}"/>
              </a:ext>
            </a:extLst>
          </p:cNvPr>
          <p:cNvGrpSpPr/>
          <p:nvPr/>
        </p:nvGrpSpPr>
        <p:grpSpPr>
          <a:xfrm>
            <a:off x="6166110" y="3713205"/>
            <a:ext cx="196445" cy="2667113"/>
            <a:chOff x="1913261" y="3877889"/>
            <a:chExt cx="196445" cy="2667113"/>
          </a:xfrm>
        </p:grpSpPr>
        <p:cxnSp>
          <p:nvCxnSpPr>
            <p:cNvPr id="744" name="直接连接符 743">
              <a:extLst>
                <a:ext uri="{FF2B5EF4-FFF2-40B4-BE49-F238E27FC236}">
                  <a16:creationId xmlns:a16="http://schemas.microsoft.com/office/drawing/2014/main" id="{D1FE2FF6-FC17-4BF8-98B2-8925685A13A9}"/>
                </a:ext>
              </a:extLst>
            </p:cNvPr>
            <p:cNvCxnSpPr>
              <a:cxnSpLocks/>
            </p:cNvCxnSpPr>
            <p:nvPr/>
          </p:nvCxnSpPr>
          <p:spPr>
            <a:xfrm>
              <a:off x="1919537" y="3877889"/>
              <a:ext cx="2963" cy="26671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直接连接符 744">
              <a:extLst>
                <a:ext uri="{FF2B5EF4-FFF2-40B4-BE49-F238E27FC236}">
                  <a16:creationId xmlns:a16="http://schemas.microsoft.com/office/drawing/2014/main" id="{20413067-BED9-49C0-B98A-3122C13E4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2500" y="6301809"/>
              <a:ext cx="1872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直接连接符 745">
              <a:extLst>
                <a:ext uri="{FF2B5EF4-FFF2-40B4-BE49-F238E27FC236}">
                  <a16:creationId xmlns:a16="http://schemas.microsoft.com/office/drawing/2014/main" id="{FA80CBFC-A1EF-4280-9667-BB43B16A1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261" y="5666896"/>
              <a:ext cx="1964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接连接符 746">
              <a:extLst>
                <a:ext uri="{FF2B5EF4-FFF2-40B4-BE49-F238E27FC236}">
                  <a16:creationId xmlns:a16="http://schemas.microsoft.com/office/drawing/2014/main" id="{8C98DF51-F195-4288-8A5D-38D00978A1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2500" y="5031982"/>
              <a:ext cx="18720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直接连接符 747">
              <a:extLst>
                <a:ext uri="{FF2B5EF4-FFF2-40B4-BE49-F238E27FC236}">
                  <a16:creationId xmlns:a16="http://schemas.microsoft.com/office/drawing/2014/main" id="{89245B79-7AF6-45A5-83AF-EA70C059B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5886" y="4397070"/>
              <a:ext cx="193820" cy="7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9" name="组合 748">
            <a:extLst>
              <a:ext uri="{FF2B5EF4-FFF2-40B4-BE49-F238E27FC236}">
                <a16:creationId xmlns:a16="http://schemas.microsoft.com/office/drawing/2014/main" id="{9CF213B6-6076-449C-AA02-6665EC3A8D40}"/>
              </a:ext>
            </a:extLst>
          </p:cNvPr>
          <p:cNvGrpSpPr/>
          <p:nvPr/>
        </p:nvGrpSpPr>
        <p:grpSpPr>
          <a:xfrm>
            <a:off x="7193178" y="3705920"/>
            <a:ext cx="196445" cy="2667113"/>
            <a:chOff x="1913261" y="3877889"/>
            <a:chExt cx="196445" cy="2667113"/>
          </a:xfrm>
        </p:grpSpPr>
        <p:cxnSp>
          <p:nvCxnSpPr>
            <p:cNvPr id="750" name="直接连接符 749">
              <a:extLst>
                <a:ext uri="{FF2B5EF4-FFF2-40B4-BE49-F238E27FC236}">
                  <a16:creationId xmlns:a16="http://schemas.microsoft.com/office/drawing/2014/main" id="{1C9C2764-5817-4F53-BC36-D937A6E84D66}"/>
                </a:ext>
              </a:extLst>
            </p:cNvPr>
            <p:cNvCxnSpPr>
              <a:cxnSpLocks/>
            </p:cNvCxnSpPr>
            <p:nvPr/>
          </p:nvCxnSpPr>
          <p:spPr>
            <a:xfrm>
              <a:off x="1919537" y="3877889"/>
              <a:ext cx="2963" cy="26671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直接连接符 750">
              <a:extLst>
                <a:ext uri="{FF2B5EF4-FFF2-40B4-BE49-F238E27FC236}">
                  <a16:creationId xmlns:a16="http://schemas.microsoft.com/office/drawing/2014/main" id="{341B9D9E-EBBF-4A1F-9604-95D8117F2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2500" y="6301809"/>
              <a:ext cx="1872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直接连接符 751">
              <a:extLst>
                <a:ext uri="{FF2B5EF4-FFF2-40B4-BE49-F238E27FC236}">
                  <a16:creationId xmlns:a16="http://schemas.microsoft.com/office/drawing/2014/main" id="{D17901F8-74C0-4BAD-AAE1-0A54ABAA2D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261" y="5666896"/>
              <a:ext cx="1964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直接连接符 752">
              <a:extLst>
                <a:ext uri="{FF2B5EF4-FFF2-40B4-BE49-F238E27FC236}">
                  <a16:creationId xmlns:a16="http://schemas.microsoft.com/office/drawing/2014/main" id="{D45F6D30-EE88-493A-9113-20D7DEBDA0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2500" y="5031982"/>
              <a:ext cx="18720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直接连接符 753">
              <a:extLst>
                <a:ext uri="{FF2B5EF4-FFF2-40B4-BE49-F238E27FC236}">
                  <a16:creationId xmlns:a16="http://schemas.microsoft.com/office/drawing/2014/main" id="{7D284694-ECED-420C-9A6B-5FCC50C779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5886" y="4397070"/>
              <a:ext cx="193820" cy="7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5" name="组合 754">
            <a:extLst>
              <a:ext uri="{FF2B5EF4-FFF2-40B4-BE49-F238E27FC236}">
                <a16:creationId xmlns:a16="http://schemas.microsoft.com/office/drawing/2014/main" id="{EAFC6A42-5B41-4250-95E8-5CE4C6F88EEA}"/>
              </a:ext>
            </a:extLst>
          </p:cNvPr>
          <p:cNvGrpSpPr/>
          <p:nvPr/>
        </p:nvGrpSpPr>
        <p:grpSpPr>
          <a:xfrm>
            <a:off x="8208950" y="3713204"/>
            <a:ext cx="196445" cy="2667113"/>
            <a:chOff x="1913261" y="3877889"/>
            <a:chExt cx="196445" cy="2667113"/>
          </a:xfrm>
        </p:grpSpPr>
        <p:cxnSp>
          <p:nvCxnSpPr>
            <p:cNvPr id="756" name="直接连接符 755">
              <a:extLst>
                <a:ext uri="{FF2B5EF4-FFF2-40B4-BE49-F238E27FC236}">
                  <a16:creationId xmlns:a16="http://schemas.microsoft.com/office/drawing/2014/main" id="{E63FA536-96CA-45C1-B4DD-C5A3067821C1}"/>
                </a:ext>
              </a:extLst>
            </p:cNvPr>
            <p:cNvCxnSpPr>
              <a:cxnSpLocks/>
            </p:cNvCxnSpPr>
            <p:nvPr/>
          </p:nvCxnSpPr>
          <p:spPr>
            <a:xfrm>
              <a:off x="1919537" y="3877889"/>
              <a:ext cx="2963" cy="26671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直接连接符 756">
              <a:extLst>
                <a:ext uri="{FF2B5EF4-FFF2-40B4-BE49-F238E27FC236}">
                  <a16:creationId xmlns:a16="http://schemas.microsoft.com/office/drawing/2014/main" id="{18A98E2C-43FD-4A82-992D-4C439FE19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2500" y="6301809"/>
              <a:ext cx="1872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直接连接符 757">
              <a:extLst>
                <a:ext uri="{FF2B5EF4-FFF2-40B4-BE49-F238E27FC236}">
                  <a16:creationId xmlns:a16="http://schemas.microsoft.com/office/drawing/2014/main" id="{7F03DF6E-283D-4E5D-9513-45E07D863A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261" y="5666896"/>
              <a:ext cx="1964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接连接符 758">
              <a:extLst>
                <a:ext uri="{FF2B5EF4-FFF2-40B4-BE49-F238E27FC236}">
                  <a16:creationId xmlns:a16="http://schemas.microsoft.com/office/drawing/2014/main" id="{7F876229-BF5A-4B5E-909B-735267F306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2500" y="5031982"/>
              <a:ext cx="18720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接连接符 759">
              <a:extLst>
                <a:ext uri="{FF2B5EF4-FFF2-40B4-BE49-F238E27FC236}">
                  <a16:creationId xmlns:a16="http://schemas.microsoft.com/office/drawing/2014/main" id="{B93F6DA6-C7B2-4DC3-98D6-F97734A15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5886" y="4397070"/>
              <a:ext cx="193820" cy="7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1" name="组合 760">
            <a:extLst>
              <a:ext uri="{FF2B5EF4-FFF2-40B4-BE49-F238E27FC236}">
                <a16:creationId xmlns:a16="http://schemas.microsoft.com/office/drawing/2014/main" id="{0E14F765-3888-44CC-B1FA-3F9A3631D855}"/>
              </a:ext>
            </a:extLst>
          </p:cNvPr>
          <p:cNvGrpSpPr/>
          <p:nvPr/>
        </p:nvGrpSpPr>
        <p:grpSpPr>
          <a:xfrm>
            <a:off x="9219376" y="3713203"/>
            <a:ext cx="196445" cy="2667113"/>
            <a:chOff x="1913261" y="3877889"/>
            <a:chExt cx="196445" cy="2667113"/>
          </a:xfrm>
        </p:grpSpPr>
        <p:cxnSp>
          <p:nvCxnSpPr>
            <p:cNvPr id="762" name="直接连接符 761">
              <a:extLst>
                <a:ext uri="{FF2B5EF4-FFF2-40B4-BE49-F238E27FC236}">
                  <a16:creationId xmlns:a16="http://schemas.microsoft.com/office/drawing/2014/main" id="{34BAF132-F879-422D-A0F9-CF5341B2F835}"/>
                </a:ext>
              </a:extLst>
            </p:cNvPr>
            <p:cNvCxnSpPr>
              <a:cxnSpLocks/>
            </p:cNvCxnSpPr>
            <p:nvPr/>
          </p:nvCxnSpPr>
          <p:spPr>
            <a:xfrm>
              <a:off x="1919537" y="3877889"/>
              <a:ext cx="2963" cy="26671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直接连接符 762">
              <a:extLst>
                <a:ext uri="{FF2B5EF4-FFF2-40B4-BE49-F238E27FC236}">
                  <a16:creationId xmlns:a16="http://schemas.microsoft.com/office/drawing/2014/main" id="{B2C42BC8-53D6-44AC-9FB7-19B9539DB9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2500" y="6301809"/>
              <a:ext cx="1872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直接连接符 763">
              <a:extLst>
                <a:ext uri="{FF2B5EF4-FFF2-40B4-BE49-F238E27FC236}">
                  <a16:creationId xmlns:a16="http://schemas.microsoft.com/office/drawing/2014/main" id="{3BF51501-340E-422B-90B9-7E9CA6A5BA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261" y="5666896"/>
              <a:ext cx="1964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接连接符 764">
              <a:extLst>
                <a:ext uri="{FF2B5EF4-FFF2-40B4-BE49-F238E27FC236}">
                  <a16:creationId xmlns:a16="http://schemas.microsoft.com/office/drawing/2014/main" id="{9AA1FBC0-D08C-474E-8C34-6DAADF7303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2500" y="5031982"/>
              <a:ext cx="18720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直接连接符 765">
              <a:extLst>
                <a:ext uri="{FF2B5EF4-FFF2-40B4-BE49-F238E27FC236}">
                  <a16:creationId xmlns:a16="http://schemas.microsoft.com/office/drawing/2014/main" id="{D580D6DE-D9A6-42D1-90C3-3720C77CF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5886" y="4397070"/>
              <a:ext cx="193820" cy="7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7" name="组合 766">
            <a:extLst>
              <a:ext uri="{FF2B5EF4-FFF2-40B4-BE49-F238E27FC236}">
                <a16:creationId xmlns:a16="http://schemas.microsoft.com/office/drawing/2014/main" id="{147C0EA3-7CC2-44DE-9100-8AE90BAB6C43}"/>
              </a:ext>
            </a:extLst>
          </p:cNvPr>
          <p:cNvGrpSpPr/>
          <p:nvPr/>
        </p:nvGrpSpPr>
        <p:grpSpPr>
          <a:xfrm>
            <a:off x="10237050" y="3713203"/>
            <a:ext cx="196445" cy="2667113"/>
            <a:chOff x="1913261" y="3877889"/>
            <a:chExt cx="196445" cy="2667113"/>
          </a:xfrm>
        </p:grpSpPr>
        <p:cxnSp>
          <p:nvCxnSpPr>
            <p:cNvPr id="768" name="直接连接符 767">
              <a:extLst>
                <a:ext uri="{FF2B5EF4-FFF2-40B4-BE49-F238E27FC236}">
                  <a16:creationId xmlns:a16="http://schemas.microsoft.com/office/drawing/2014/main" id="{4577DAB4-6C13-443E-B602-10F68EA02113}"/>
                </a:ext>
              </a:extLst>
            </p:cNvPr>
            <p:cNvCxnSpPr>
              <a:cxnSpLocks/>
            </p:cNvCxnSpPr>
            <p:nvPr/>
          </p:nvCxnSpPr>
          <p:spPr>
            <a:xfrm>
              <a:off x="1919537" y="3877889"/>
              <a:ext cx="2963" cy="26671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直接连接符 768">
              <a:extLst>
                <a:ext uri="{FF2B5EF4-FFF2-40B4-BE49-F238E27FC236}">
                  <a16:creationId xmlns:a16="http://schemas.microsoft.com/office/drawing/2014/main" id="{B0807789-573A-40EB-87EF-716D68744E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2500" y="6301809"/>
              <a:ext cx="1872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接连接符 769">
              <a:extLst>
                <a:ext uri="{FF2B5EF4-FFF2-40B4-BE49-F238E27FC236}">
                  <a16:creationId xmlns:a16="http://schemas.microsoft.com/office/drawing/2014/main" id="{CC449DB0-272D-492D-A707-1F1B02351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261" y="5666896"/>
              <a:ext cx="1964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接连接符 770">
              <a:extLst>
                <a:ext uri="{FF2B5EF4-FFF2-40B4-BE49-F238E27FC236}">
                  <a16:creationId xmlns:a16="http://schemas.microsoft.com/office/drawing/2014/main" id="{DDAAA11F-5451-4476-9E09-C9731C8B1E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2500" y="5031982"/>
              <a:ext cx="18720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接连接符 771">
              <a:extLst>
                <a:ext uri="{FF2B5EF4-FFF2-40B4-BE49-F238E27FC236}">
                  <a16:creationId xmlns:a16="http://schemas.microsoft.com/office/drawing/2014/main" id="{DBA66ECD-9A6B-4801-8D20-3EDCE9E702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5886" y="4397070"/>
              <a:ext cx="193820" cy="7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5" name="矩形 774">
            <a:extLst>
              <a:ext uri="{FF2B5EF4-FFF2-40B4-BE49-F238E27FC236}">
                <a16:creationId xmlns:a16="http://schemas.microsoft.com/office/drawing/2014/main" id="{D325DEC6-35F6-40E9-A65A-DA50FA8D03D9}"/>
              </a:ext>
            </a:extLst>
          </p:cNvPr>
          <p:cNvSpPr/>
          <p:nvPr/>
        </p:nvSpPr>
        <p:spPr>
          <a:xfrm>
            <a:off x="3218168" y="3882422"/>
            <a:ext cx="3779802" cy="12721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6" name="矩形 775">
            <a:extLst>
              <a:ext uri="{FF2B5EF4-FFF2-40B4-BE49-F238E27FC236}">
                <a16:creationId xmlns:a16="http://schemas.microsoft.com/office/drawing/2014/main" id="{5D9D8BDB-6E0A-48A4-8FC3-9B7CBF76749B}"/>
              </a:ext>
            </a:extLst>
          </p:cNvPr>
          <p:cNvSpPr/>
          <p:nvPr/>
        </p:nvSpPr>
        <p:spPr>
          <a:xfrm>
            <a:off x="3152693" y="3927433"/>
            <a:ext cx="1737108" cy="257050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7" name="矩形 776">
            <a:extLst>
              <a:ext uri="{FF2B5EF4-FFF2-40B4-BE49-F238E27FC236}">
                <a16:creationId xmlns:a16="http://schemas.microsoft.com/office/drawing/2014/main" id="{A08C0C54-6478-4130-8AAA-E261BECD8121}"/>
              </a:ext>
            </a:extLst>
          </p:cNvPr>
          <p:cNvSpPr/>
          <p:nvPr/>
        </p:nvSpPr>
        <p:spPr>
          <a:xfrm>
            <a:off x="5236105" y="5828225"/>
            <a:ext cx="3817221" cy="583063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8" name="矩形 777">
            <a:extLst>
              <a:ext uri="{FF2B5EF4-FFF2-40B4-BE49-F238E27FC236}">
                <a16:creationId xmlns:a16="http://schemas.microsoft.com/office/drawing/2014/main" id="{72C3EACC-76A8-43D0-8768-792B233A7A1D}"/>
              </a:ext>
            </a:extLst>
          </p:cNvPr>
          <p:cNvSpPr/>
          <p:nvPr/>
        </p:nvSpPr>
        <p:spPr>
          <a:xfrm>
            <a:off x="7296965" y="3889151"/>
            <a:ext cx="1741343" cy="132353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9" name="椭圆 778">
            <a:extLst>
              <a:ext uri="{FF2B5EF4-FFF2-40B4-BE49-F238E27FC236}">
                <a16:creationId xmlns:a16="http://schemas.microsoft.com/office/drawing/2014/main" id="{90FDA423-6134-423D-94EC-320C3B8F895E}"/>
              </a:ext>
            </a:extLst>
          </p:cNvPr>
          <p:cNvSpPr/>
          <p:nvPr/>
        </p:nvSpPr>
        <p:spPr>
          <a:xfrm>
            <a:off x="6846698" y="4379615"/>
            <a:ext cx="312000" cy="31592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0" name="椭圆 779">
            <a:extLst>
              <a:ext uri="{FF2B5EF4-FFF2-40B4-BE49-F238E27FC236}">
                <a16:creationId xmlns:a16="http://schemas.microsoft.com/office/drawing/2014/main" id="{ABF565CF-1FC7-4308-B818-F7722704A5EC}"/>
              </a:ext>
            </a:extLst>
          </p:cNvPr>
          <p:cNvSpPr/>
          <p:nvPr/>
        </p:nvSpPr>
        <p:spPr>
          <a:xfrm>
            <a:off x="3823758" y="6330322"/>
            <a:ext cx="312000" cy="31592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1" name="椭圆 780">
            <a:extLst>
              <a:ext uri="{FF2B5EF4-FFF2-40B4-BE49-F238E27FC236}">
                <a16:creationId xmlns:a16="http://schemas.microsoft.com/office/drawing/2014/main" id="{A5EEB80E-7CCD-4E8E-A9A0-CACB516CE4E5}"/>
              </a:ext>
            </a:extLst>
          </p:cNvPr>
          <p:cNvSpPr/>
          <p:nvPr/>
        </p:nvSpPr>
        <p:spPr>
          <a:xfrm>
            <a:off x="8893282" y="4392956"/>
            <a:ext cx="312000" cy="31592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2" name="椭圆 781">
            <a:extLst>
              <a:ext uri="{FF2B5EF4-FFF2-40B4-BE49-F238E27FC236}">
                <a16:creationId xmlns:a16="http://schemas.microsoft.com/office/drawing/2014/main" id="{8F3CC0F0-7D3F-468A-9224-80D2D71303A7}"/>
              </a:ext>
            </a:extLst>
          </p:cNvPr>
          <p:cNvSpPr/>
          <p:nvPr/>
        </p:nvSpPr>
        <p:spPr>
          <a:xfrm>
            <a:off x="8913378" y="5959786"/>
            <a:ext cx="312000" cy="31592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3" name="矩形 782">
            <a:extLst>
              <a:ext uri="{FF2B5EF4-FFF2-40B4-BE49-F238E27FC236}">
                <a16:creationId xmlns:a16="http://schemas.microsoft.com/office/drawing/2014/main" id="{1D074816-1F4B-47C6-B290-28377613E4CF}"/>
              </a:ext>
            </a:extLst>
          </p:cNvPr>
          <p:cNvSpPr/>
          <p:nvPr/>
        </p:nvSpPr>
        <p:spPr>
          <a:xfrm>
            <a:off x="10318179" y="3891995"/>
            <a:ext cx="811612" cy="64298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4" name="椭圆 783">
            <a:extLst>
              <a:ext uri="{FF2B5EF4-FFF2-40B4-BE49-F238E27FC236}">
                <a16:creationId xmlns:a16="http://schemas.microsoft.com/office/drawing/2014/main" id="{9BEA0C4E-1780-49BF-BDB6-CD65C6ECED4F}"/>
              </a:ext>
            </a:extLst>
          </p:cNvPr>
          <p:cNvSpPr/>
          <p:nvPr/>
        </p:nvSpPr>
        <p:spPr>
          <a:xfrm>
            <a:off x="10971798" y="4089329"/>
            <a:ext cx="312000" cy="31592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7" name="文本框 786">
            <a:extLst>
              <a:ext uri="{FF2B5EF4-FFF2-40B4-BE49-F238E27FC236}">
                <a16:creationId xmlns:a16="http://schemas.microsoft.com/office/drawing/2014/main" id="{3A8C3C2F-62E7-46AD-A20C-012797CFC491}"/>
              </a:ext>
            </a:extLst>
          </p:cNvPr>
          <p:cNvSpPr txBox="1"/>
          <p:nvPr/>
        </p:nvSpPr>
        <p:spPr>
          <a:xfrm>
            <a:off x="923716" y="373624"/>
            <a:ext cx="113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4265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文本框 650">
            <a:extLst>
              <a:ext uri="{FF2B5EF4-FFF2-40B4-BE49-F238E27FC236}">
                <a16:creationId xmlns:a16="http://schemas.microsoft.com/office/drawing/2014/main" id="{12D10ED7-F5D4-407C-9985-FBE2C620F29F}"/>
              </a:ext>
            </a:extLst>
          </p:cNvPr>
          <p:cNvSpPr txBox="1"/>
          <p:nvPr/>
        </p:nvSpPr>
        <p:spPr>
          <a:xfrm>
            <a:off x="264000" y="249649"/>
            <a:ext cx="41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动态（弹性 </a:t>
            </a:r>
            <a:r>
              <a:rPr lang="en-US" altLang="zh-CN" b="1" dirty="0"/>
              <a:t>or </a:t>
            </a:r>
            <a:r>
              <a:rPr lang="zh-CN" altLang="en-US" b="1" dirty="0"/>
              <a:t>差异性）分区构造方式</a:t>
            </a:r>
          </a:p>
        </p:txBody>
      </p:sp>
      <p:grpSp>
        <p:nvGrpSpPr>
          <p:cNvPr id="657" name="组合 656">
            <a:extLst>
              <a:ext uri="{FF2B5EF4-FFF2-40B4-BE49-F238E27FC236}">
                <a16:creationId xmlns:a16="http://schemas.microsoft.com/office/drawing/2014/main" id="{F70D2BA6-F970-4B74-8F52-A60AD0B6883E}"/>
              </a:ext>
            </a:extLst>
          </p:cNvPr>
          <p:cNvGrpSpPr/>
          <p:nvPr/>
        </p:nvGrpSpPr>
        <p:grpSpPr>
          <a:xfrm>
            <a:off x="3487901" y="5014290"/>
            <a:ext cx="713142" cy="709544"/>
            <a:chOff x="2207431" y="1347171"/>
            <a:chExt cx="967045" cy="945530"/>
          </a:xfrm>
        </p:grpSpPr>
        <p:sp>
          <p:nvSpPr>
            <p:cNvPr id="658" name="矩形 657">
              <a:extLst>
                <a:ext uri="{FF2B5EF4-FFF2-40B4-BE49-F238E27FC236}">
                  <a16:creationId xmlns:a16="http://schemas.microsoft.com/office/drawing/2014/main" id="{5EE78010-582C-4303-B99D-D74B675534C9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59" name="组合 658">
              <a:extLst>
                <a:ext uri="{FF2B5EF4-FFF2-40B4-BE49-F238E27FC236}">
                  <a16:creationId xmlns:a16="http://schemas.microsoft.com/office/drawing/2014/main" id="{77B0568F-77A8-4743-BF2C-7F27CB6A80C7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660" name="组合 659">
                <a:extLst>
                  <a:ext uri="{FF2B5EF4-FFF2-40B4-BE49-F238E27FC236}">
                    <a16:creationId xmlns:a16="http://schemas.microsoft.com/office/drawing/2014/main" id="{91ED4A68-681A-4A82-8A41-5881254B3C56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676" name="矩形 675">
                  <a:extLst>
                    <a:ext uri="{FF2B5EF4-FFF2-40B4-BE49-F238E27FC236}">
                      <a16:creationId xmlns:a16="http://schemas.microsoft.com/office/drawing/2014/main" id="{9D0DA754-1FCD-4394-84EB-16AD42ED276D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77" name="矩形 676">
                  <a:extLst>
                    <a:ext uri="{FF2B5EF4-FFF2-40B4-BE49-F238E27FC236}">
                      <a16:creationId xmlns:a16="http://schemas.microsoft.com/office/drawing/2014/main" id="{BECDE3F0-0F71-4EF8-810D-286DA4E989F8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78" name="矩形 677">
                  <a:extLst>
                    <a:ext uri="{FF2B5EF4-FFF2-40B4-BE49-F238E27FC236}">
                      <a16:creationId xmlns:a16="http://schemas.microsoft.com/office/drawing/2014/main" id="{AFF9473A-A8AE-4058-B587-D00ABCC398AF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79" name="矩形 678">
                  <a:extLst>
                    <a:ext uri="{FF2B5EF4-FFF2-40B4-BE49-F238E27FC236}">
                      <a16:creationId xmlns:a16="http://schemas.microsoft.com/office/drawing/2014/main" id="{831C3840-1E34-4F0C-9F57-32DE73632FCA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661" name="组合 660">
                <a:extLst>
                  <a:ext uri="{FF2B5EF4-FFF2-40B4-BE49-F238E27FC236}">
                    <a16:creationId xmlns:a16="http://schemas.microsoft.com/office/drawing/2014/main" id="{F05F5AD9-CCA2-4EAD-9B58-D89A0B73DA8D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672" name="矩形 671">
                  <a:extLst>
                    <a:ext uri="{FF2B5EF4-FFF2-40B4-BE49-F238E27FC236}">
                      <a16:creationId xmlns:a16="http://schemas.microsoft.com/office/drawing/2014/main" id="{53718F97-691A-4708-81F9-BBC7F41D15C2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3" name="矩形 672">
                  <a:extLst>
                    <a:ext uri="{FF2B5EF4-FFF2-40B4-BE49-F238E27FC236}">
                      <a16:creationId xmlns:a16="http://schemas.microsoft.com/office/drawing/2014/main" id="{6B2E4F16-8710-435D-BA1F-760BB430C924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74" name="矩形 673">
                  <a:extLst>
                    <a:ext uri="{FF2B5EF4-FFF2-40B4-BE49-F238E27FC236}">
                      <a16:creationId xmlns:a16="http://schemas.microsoft.com/office/drawing/2014/main" id="{C03ED35C-E77C-40D6-B19A-1645D0571C6C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5" name="矩形 674">
                  <a:extLst>
                    <a:ext uri="{FF2B5EF4-FFF2-40B4-BE49-F238E27FC236}">
                      <a16:creationId xmlns:a16="http://schemas.microsoft.com/office/drawing/2014/main" id="{92454138-119F-4695-B40D-C9A928E4F39F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662" name="组合 661">
                <a:extLst>
                  <a:ext uri="{FF2B5EF4-FFF2-40B4-BE49-F238E27FC236}">
                    <a16:creationId xmlns:a16="http://schemas.microsoft.com/office/drawing/2014/main" id="{C0568FA5-1A79-4584-B7B1-D5D3BEFCC1BF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668" name="矩形 667">
                  <a:extLst>
                    <a:ext uri="{FF2B5EF4-FFF2-40B4-BE49-F238E27FC236}">
                      <a16:creationId xmlns:a16="http://schemas.microsoft.com/office/drawing/2014/main" id="{39205B5F-1D44-49AB-9ED4-EED842162F04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9" name="矩形 668">
                  <a:extLst>
                    <a:ext uri="{FF2B5EF4-FFF2-40B4-BE49-F238E27FC236}">
                      <a16:creationId xmlns:a16="http://schemas.microsoft.com/office/drawing/2014/main" id="{F56BAEBD-97AA-4B8D-8FBC-1E97F4820E73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70" name="矩形 669">
                  <a:extLst>
                    <a:ext uri="{FF2B5EF4-FFF2-40B4-BE49-F238E27FC236}">
                      <a16:creationId xmlns:a16="http://schemas.microsoft.com/office/drawing/2014/main" id="{2D14D51E-9AFA-4A88-8BFA-6AB12E3A62F9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1" name="矩形 670">
                  <a:extLst>
                    <a:ext uri="{FF2B5EF4-FFF2-40B4-BE49-F238E27FC236}">
                      <a16:creationId xmlns:a16="http://schemas.microsoft.com/office/drawing/2014/main" id="{8F8ACB97-2359-4414-9E8D-9DA1B2A3A10E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663" name="组合 662">
                <a:extLst>
                  <a:ext uri="{FF2B5EF4-FFF2-40B4-BE49-F238E27FC236}">
                    <a16:creationId xmlns:a16="http://schemas.microsoft.com/office/drawing/2014/main" id="{E52456D2-5FEA-4490-9F89-AFC1C454A71C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664" name="矩形 663">
                  <a:extLst>
                    <a:ext uri="{FF2B5EF4-FFF2-40B4-BE49-F238E27FC236}">
                      <a16:creationId xmlns:a16="http://schemas.microsoft.com/office/drawing/2014/main" id="{C2DE21C1-98F7-4CF6-A7B0-11D4EF29E6AF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5" name="矩形 664">
                  <a:extLst>
                    <a:ext uri="{FF2B5EF4-FFF2-40B4-BE49-F238E27FC236}">
                      <a16:creationId xmlns:a16="http://schemas.microsoft.com/office/drawing/2014/main" id="{693D1FB0-9A39-4517-B80A-D18AC6DC2156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66" name="矩形 665">
                  <a:extLst>
                    <a:ext uri="{FF2B5EF4-FFF2-40B4-BE49-F238E27FC236}">
                      <a16:creationId xmlns:a16="http://schemas.microsoft.com/office/drawing/2014/main" id="{EE5AF6C4-5654-4E7D-87DE-2B6FAD3CAA58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7" name="矩形 666">
                  <a:extLst>
                    <a:ext uri="{FF2B5EF4-FFF2-40B4-BE49-F238E27FC236}">
                      <a16:creationId xmlns:a16="http://schemas.microsoft.com/office/drawing/2014/main" id="{5938619F-F7A6-4333-95E6-1D9C033A7280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cxnSp>
        <p:nvCxnSpPr>
          <p:cNvPr id="680" name="直接连接符 679">
            <a:extLst>
              <a:ext uri="{FF2B5EF4-FFF2-40B4-BE49-F238E27FC236}">
                <a16:creationId xmlns:a16="http://schemas.microsoft.com/office/drawing/2014/main" id="{AC991AC8-6F65-4626-BC11-79A424D63D67}"/>
              </a:ext>
            </a:extLst>
          </p:cNvPr>
          <p:cNvCxnSpPr>
            <a:cxnSpLocks/>
          </p:cNvCxnSpPr>
          <p:nvPr/>
        </p:nvCxnSpPr>
        <p:spPr>
          <a:xfrm>
            <a:off x="4566641" y="2710210"/>
            <a:ext cx="0" cy="341646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1" name="组合 680">
            <a:extLst>
              <a:ext uri="{FF2B5EF4-FFF2-40B4-BE49-F238E27FC236}">
                <a16:creationId xmlns:a16="http://schemas.microsoft.com/office/drawing/2014/main" id="{457E48CD-14D9-4D9E-983D-83C264BAF989}"/>
              </a:ext>
            </a:extLst>
          </p:cNvPr>
          <p:cNvGrpSpPr/>
          <p:nvPr/>
        </p:nvGrpSpPr>
        <p:grpSpPr>
          <a:xfrm>
            <a:off x="3499364" y="3575238"/>
            <a:ext cx="713444" cy="731100"/>
            <a:chOff x="2207431" y="1347171"/>
            <a:chExt cx="967045" cy="945530"/>
          </a:xfrm>
        </p:grpSpPr>
        <p:sp>
          <p:nvSpPr>
            <p:cNvPr id="682" name="矩形 681">
              <a:extLst>
                <a:ext uri="{FF2B5EF4-FFF2-40B4-BE49-F238E27FC236}">
                  <a16:creationId xmlns:a16="http://schemas.microsoft.com/office/drawing/2014/main" id="{1A4EAB4E-A5A6-47B1-BC7A-7D0D6FD59070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83" name="组合 682">
              <a:extLst>
                <a:ext uri="{FF2B5EF4-FFF2-40B4-BE49-F238E27FC236}">
                  <a16:creationId xmlns:a16="http://schemas.microsoft.com/office/drawing/2014/main" id="{35756FAD-A032-4E93-BF42-E1941DBC17C4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684" name="组合 683">
                <a:extLst>
                  <a:ext uri="{FF2B5EF4-FFF2-40B4-BE49-F238E27FC236}">
                    <a16:creationId xmlns:a16="http://schemas.microsoft.com/office/drawing/2014/main" id="{E97AFA32-1FAD-4ABB-8E76-DE573C0A8664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700" name="矩形 699">
                  <a:extLst>
                    <a:ext uri="{FF2B5EF4-FFF2-40B4-BE49-F238E27FC236}">
                      <a16:creationId xmlns:a16="http://schemas.microsoft.com/office/drawing/2014/main" id="{A2A264FC-C8C4-4375-AE59-FAC6E341BBD4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02" name="矩形 701">
                  <a:extLst>
                    <a:ext uri="{FF2B5EF4-FFF2-40B4-BE49-F238E27FC236}">
                      <a16:creationId xmlns:a16="http://schemas.microsoft.com/office/drawing/2014/main" id="{27E02FE0-53B4-4A97-B2A6-07FCA040B3F1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03" name="矩形 702">
                  <a:extLst>
                    <a:ext uri="{FF2B5EF4-FFF2-40B4-BE49-F238E27FC236}">
                      <a16:creationId xmlns:a16="http://schemas.microsoft.com/office/drawing/2014/main" id="{97DE3C92-1B81-41F7-B719-A9DEC1EDB010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685" name="组合 684">
                <a:extLst>
                  <a:ext uri="{FF2B5EF4-FFF2-40B4-BE49-F238E27FC236}">
                    <a16:creationId xmlns:a16="http://schemas.microsoft.com/office/drawing/2014/main" id="{B6B24069-549A-4BA2-B9C3-423069E48190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696" name="矩形 695">
                  <a:extLst>
                    <a:ext uri="{FF2B5EF4-FFF2-40B4-BE49-F238E27FC236}">
                      <a16:creationId xmlns:a16="http://schemas.microsoft.com/office/drawing/2014/main" id="{41AA0282-2725-4EDE-8FC5-A0273FFA8CD3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97" name="矩形 696">
                  <a:extLst>
                    <a:ext uri="{FF2B5EF4-FFF2-40B4-BE49-F238E27FC236}">
                      <a16:creationId xmlns:a16="http://schemas.microsoft.com/office/drawing/2014/main" id="{2C2927C3-98E7-4C5F-A682-C68213ED1B0C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98" name="矩形 697">
                  <a:extLst>
                    <a:ext uri="{FF2B5EF4-FFF2-40B4-BE49-F238E27FC236}">
                      <a16:creationId xmlns:a16="http://schemas.microsoft.com/office/drawing/2014/main" id="{1C3732B2-E1D6-482B-A4EA-4F907DEA4673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9" name="矩形 698">
                  <a:extLst>
                    <a:ext uri="{FF2B5EF4-FFF2-40B4-BE49-F238E27FC236}">
                      <a16:creationId xmlns:a16="http://schemas.microsoft.com/office/drawing/2014/main" id="{B3561B20-C7A8-470A-AFF6-7E11B8EB29D7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686" name="组合 685">
                <a:extLst>
                  <a:ext uri="{FF2B5EF4-FFF2-40B4-BE49-F238E27FC236}">
                    <a16:creationId xmlns:a16="http://schemas.microsoft.com/office/drawing/2014/main" id="{831E1EDE-6D9C-49CF-A381-35F8DD041E2D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692" name="矩形 691">
                  <a:extLst>
                    <a:ext uri="{FF2B5EF4-FFF2-40B4-BE49-F238E27FC236}">
                      <a16:creationId xmlns:a16="http://schemas.microsoft.com/office/drawing/2014/main" id="{E8F91C99-F74C-4D69-ACCA-251680E37372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3" name="矩形 692">
                  <a:extLst>
                    <a:ext uri="{FF2B5EF4-FFF2-40B4-BE49-F238E27FC236}">
                      <a16:creationId xmlns:a16="http://schemas.microsoft.com/office/drawing/2014/main" id="{21D9E055-1E03-4CE1-A016-953DE1675A99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94" name="矩形 693">
                  <a:extLst>
                    <a:ext uri="{FF2B5EF4-FFF2-40B4-BE49-F238E27FC236}">
                      <a16:creationId xmlns:a16="http://schemas.microsoft.com/office/drawing/2014/main" id="{7785381E-CC92-4333-843D-215A36669299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5" name="矩形 694">
                  <a:extLst>
                    <a:ext uri="{FF2B5EF4-FFF2-40B4-BE49-F238E27FC236}">
                      <a16:creationId xmlns:a16="http://schemas.microsoft.com/office/drawing/2014/main" id="{8DD58D35-BA1B-470F-A229-C90ECAF1DFE8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687" name="组合 686">
                <a:extLst>
                  <a:ext uri="{FF2B5EF4-FFF2-40B4-BE49-F238E27FC236}">
                    <a16:creationId xmlns:a16="http://schemas.microsoft.com/office/drawing/2014/main" id="{9169A47E-A5A8-4D36-A03C-A26F6FF05801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688" name="矩形 687">
                  <a:extLst>
                    <a:ext uri="{FF2B5EF4-FFF2-40B4-BE49-F238E27FC236}">
                      <a16:creationId xmlns:a16="http://schemas.microsoft.com/office/drawing/2014/main" id="{3944C710-CFC4-46B2-A2F4-7768A8AC65D0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9" name="矩形 688">
                  <a:extLst>
                    <a:ext uri="{FF2B5EF4-FFF2-40B4-BE49-F238E27FC236}">
                      <a16:creationId xmlns:a16="http://schemas.microsoft.com/office/drawing/2014/main" id="{7C4F3E07-4293-43A5-B9A9-AA6160640A6E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90" name="矩形 689">
                  <a:extLst>
                    <a:ext uri="{FF2B5EF4-FFF2-40B4-BE49-F238E27FC236}">
                      <a16:creationId xmlns:a16="http://schemas.microsoft.com/office/drawing/2014/main" id="{8EA299B7-FE60-49EC-8064-6C37D1F39D1B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1" name="矩形 690">
                  <a:extLst>
                    <a:ext uri="{FF2B5EF4-FFF2-40B4-BE49-F238E27FC236}">
                      <a16:creationId xmlns:a16="http://schemas.microsoft.com/office/drawing/2014/main" id="{757D2923-0D38-4A27-9AA5-48627DAC4B79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grpSp>
        <p:nvGrpSpPr>
          <p:cNvPr id="704" name="组合 703">
            <a:extLst>
              <a:ext uri="{FF2B5EF4-FFF2-40B4-BE49-F238E27FC236}">
                <a16:creationId xmlns:a16="http://schemas.microsoft.com/office/drawing/2014/main" id="{7BB30E6C-CFDD-489C-BE46-C85B6AD8C2F1}"/>
              </a:ext>
            </a:extLst>
          </p:cNvPr>
          <p:cNvGrpSpPr/>
          <p:nvPr/>
        </p:nvGrpSpPr>
        <p:grpSpPr>
          <a:xfrm>
            <a:off x="4932241" y="5022441"/>
            <a:ext cx="718728" cy="711196"/>
            <a:chOff x="2207431" y="1347171"/>
            <a:chExt cx="967045" cy="945530"/>
          </a:xfrm>
        </p:grpSpPr>
        <p:sp>
          <p:nvSpPr>
            <p:cNvPr id="705" name="矩形 704">
              <a:extLst>
                <a:ext uri="{FF2B5EF4-FFF2-40B4-BE49-F238E27FC236}">
                  <a16:creationId xmlns:a16="http://schemas.microsoft.com/office/drawing/2014/main" id="{8544C615-C4B7-47B3-AFD0-2368693989F2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06" name="组合 705">
              <a:extLst>
                <a:ext uri="{FF2B5EF4-FFF2-40B4-BE49-F238E27FC236}">
                  <a16:creationId xmlns:a16="http://schemas.microsoft.com/office/drawing/2014/main" id="{A304DBA1-8F3C-448B-AA71-76A827DF8DAD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707" name="组合 706">
                <a:extLst>
                  <a:ext uri="{FF2B5EF4-FFF2-40B4-BE49-F238E27FC236}">
                    <a16:creationId xmlns:a16="http://schemas.microsoft.com/office/drawing/2014/main" id="{B7422C4C-B488-4757-987F-01EF177C4D5E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723" name="矩形 722">
                  <a:extLst>
                    <a:ext uri="{FF2B5EF4-FFF2-40B4-BE49-F238E27FC236}">
                      <a16:creationId xmlns:a16="http://schemas.microsoft.com/office/drawing/2014/main" id="{D0D9E66B-77D5-4FCC-B688-0F877A43D302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24" name="矩形 723">
                  <a:extLst>
                    <a:ext uri="{FF2B5EF4-FFF2-40B4-BE49-F238E27FC236}">
                      <a16:creationId xmlns:a16="http://schemas.microsoft.com/office/drawing/2014/main" id="{C69528F0-ED72-4286-B650-56BB020A1864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25" name="矩形 724">
                  <a:extLst>
                    <a:ext uri="{FF2B5EF4-FFF2-40B4-BE49-F238E27FC236}">
                      <a16:creationId xmlns:a16="http://schemas.microsoft.com/office/drawing/2014/main" id="{7D1504E2-D27E-4F60-A857-A719851F21E8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26" name="矩形 725">
                  <a:extLst>
                    <a:ext uri="{FF2B5EF4-FFF2-40B4-BE49-F238E27FC236}">
                      <a16:creationId xmlns:a16="http://schemas.microsoft.com/office/drawing/2014/main" id="{CF03F59D-9BD1-4739-835C-FC7D607A6734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08" name="组合 707">
                <a:extLst>
                  <a:ext uri="{FF2B5EF4-FFF2-40B4-BE49-F238E27FC236}">
                    <a16:creationId xmlns:a16="http://schemas.microsoft.com/office/drawing/2014/main" id="{369C8996-7661-4255-8CF1-E5FF32BEAB51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719" name="矩形 718">
                  <a:extLst>
                    <a:ext uri="{FF2B5EF4-FFF2-40B4-BE49-F238E27FC236}">
                      <a16:creationId xmlns:a16="http://schemas.microsoft.com/office/drawing/2014/main" id="{680DC97C-7D9E-4770-99B8-A75A01F5ECEB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0" name="矩形 719">
                  <a:extLst>
                    <a:ext uri="{FF2B5EF4-FFF2-40B4-BE49-F238E27FC236}">
                      <a16:creationId xmlns:a16="http://schemas.microsoft.com/office/drawing/2014/main" id="{CC77C108-DF0E-4639-BAE3-648D549608A6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21" name="矩形 720">
                  <a:extLst>
                    <a:ext uri="{FF2B5EF4-FFF2-40B4-BE49-F238E27FC236}">
                      <a16:creationId xmlns:a16="http://schemas.microsoft.com/office/drawing/2014/main" id="{5E553A4A-D7D2-4DDE-8FD3-104808698F95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2" name="矩形 721">
                  <a:extLst>
                    <a:ext uri="{FF2B5EF4-FFF2-40B4-BE49-F238E27FC236}">
                      <a16:creationId xmlns:a16="http://schemas.microsoft.com/office/drawing/2014/main" id="{9618B68C-884C-49AC-983D-0506C36DE42F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09" name="组合 708">
                <a:extLst>
                  <a:ext uri="{FF2B5EF4-FFF2-40B4-BE49-F238E27FC236}">
                    <a16:creationId xmlns:a16="http://schemas.microsoft.com/office/drawing/2014/main" id="{CDEBFFC2-2888-4627-AF3C-1934E8F1E8FE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715" name="矩形 714">
                  <a:extLst>
                    <a:ext uri="{FF2B5EF4-FFF2-40B4-BE49-F238E27FC236}">
                      <a16:creationId xmlns:a16="http://schemas.microsoft.com/office/drawing/2014/main" id="{CD3A1B8F-293B-48B8-8903-19657D20675A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6" name="矩形 715">
                  <a:extLst>
                    <a:ext uri="{FF2B5EF4-FFF2-40B4-BE49-F238E27FC236}">
                      <a16:creationId xmlns:a16="http://schemas.microsoft.com/office/drawing/2014/main" id="{3DD2A179-3EA7-4713-A76C-B42FAAA6F737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17" name="矩形 716">
                  <a:extLst>
                    <a:ext uri="{FF2B5EF4-FFF2-40B4-BE49-F238E27FC236}">
                      <a16:creationId xmlns:a16="http://schemas.microsoft.com/office/drawing/2014/main" id="{AE6A0DBA-27D6-4298-8E97-A44824AA8FAD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8" name="矩形 717">
                  <a:extLst>
                    <a:ext uri="{FF2B5EF4-FFF2-40B4-BE49-F238E27FC236}">
                      <a16:creationId xmlns:a16="http://schemas.microsoft.com/office/drawing/2014/main" id="{82D3F502-4BFB-42F3-8C57-87CDC566DCF1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10" name="组合 709">
                <a:extLst>
                  <a:ext uri="{FF2B5EF4-FFF2-40B4-BE49-F238E27FC236}">
                    <a16:creationId xmlns:a16="http://schemas.microsoft.com/office/drawing/2014/main" id="{FC0971FC-23D0-495F-A4A1-CD21EEFECA1D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711" name="矩形 710">
                  <a:extLst>
                    <a:ext uri="{FF2B5EF4-FFF2-40B4-BE49-F238E27FC236}">
                      <a16:creationId xmlns:a16="http://schemas.microsoft.com/office/drawing/2014/main" id="{3E4EC382-6539-4E03-AFF4-B88CA038AD76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2" name="矩形 711">
                  <a:extLst>
                    <a:ext uri="{FF2B5EF4-FFF2-40B4-BE49-F238E27FC236}">
                      <a16:creationId xmlns:a16="http://schemas.microsoft.com/office/drawing/2014/main" id="{06AA5BBD-2CD5-4993-A22F-B1E34696A028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13" name="矩形 712">
                  <a:extLst>
                    <a:ext uri="{FF2B5EF4-FFF2-40B4-BE49-F238E27FC236}">
                      <a16:creationId xmlns:a16="http://schemas.microsoft.com/office/drawing/2014/main" id="{0BDF7C9E-C084-435B-8153-BB169412B029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4" name="矩形 713">
                  <a:extLst>
                    <a:ext uri="{FF2B5EF4-FFF2-40B4-BE49-F238E27FC236}">
                      <a16:creationId xmlns:a16="http://schemas.microsoft.com/office/drawing/2014/main" id="{9FDF3874-FFCF-40D2-8214-D0176D2CAC43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cxnSp>
        <p:nvCxnSpPr>
          <p:cNvPr id="727" name="直接连接符 726">
            <a:extLst>
              <a:ext uri="{FF2B5EF4-FFF2-40B4-BE49-F238E27FC236}">
                <a16:creationId xmlns:a16="http://schemas.microsoft.com/office/drawing/2014/main" id="{10F616C6-FB16-4E49-9A99-F15C128A2CD2}"/>
              </a:ext>
            </a:extLst>
          </p:cNvPr>
          <p:cNvCxnSpPr>
            <a:cxnSpLocks/>
          </p:cNvCxnSpPr>
          <p:nvPr/>
        </p:nvCxnSpPr>
        <p:spPr>
          <a:xfrm>
            <a:off x="6006641" y="2710210"/>
            <a:ext cx="0" cy="34172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8" name="组合 727">
            <a:extLst>
              <a:ext uri="{FF2B5EF4-FFF2-40B4-BE49-F238E27FC236}">
                <a16:creationId xmlns:a16="http://schemas.microsoft.com/office/drawing/2014/main" id="{27F2DFB5-6A9C-4C74-A943-1C1B2B1B2D95}"/>
              </a:ext>
            </a:extLst>
          </p:cNvPr>
          <p:cNvGrpSpPr/>
          <p:nvPr/>
        </p:nvGrpSpPr>
        <p:grpSpPr>
          <a:xfrm>
            <a:off x="4937720" y="3572536"/>
            <a:ext cx="713451" cy="721674"/>
            <a:chOff x="2207431" y="1347171"/>
            <a:chExt cx="967045" cy="945530"/>
          </a:xfrm>
        </p:grpSpPr>
        <p:sp>
          <p:nvSpPr>
            <p:cNvPr id="729" name="矩形 728">
              <a:extLst>
                <a:ext uri="{FF2B5EF4-FFF2-40B4-BE49-F238E27FC236}">
                  <a16:creationId xmlns:a16="http://schemas.microsoft.com/office/drawing/2014/main" id="{91B27EEB-C8D5-4679-83C6-90B71F522131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30" name="组合 729">
              <a:extLst>
                <a:ext uri="{FF2B5EF4-FFF2-40B4-BE49-F238E27FC236}">
                  <a16:creationId xmlns:a16="http://schemas.microsoft.com/office/drawing/2014/main" id="{CD9A3C06-8756-4751-A4FA-2BBF276985CD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731" name="组合 730">
                <a:extLst>
                  <a:ext uri="{FF2B5EF4-FFF2-40B4-BE49-F238E27FC236}">
                    <a16:creationId xmlns:a16="http://schemas.microsoft.com/office/drawing/2014/main" id="{2D5DD699-3140-4433-B9D2-F9A38D003E9C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747" name="矩形 746">
                  <a:extLst>
                    <a:ext uri="{FF2B5EF4-FFF2-40B4-BE49-F238E27FC236}">
                      <a16:creationId xmlns:a16="http://schemas.microsoft.com/office/drawing/2014/main" id="{5D24836F-97D6-4DCA-9955-55FDBF02CF83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48" name="矩形 747">
                  <a:extLst>
                    <a:ext uri="{FF2B5EF4-FFF2-40B4-BE49-F238E27FC236}">
                      <a16:creationId xmlns:a16="http://schemas.microsoft.com/office/drawing/2014/main" id="{8C7E5DD4-7800-4227-BD4B-506DE119FB1E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49" name="矩形 748">
                  <a:extLst>
                    <a:ext uri="{FF2B5EF4-FFF2-40B4-BE49-F238E27FC236}">
                      <a16:creationId xmlns:a16="http://schemas.microsoft.com/office/drawing/2014/main" id="{05A19159-BC28-4418-BC64-716D3AE06952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50" name="矩形 749">
                  <a:extLst>
                    <a:ext uri="{FF2B5EF4-FFF2-40B4-BE49-F238E27FC236}">
                      <a16:creationId xmlns:a16="http://schemas.microsoft.com/office/drawing/2014/main" id="{27EE3499-B154-4758-A6A2-B6FEBD30D5E0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32" name="组合 731">
                <a:extLst>
                  <a:ext uri="{FF2B5EF4-FFF2-40B4-BE49-F238E27FC236}">
                    <a16:creationId xmlns:a16="http://schemas.microsoft.com/office/drawing/2014/main" id="{42DF2AB0-6AA2-4897-98F7-B219767046AF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743" name="矩形 742">
                  <a:extLst>
                    <a:ext uri="{FF2B5EF4-FFF2-40B4-BE49-F238E27FC236}">
                      <a16:creationId xmlns:a16="http://schemas.microsoft.com/office/drawing/2014/main" id="{010207C3-4481-4CB7-9FEA-64FA38675704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4" name="矩形 743">
                  <a:extLst>
                    <a:ext uri="{FF2B5EF4-FFF2-40B4-BE49-F238E27FC236}">
                      <a16:creationId xmlns:a16="http://schemas.microsoft.com/office/drawing/2014/main" id="{BB37B7CF-9D63-4F25-A9B8-B5EA2A13D8AF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45" name="矩形 744">
                  <a:extLst>
                    <a:ext uri="{FF2B5EF4-FFF2-40B4-BE49-F238E27FC236}">
                      <a16:creationId xmlns:a16="http://schemas.microsoft.com/office/drawing/2014/main" id="{D591311B-0B30-4A7A-A9A9-3D504A6F0CD4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6" name="矩形 745">
                  <a:extLst>
                    <a:ext uri="{FF2B5EF4-FFF2-40B4-BE49-F238E27FC236}">
                      <a16:creationId xmlns:a16="http://schemas.microsoft.com/office/drawing/2014/main" id="{C192347F-7082-4074-81AE-442E0F873D17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33" name="组合 732">
                <a:extLst>
                  <a:ext uri="{FF2B5EF4-FFF2-40B4-BE49-F238E27FC236}">
                    <a16:creationId xmlns:a16="http://schemas.microsoft.com/office/drawing/2014/main" id="{CD5977E3-A3B3-4AD8-96E5-3E1737B15BBF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739" name="矩形 738">
                  <a:extLst>
                    <a:ext uri="{FF2B5EF4-FFF2-40B4-BE49-F238E27FC236}">
                      <a16:creationId xmlns:a16="http://schemas.microsoft.com/office/drawing/2014/main" id="{FC52B743-569C-4218-B971-E048FC024BB2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0" name="矩形 739">
                  <a:extLst>
                    <a:ext uri="{FF2B5EF4-FFF2-40B4-BE49-F238E27FC236}">
                      <a16:creationId xmlns:a16="http://schemas.microsoft.com/office/drawing/2014/main" id="{1295B226-93A1-489C-9799-E8545868D4A1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41" name="矩形 740">
                  <a:extLst>
                    <a:ext uri="{FF2B5EF4-FFF2-40B4-BE49-F238E27FC236}">
                      <a16:creationId xmlns:a16="http://schemas.microsoft.com/office/drawing/2014/main" id="{1E8E6228-3B85-4AC5-AF72-C5EC8DD2018B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2" name="矩形 741">
                  <a:extLst>
                    <a:ext uri="{FF2B5EF4-FFF2-40B4-BE49-F238E27FC236}">
                      <a16:creationId xmlns:a16="http://schemas.microsoft.com/office/drawing/2014/main" id="{C6774DD5-9BA1-43BC-BF36-2FE30DCE470C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34" name="组合 733">
                <a:extLst>
                  <a:ext uri="{FF2B5EF4-FFF2-40B4-BE49-F238E27FC236}">
                    <a16:creationId xmlns:a16="http://schemas.microsoft.com/office/drawing/2014/main" id="{B0E2CA9A-8E6A-4796-8CFA-AB74AC875235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735" name="矩形 734">
                  <a:extLst>
                    <a:ext uri="{FF2B5EF4-FFF2-40B4-BE49-F238E27FC236}">
                      <a16:creationId xmlns:a16="http://schemas.microsoft.com/office/drawing/2014/main" id="{D52FE57A-ABF2-45D2-950F-425EE33A8095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6" name="矩形 735">
                  <a:extLst>
                    <a:ext uri="{FF2B5EF4-FFF2-40B4-BE49-F238E27FC236}">
                      <a16:creationId xmlns:a16="http://schemas.microsoft.com/office/drawing/2014/main" id="{61E8EAB6-CAAA-44BD-AAB7-23F4695F48AA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37" name="矩形 736">
                  <a:extLst>
                    <a:ext uri="{FF2B5EF4-FFF2-40B4-BE49-F238E27FC236}">
                      <a16:creationId xmlns:a16="http://schemas.microsoft.com/office/drawing/2014/main" id="{160D34FD-6B5D-4450-9E8B-0F0816126601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8" name="矩形 737">
                  <a:extLst>
                    <a:ext uri="{FF2B5EF4-FFF2-40B4-BE49-F238E27FC236}">
                      <a16:creationId xmlns:a16="http://schemas.microsoft.com/office/drawing/2014/main" id="{07F8F798-7E3C-4CBB-B5B7-5B5ED4B31D12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grpSp>
        <p:nvGrpSpPr>
          <p:cNvPr id="751" name="组合 750">
            <a:extLst>
              <a:ext uri="{FF2B5EF4-FFF2-40B4-BE49-F238E27FC236}">
                <a16:creationId xmlns:a16="http://schemas.microsoft.com/office/drawing/2014/main" id="{F6474B99-62C7-482C-A58C-DF0D8EFC818A}"/>
              </a:ext>
            </a:extLst>
          </p:cNvPr>
          <p:cNvGrpSpPr/>
          <p:nvPr/>
        </p:nvGrpSpPr>
        <p:grpSpPr>
          <a:xfrm>
            <a:off x="6364581" y="5014288"/>
            <a:ext cx="707976" cy="731581"/>
            <a:chOff x="2207431" y="1347171"/>
            <a:chExt cx="967045" cy="945530"/>
          </a:xfrm>
        </p:grpSpPr>
        <p:sp>
          <p:nvSpPr>
            <p:cNvPr id="752" name="矩形 751">
              <a:extLst>
                <a:ext uri="{FF2B5EF4-FFF2-40B4-BE49-F238E27FC236}">
                  <a16:creationId xmlns:a16="http://schemas.microsoft.com/office/drawing/2014/main" id="{62C38931-AA44-4D80-A10C-0C6E8E42BF77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53" name="组合 752">
              <a:extLst>
                <a:ext uri="{FF2B5EF4-FFF2-40B4-BE49-F238E27FC236}">
                  <a16:creationId xmlns:a16="http://schemas.microsoft.com/office/drawing/2014/main" id="{501C069A-90A7-413F-BBE5-5B83585E3F27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754" name="组合 753">
                <a:extLst>
                  <a:ext uri="{FF2B5EF4-FFF2-40B4-BE49-F238E27FC236}">
                    <a16:creationId xmlns:a16="http://schemas.microsoft.com/office/drawing/2014/main" id="{BF4D7135-BE59-4459-B94E-A406DDF88540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770" name="矩形 769">
                  <a:extLst>
                    <a:ext uri="{FF2B5EF4-FFF2-40B4-BE49-F238E27FC236}">
                      <a16:creationId xmlns:a16="http://schemas.microsoft.com/office/drawing/2014/main" id="{C57E6C13-7D9E-42D4-A2C6-70B77D0DCCBA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71" name="矩形 770">
                  <a:extLst>
                    <a:ext uri="{FF2B5EF4-FFF2-40B4-BE49-F238E27FC236}">
                      <a16:creationId xmlns:a16="http://schemas.microsoft.com/office/drawing/2014/main" id="{B134A90A-DAA6-48F7-A0D2-95CED079030E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72" name="矩形 771">
                  <a:extLst>
                    <a:ext uri="{FF2B5EF4-FFF2-40B4-BE49-F238E27FC236}">
                      <a16:creationId xmlns:a16="http://schemas.microsoft.com/office/drawing/2014/main" id="{14D3C805-1EA7-4331-BFBC-2A8F4A07DCE5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73" name="矩形 772">
                  <a:extLst>
                    <a:ext uri="{FF2B5EF4-FFF2-40B4-BE49-F238E27FC236}">
                      <a16:creationId xmlns:a16="http://schemas.microsoft.com/office/drawing/2014/main" id="{C10B276D-28F4-447A-A35B-6FDB34B6639A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55" name="组合 754">
                <a:extLst>
                  <a:ext uri="{FF2B5EF4-FFF2-40B4-BE49-F238E27FC236}">
                    <a16:creationId xmlns:a16="http://schemas.microsoft.com/office/drawing/2014/main" id="{03491EB6-412E-46F0-965B-DB904D19D646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766" name="矩形 765">
                  <a:extLst>
                    <a:ext uri="{FF2B5EF4-FFF2-40B4-BE49-F238E27FC236}">
                      <a16:creationId xmlns:a16="http://schemas.microsoft.com/office/drawing/2014/main" id="{2FB0EBE7-0439-4528-A7A3-E9D7D0AB0961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67" name="矩形 766">
                  <a:extLst>
                    <a:ext uri="{FF2B5EF4-FFF2-40B4-BE49-F238E27FC236}">
                      <a16:creationId xmlns:a16="http://schemas.microsoft.com/office/drawing/2014/main" id="{D33AC323-F602-49AB-884B-9D95DF26492D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68" name="矩形 767">
                  <a:extLst>
                    <a:ext uri="{FF2B5EF4-FFF2-40B4-BE49-F238E27FC236}">
                      <a16:creationId xmlns:a16="http://schemas.microsoft.com/office/drawing/2014/main" id="{77F659B3-B473-4D13-B9A2-FBB1A697AD73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69" name="矩形 768">
                  <a:extLst>
                    <a:ext uri="{FF2B5EF4-FFF2-40B4-BE49-F238E27FC236}">
                      <a16:creationId xmlns:a16="http://schemas.microsoft.com/office/drawing/2014/main" id="{3939B4E8-529D-4204-9CD3-5F63BF8883C3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56" name="组合 755">
                <a:extLst>
                  <a:ext uri="{FF2B5EF4-FFF2-40B4-BE49-F238E27FC236}">
                    <a16:creationId xmlns:a16="http://schemas.microsoft.com/office/drawing/2014/main" id="{A84F5412-2AC1-4C7F-B34C-1C9757FD3234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762" name="矩形 761">
                  <a:extLst>
                    <a:ext uri="{FF2B5EF4-FFF2-40B4-BE49-F238E27FC236}">
                      <a16:creationId xmlns:a16="http://schemas.microsoft.com/office/drawing/2014/main" id="{F72B171D-73D4-493C-9BDF-97059B4C53F1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3" name="矩形 762">
                  <a:extLst>
                    <a:ext uri="{FF2B5EF4-FFF2-40B4-BE49-F238E27FC236}">
                      <a16:creationId xmlns:a16="http://schemas.microsoft.com/office/drawing/2014/main" id="{7EAB6C79-71AA-4580-80BF-2A815450A3D9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64" name="矩形 763">
                  <a:extLst>
                    <a:ext uri="{FF2B5EF4-FFF2-40B4-BE49-F238E27FC236}">
                      <a16:creationId xmlns:a16="http://schemas.microsoft.com/office/drawing/2014/main" id="{F4AF5E35-2477-4E49-BA2E-0DAF7B7C7B1D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5" name="矩形 764">
                  <a:extLst>
                    <a:ext uri="{FF2B5EF4-FFF2-40B4-BE49-F238E27FC236}">
                      <a16:creationId xmlns:a16="http://schemas.microsoft.com/office/drawing/2014/main" id="{10706869-F8F0-47F6-95FD-1EFA63D5D178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57" name="组合 756">
                <a:extLst>
                  <a:ext uri="{FF2B5EF4-FFF2-40B4-BE49-F238E27FC236}">
                    <a16:creationId xmlns:a16="http://schemas.microsoft.com/office/drawing/2014/main" id="{2A42B37D-552E-4DCA-9BE4-E99BD6342D5C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758" name="矩形 757">
                  <a:extLst>
                    <a:ext uri="{FF2B5EF4-FFF2-40B4-BE49-F238E27FC236}">
                      <a16:creationId xmlns:a16="http://schemas.microsoft.com/office/drawing/2014/main" id="{14685519-CCA9-4CD0-BBCC-F4EC15BB7E24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9" name="矩形 758">
                  <a:extLst>
                    <a:ext uri="{FF2B5EF4-FFF2-40B4-BE49-F238E27FC236}">
                      <a16:creationId xmlns:a16="http://schemas.microsoft.com/office/drawing/2014/main" id="{8C1FD651-D5E9-406C-ADE6-CFA5516C6E9E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60" name="矩形 759">
                  <a:extLst>
                    <a:ext uri="{FF2B5EF4-FFF2-40B4-BE49-F238E27FC236}">
                      <a16:creationId xmlns:a16="http://schemas.microsoft.com/office/drawing/2014/main" id="{8A763DD8-2EA8-4E9A-8481-615F89116B34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1" name="矩形 760">
                  <a:extLst>
                    <a:ext uri="{FF2B5EF4-FFF2-40B4-BE49-F238E27FC236}">
                      <a16:creationId xmlns:a16="http://schemas.microsoft.com/office/drawing/2014/main" id="{F2F05C65-EC2D-4ED6-A9B6-022B8139A4DD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cxnSp>
        <p:nvCxnSpPr>
          <p:cNvPr id="774" name="直接连接符 773">
            <a:extLst>
              <a:ext uri="{FF2B5EF4-FFF2-40B4-BE49-F238E27FC236}">
                <a16:creationId xmlns:a16="http://schemas.microsoft.com/office/drawing/2014/main" id="{BEC7BA4A-8E5B-46F8-8281-91C2D0FBAEF3}"/>
              </a:ext>
            </a:extLst>
          </p:cNvPr>
          <p:cNvCxnSpPr>
            <a:cxnSpLocks/>
          </p:cNvCxnSpPr>
          <p:nvPr/>
        </p:nvCxnSpPr>
        <p:spPr>
          <a:xfrm>
            <a:off x="7446641" y="2709413"/>
            <a:ext cx="0" cy="34172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5" name="组合 774">
            <a:extLst>
              <a:ext uri="{FF2B5EF4-FFF2-40B4-BE49-F238E27FC236}">
                <a16:creationId xmlns:a16="http://schemas.microsoft.com/office/drawing/2014/main" id="{1B45C6FB-BB5F-44BD-995D-993AEEBF0312}"/>
              </a:ext>
            </a:extLst>
          </p:cNvPr>
          <p:cNvGrpSpPr/>
          <p:nvPr/>
        </p:nvGrpSpPr>
        <p:grpSpPr>
          <a:xfrm>
            <a:off x="6376014" y="3574756"/>
            <a:ext cx="708278" cy="731581"/>
            <a:chOff x="2207431" y="1347171"/>
            <a:chExt cx="967045" cy="945530"/>
          </a:xfrm>
        </p:grpSpPr>
        <p:sp>
          <p:nvSpPr>
            <p:cNvPr id="776" name="矩形 775">
              <a:extLst>
                <a:ext uri="{FF2B5EF4-FFF2-40B4-BE49-F238E27FC236}">
                  <a16:creationId xmlns:a16="http://schemas.microsoft.com/office/drawing/2014/main" id="{2F7755D4-208D-4D59-839A-DD9CE7C26378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77" name="组合 776">
              <a:extLst>
                <a:ext uri="{FF2B5EF4-FFF2-40B4-BE49-F238E27FC236}">
                  <a16:creationId xmlns:a16="http://schemas.microsoft.com/office/drawing/2014/main" id="{EC671B0A-3206-432D-B934-73913CCAA9B1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778" name="组合 777">
                <a:extLst>
                  <a:ext uri="{FF2B5EF4-FFF2-40B4-BE49-F238E27FC236}">
                    <a16:creationId xmlns:a16="http://schemas.microsoft.com/office/drawing/2014/main" id="{BAB70409-977A-4F4F-A99D-7DE1E59AC76E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794" name="矩形 793">
                  <a:extLst>
                    <a:ext uri="{FF2B5EF4-FFF2-40B4-BE49-F238E27FC236}">
                      <a16:creationId xmlns:a16="http://schemas.microsoft.com/office/drawing/2014/main" id="{A1509B99-82BA-4158-B702-32A5D04F41ED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95" name="矩形 794">
                  <a:extLst>
                    <a:ext uri="{FF2B5EF4-FFF2-40B4-BE49-F238E27FC236}">
                      <a16:creationId xmlns:a16="http://schemas.microsoft.com/office/drawing/2014/main" id="{98A165AD-4516-459B-9AA0-6FA832D7FFEF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96" name="矩形 795">
                  <a:extLst>
                    <a:ext uri="{FF2B5EF4-FFF2-40B4-BE49-F238E27FC236}">
                      <a16:creationId xmlns:a16="http://schemas.microsoft.com/office/drawing/2014/main" id="{437D49F5-EC01-4FC2-B22B-2D278FC9E358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97" name="矩形 796">
                  <a:extLst>
                    <a:ext uri="{FF2B5EF4-FFF2-40B4-BE49-F238E27FC236}">
                      <a16:creationId xmlns:a16="http://schemas.microsoft.com/office/drawing/2014/main" id="{32E9FC4F-EE83-4858-84E6-94464E13888D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79" name="组合 778">
                <a:extLst>
                  <a:ext uri="{FF2B5EF4-FFF2-40B4-BE49-F238E27FC236}">
                    <a16:creationId xmlns:a16="http://schemas.microsoft.com/office/drawing/2014/main" id="{D1F26EDF-2F6E-436C-A605-0C08B59A63EF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790" name="矩形 789">
                  <a:extLst>
                    <a:ext uri="{FF2B5EF4-FFF2-40B4-BE49-F238E27FC236}">
                      <a16:creationId xmlns:a16="http://schemas.microsoft.com/office/drawing/2014/main" id="{5A07E244-AD00-4F40-A8C2-81216AF11A15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91" name="矩形 790">
                  <a:extLst>
                    <a:ext uri="{FF2B5EF4-FFF2-40B4-BE49-F238E27FC236}">
                      <a16:creationId xmlns:a16="http://schemas.microsoft.com/office/drawing/2014/main" id="{085C0766-70BD-474A-8DB1-4B36500EFEF8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92" name="矩形 791">
                  <a:extLst>
                    <a:ext uri="{FF2B5EF4-FFF2-40B4-BE49-F238E27FC236}">
                      <a16:creationId xmlns:a16="http://schemas.microsoft.com/office/drawing/2014/main" id="{2CFFB2CE-0982-420B-A911-BF5DCB7C4A6B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93" name="矩形 792">
                  <a:extLst>
                    <a:ext uri="{FF2B5EF4-FFF2-40B4-BE49-F238E27FC236}">
                      <a16:creationId xmlns:a16="http://schemas.microsoft.com/office/drawing/2014/main" id="{33EE9E16-3308-4A87-BF74-A8D785C33E33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80" name="组合 779">
                <a:extLst>
                  <a:ext uri="{FF2B5EF4-FFF2-40B4-BE49-F238E27FC236}">
                    <a16:creationId xmlns:a16="http://schemas.microsoft.com/office/drawing/2014/main" id="{1F85D4B7-4D47-464F-B842-CC0A7C77F858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786" name="矩形 785">
                  <a:extLst>
                    <a:ext uri="{FF2B5EF4-FFF2-40B4-BE49-F238E27FC236}">
                      <a16:creationId xmlns:a16="http://schemas.microsoft.com/office/drawing/2014/main" id="{413C0FA8-D9E4-4219-9AF5-CD4FB7EDA994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7" name="矩形 786">
                  <a:extLst>
                    <a:ext uri="{FF2B5EF4-FFF2-40B4-BE49-F238E27FC236}">
                      <a16:creationId xmlns:a16="http://schemas.microsoft.com/office/drawing/2014/main" id="{03B69DEE-4DF1-4844-9D89-80A8A5064849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88" name="矩形 787">
                  <a:extLst>
                    <a:ext uri="{FF2B5EF4-FFF2-40B4-BE49-F238E27FC236}">
                      <a16:creationId xmlns:a16="http://schemas.microsoft.com/office/drawing/2014/main" id="{964B4B69-8299-42B2-8D2A-520DC2D5A5DD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9" name="矩形 788">
                  <a:extLst>
                    <a:ext uri="{FF2B5EF4-FFF2-40B4-BE49-F238E27FC236}">
                      <a16:creationId xmlns:a16="http://schemas.microsoft.com/office/drawing/2014/main" id="{9574A89E-16CB-48D3-8302-BE887567F8FB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81" name="组合 780">
                <a:extLst>
                  <a:ext uri="{FF2B5EF4-FFF2-40B4-BE49-F238E27FC236}">
                    <a16:creationId xmlns:a16="http://schemas.microsoft.com/office/drawing/2014/main" id="{8DC21BB7-2447-4431-A10D-2D6F4325A4E6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782" name="矩形 781">
                  <a:extLst>
                    <a:ext uri="{FF2B5EF4-FFF2-40B4-BE49-F238E27FC236}">
                      <a16:creationId xmlns:a16="http://schemas.microsoft.com/office/drawing/2014/main" id="{E85E7C2D-2F21-42DB-BC95-4F1267A9D897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3" name="矩形 782">
                  <a:extLst>
                    <a:ext uri="{FF2B5EF4-FFF2-40B4-BE49-F238E27FC236}">
                      <a16:creationId xmlns:a16="http://schemas.microsoft.com/office/drawing/2014/main" id="{36692E68-EF95-422B-93BD-8326A9C0E402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84" name="矩形 783">
                  <a:extLst>
                    <a:ext uri="{FF2B5EF4-FFF2-40B4-BE49-F238E27FC236}">
                      <a16:creationId xmlns:a16="http://schemas.microsoft.com/office/drawing/2014/main" id="{BF5AD644-15E4-4C10-9BC0-B32943C31F41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5" name="矩形 784">
                  <a:extLst>
                    <a:ext uri="{FF2B5EF4-FFF2-40B4-BE49-F238E27FC236}">
                      <a16:creationId xmlns:a16="http://schemas.microsoft.com/office/drawing/2014/main" id="{94B36BF1-0750-4C40-8F05-0AC62EF08EE1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grpSp>
        <p:nvGrpSpPr>
          <p:cNvPr id="798" name="组合 797">
            <a:extLst>
              <a:ext uri="{FF2B5EF4-FFF2-40B4-BE49-F238E27FC236}">
                <a16:creationId xmlns:a16="http://schemas.microsoft.com/office/drawing/2014/main" id="{AB51605B-254B-4914-9B5F-20002F7F241F}"/>
              </a:ext>
            </a:extLst>
          </p:cNvPr>
          <p:cNvGrpSpPr/>
          <p:nvPr/>
        </p:nvGrpSpPr>
        <p:grpSpPr>
          <a:xfrm>
            <a:off x="7798086" y="5022441"/>
            <a:ext cx="732678" cy="721674"/>
            <a:chOff x="2207431" y="1347171"/>
            <a:chExt cx="967045" cy="945530"/>
          </a:xfrm>
        </p:grpSpPr>
        <p:sp>
          <p:nvSpPr>
            <p:cNvPr id="799" name="矩形 798">
              <a:extLst>
                <a:ext uri="{FF2B5EF4-FFF2-40B4-BE49-F238E27FC236}">
                  <a16:creationId xmlns:a16="http://schemas.microsoft.com/office/drawing/2014/main" id="{F83D2D96-DF79-40A5-B813-5B0BE6298762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00" name="组合 799">
              <a:extLst>
                <a:ext uri="{FF2B5EF4-FFF2-40B4-BE49-F238E27FC236}">
                  <a16:creationId xmlns:a16="http://schemas.microsoft.com/office/drawing/2014/main" id="{0D089E6D-40EF-44FA-860D-BFCEEF0F3B6B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801" name="组合 800">
                <a:extLst>
                  <a:ext uri="{FF2B5EF4-FFF2-40B4-BE49-F238E27FC236}">
                    <a16:creationId xmlns:a16="http://schemas.microsoft.com/office/drawing/2014/main" id="{A93871FA-6613-4C39-8B9E-86637209A2D8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817" name="矩形 816">
                  <a:extLst>
                    <a:ext uri="{FF2B5EF4-FFF2-40B4-BE49-F238E27FC236}">
                      <a16:creationId xmlns:a16="http://schemas.microsoft.com/office/drawing/2014/main" id="{A562F7FB-D396-42A9-B064-9EFDDDEB0DBD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18" name="矩形 817">
                  <a:extLst>
                    <a:ext uri="{FF2B5EF4-FFF2-40B4-BE49-F238E27FC236}">
                      <a16:creationId xmlns:a16="http://schemas.microsoft.com/office/drawing/2014/main" id="{677F794C-1CA6-4780-AC9C-3CEE817892BD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19" name="矩形 818">
                  <a:extLst>
                    <a:ext uri="{FF2B5EF4-FFF2-40B4-BE49-F238E27FC236}">
                      <a16:creationId xmlns:a16="http://schemas.microsoft.com/office/drawing/2014/main" id="{E11803AC-4CF7-4A82-B15E-4B33BCEDFA72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20" name="矩形 819">
                  <a:extLst>
                    <a:ext uri="{FF2B5EF4-FFF2-40B4-BE49-F238E27FC236}">
                      <a16:creationId xmlns:a16="http://schemas.microsoft.com/office/drawing/2014/main" id="{AFE8EF5F-A2E0-4F2B-9D58-ABE07C94EE92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802" name="组合 801">
                <a:extLst>
                  <a:ext uri="{FF2B5EF4-FFF2-40B4-BE49-F238E27FC236}">
                    <a16:creationId xmlns:a16="http://schemas.microsoft.com/office/drawing/2014/main" id="{933EF13F-B9D3-498F-ACDF-C5565C83B2D8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813" name="矩形 812">
                  <a:extLst>
                    <a:ext uri="{FF2B5EF4-FFF2-40B4-BE49-F238E27FC236}">
                      <a16:creationId xmlns:a16="http://schemas.microsoft.com/office/drawing/2014/main" id="{38605466-3EF9-437F-87A2-74849A6AEF89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14" name="矩形 813">
                  <a:extLst>
                    <a:ext uri="{FF2B5EF4-FFF2-40B4-BE49-F238E27FC236}">
                      <a16:creationId xmlns:a16="http://schemas.microsoft.com/office/drawing/2014/main" id="{6FEF65B3-55A8-4380-9F09-986F2664677B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15" name="矩形 814">
                  <a:extLst>
                    <a:ext uri="{FF2B5EF4-FFF2-40B4-BE49-F238E27FC236}">
                      <a16:creationId xmlns:a16="http://schemas.microsoft.com/office/drawing/2014/main" id="{05EA0DDF-6272-4DCB-99A7-883EAB85D1E8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6" name="矩形 815">
                  <a:extLst>
                    <a:ext uri="{FF2B5EF4-FFF2-40B4-BE49-F238E27FC236}">
                      <a16:creationId xmlns:a16="http://schemas.microsoft.com/office/drawing/2014/main" id="{771FECB5-2ECE-4C6D-9951-D37D63ADC54E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803" name="组合 802">
                <a:extLst>
                  <a:ext uri="{FF2B5EF4-FFF2-40B4-BE49-F238E27FC236}">
                    <a16:creationId xmlns:a16="http://schemas.microsoft.com/office/drawing/2014/main" id="{29154E24-BAED-4419-A924-76016C3EC29A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809" name="矩形 808">
                  <a:extLst>
                    <a:ext uri="{FF2B5EF4-FFF2-40B4-BE49-F238E27FC236}">
                      <a16:creationId xmlns:a16="http://schemas.microsoft.com/office/drawing/2014/main" id="{BAC201E1-32BA-4627-8ECB-9548FFF10D32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0" name="矩形 809">
                  <a:extLst>
                    <a:ext uri="{FF2B5EF4-FFF2-40B4-BE49-F238E27FC236}">
                      <a16:creationId xmlns:a16="http://schemas.microsoft.com/office/drawing/2014/main" id="{16F5F316-136C-476E-91A1-11BD484CC604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11" name="矩形 810">
                  <a:extLst>
                    <a:ext uri="{FF2B5EF4-FFF2-40B4-BE49-F238E27FC236}">
                      <a16:creationId xmlns:a16="http://schemas.microsoft.com/office/drawing/2014/main" id="{C7F39D89-4C37-45EF-BC35-82B1509E2C98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2" name="矩形 811">
                  <a:extLst>
                    <a:ext uri="{FF2B5EF4-FFF2-40B4-BE49-F238E27FC236}">
                      <a16:creationId xmlns:a16="http://schemas.microsoft.com/office/drawing/2014/main" id="{2FF4FB4F-C882-4B8C-9E13-9AFA05779F85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804" name="组合 803">
                <a:extLst>
                  <a:ext uri="{FF2B5EF4-FFF2-40B4-BE49-F238E27FC236}">
                    <a16:creationId xmlns:a16="http://schemas.microsoft.com/office/drawing/2014/main" id="{D6D5B58F-21DC-4C7C-9710-7161C4A3882F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805" name="矩形 804">
                  <a:extLst>
                    <a:ext uri="{FF2B5EF4-FFF2-40B4-BE49-F238E27FC236}">
                      <a16:creationId xmlns:a16="http://schemas.microsoft.com/office/drawing/2014/main" id="{0EFDC36D-639D-4501-98EB-598C7A83513A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6" name="矩形 805">
                  <a:extLst>
                    <a:ext uri="{FF2B5EF4-FFF2-40B4-BE49-F238E27FC236}">
                      <a16:creationId xmlns:a16="http://schemas.microsoft.com/office/drawing/2014/main" id="{8E26E316-9ADA-4246-80D1-D6D11D9F15D3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07" name="矩形 806">
                  <a:extLst>
                    <a:ext uri="{FF2B5EF4-FFF2-40B4-BE49-F238E27FC236}">
                      <a16:creationId xmlns:a16="http://schemas.microsoft.com/office/drawing/2014/main" id="{B1FC226D-3649-40CB-BEEE-6942AC1DBC5B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8" name="矩形 807">
                  <a:extLst>
                    <a:ext uri="{FF2B5EF4-FFF2-40B4-BE49-F238E27FC236}">
                      <a16:creationId xmlns:a16="http://schemas.microsoft.com/office/drawing/2014/main" id="{511338B6-B894-48CE-B293-9088AF9C562D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grpSp>
        <p:nvGrpSpPr>
          <p:cNvPr id="821" name="组合 820">
            <a:extLst>
              <a:ext uri="{FF2B5EF4-FFF2-40B4-BE49-F238E27FC236}">
                <a16:creationId xmlns:a16="http://schemas.microsoft.com/office/drawing/2014/main" id="{9FF8BC8E-DEED-48BC-8660-598C46AFA7DD}"/>
              </a:ext>
            </a:extLst>
          </p:cNvPr>
          <p:cNvGrpSpPr/>
          <p:nvPr/>
        </p:nvGrpSpPr>
        <p:grpSpPr>
          <a:xfrm>
            <a:off x="7800528" y="3572536"/>
            <a:ext cx="723561" cy="721674"/>
            <a:chOff x="2207431" y="1347171"/>
            <a:chExt cx="967045" cy="945530"/>
          </a:xfrm>
        </p:grpSpPr>
        <p:sp>
          <p:nvSpPr>
            <p:cNvPr id="822" name="矩形 821">
              <a:extLst>
                <a:ext uri="{FF2B5EF4-FFF2-40B4-BE49-F238E27FC236}">
                  <a16:creationId xmlns:a16="http://schemas.microsoft.com/office/drawing/2014/main" id="{0F91892F-F990-432A-9DDD-FFFBCB668FBB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23" name="组合 822">
              <a:extLst>
                <a:ext uri="{FF2B5EF4-FFF2-40B4-BE49-F238E27FC236}">
                  <a16:creationId xmlns:a16="http://schemas.microsoft.com/office/drawing/2014/main" id="{C9524605-3376-4570-9EB0-506376E377B6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824" name="组合 823">
                <a:extLst>
                  <a:ext uri="{FF2B5EF4-FFF2-40B4-BE49-F238E27FC236}">
                    <a16:creationId xmlns:a16="http://schemas.microsoft.com/office/drawing/2014/main" id="{ABFF45A2-5996-4058-AA32-83E310FEAB52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840" name="矩形 839">
                  <a:extLst>
                    <a:ext uri="{FF2B5EF4-FFF2-40B4-BE49-F238E27FC236}">
                      <a16:creationId xmlns:a16="http://schemas.microsoft.com/office/drawing/2014/main" id="{D0D39E14-ED08-4612-A5EE-E0B70BEA463D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41" name="矩形 840">
                  <a:extLst>
                    <a:ext uri="{FF2B5EF4-FFF2-40B4-BE49-F238E27FC236}">
                      <a16:creationId xmlns:a16="http://schemas.microsoft.com/office/drawing/2014/main" id="{805D5A81-2935-4897-9069-252390B64AB9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42" name="矩形 841">
                  <a:extLst>
                    <a:ext uri="{FF2B5EF4-FFF2-40B4-BE49-F238E27FC236}">
                      <a16:creationId xmlns:a16="http://schemas.microsoft.com/office/drawing/2014/main" id="{46807839-9C78-45FE-922E-C12DDAC7FA5B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43" name="矩形 842">
                  <a:extLst>
                    <a:ext uri="{FF2B5EF4-FFF2-40B4-BE49-F238E27FC236}">
                      <a16:creationId xmlns:a16="http://schemas.microsoft.com/office/drawing/2014/main" id="{E8D9AD6A-18B7-4BB9-9FB2-893B2A12C6FF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825" name="组合 824">
                <a:extLst>
                  <a:ext uri="{FF2B5EF4-FFF2-40B4-BE49-F238E27FC236}">
                    <a16:creationId xmlns:a16="http://schemas.microsoft.com/office/drawing/2014/main" id="{39E251E1-8711-4CFC-AB34-9DBAD904DF19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836" name="矩形 835">
                  <a:extLst>
                    <a:ext uri="{FF2B5EF4-FFF2-40B4-BE49-F238E27FC236}">
                      <a16:creationId xmlns:a16="http://schemas.microsoft.com/office/drawing/2014/main" id="{4BAE165B-491B-46B5-B421-F344CF14E614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7" name="矩形 836">
                  <a:extLst>
                    <a:ext uri="{FF2B5EF4-FFF2-40B4-BE49-F238E27FC236}">
                      <a16:creationId xmlns:a16="http://schemas.microsoft.com/office/drawing/2014/main" id="{2CF28546-5525-40E0-BC25-97AE2410B463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38" name="矩形 837">
                  <a:extLst>
                    <a:ext uri="{FF2B5EF4-FFF2-40B4-BE49-F238E27FC236}">
                      <a16:creationId xmlns:a16="http://schemas.microsoft.com/office/drawing/2014/main" id="{F442F2B9-FAA9-4ABC-A811-AC7728F3377C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39" name="矩形 838">
                  <a:extLst>
                    <a:ext uri="{FF2B5EF4-FFF2-40B4-BE49-F238E27FC236}">
                      <a16:creationId xmlns:a16="http://schemas.microsoft.com/office/drawing/2014/main" id="{FAC379A7-2521-453D-A5C4-A7C27F556E11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826" name="组合 825">
                <a:extLst>
                  <a:ext uri="{FF2B5EF4-FFF2-40B4-BE49-F238E27FC236}">
                    <a16:creationId xmlns:a16="http://schemas.microsoft.com/office/drawing/2014/main" id="{EB1910E8-3BCB-48FE-9898-1B54EFA07C91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832" name="矩形 831">
                  <a:extLst>
                    <a:ext uri="{FF2B5EF4-FFF2-40B4-BE49-F238E27FC236}">
                      <a16:creationId xmlns:a16="http://schemas.microsoft.com/office/drawing/2014/main" id="{DEF4EB3D-F801-48ED-A9E8-46563B9605A5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3" name="矩形 832">
                  <a:extLst>
                    <a:ext uri="{FF2B5EF4-FFF2-40B4-BE49-F238E27FC236}">
                      <a16:creationId xmlns:a16="http://schemas.microsoft.com/office/drawing/2014/main" id="{6B33D227-199D-4CB0-9D6F-F2F0DBD45AF0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34" name="矩形 833">
                  <a:extLst>
                    <a:ext uri="{FF2B5EF4-FFF2-40B4-BE49-F238E27FC236}">
                      <a16:creationId xmlns:a16="http://schemas.microsoft.com/office/drawing/2014/main" id="{82C5CEAA-3FF8-4FA7-BBCF-EDA1A3AEFE6C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5" name="矩形 834">
                  <a:extLst>
                    <a:ext uri="{FF2B5EF4-FFF2-40B4-BE49-F238E27FC236}">
                      <a16:creationId xmlns:a16="http://schemas.microsoft.com/office/drawing/2014/main" id="{4CF217E7-CA08-4891-8BC8-7B7A87827335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827" name="组合 826">
                <a:extLst>
                  <a:ext uri="{FF2B5EF4-FFF2-40B4-BE49-F238E27FC236}">
                    <a16:creationId xmlns:a16="http://schemas.microsoft.com/office/drawing/2014/main" id="{4D0C81FD-0AD2-41D9-B6FF-A254CF3580CF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828" name="矩形 827">
                  <a:extLst>
                    <a:ext uri="{FF2B5EF4-FFF2-40B4-BE49-F238E27FC236}">
                      <a16:creationId xmlns:a16="http://schemas.microsoft.com/office/drawing/2014/main" id="{9380B1BA-815D-4082-B423-3A2DD9E9429F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9" name="矩形 828">
                  <a:extLst>
                    <a:ext uri="{FF2B5EF4-FFF2-40B4-BE49-F238E27FC236}">
                      <a16:creationId xmlns:a16="http://schemas.microsoft.com/office/drawing/2014/main" id="{DB7457F7-4F9C-4D06-A9DA-B47658B1B388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30" name="矩形 829">
                  <a:extLst>
                    <a:ext uri="{FF2B5EF4-FFF2-40B4-BE49-F238E27FC236}">
                      <a16:creationId xmlns:a16="http://schemas.microsoft.com/office/drawing/2014/main" id="{63C10CE4-C42A-45C1-99DD-A2C28DD833F6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1" name="矩形 830">
                  <a:extLst>
                    <a:ext uri="{FF2B5EF4-FFF2-40B4-BE49-F238E27FC236}">
                      <a16:creationId xmlns:a16="http://schemas.microsoft.com/office/drawing/2014/main" id="{89E29B43-BB5D-46F1-838C-E031FFA5D16B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844" name="文本框 843">
            <a:extLst>
              <a:ext uri="{FF2B5EF4-FFF2-40B4-BE49-F238E27FC236}">
                <a16:creationId xmlns:a16="http://schemas.microsoft.com/office/drawing/2014/main" id="{E1CD7445-1250-48A0-869C-FF15091A84F0}"/>
              </a:ext>
            </a:extLst>
          </p:cNvPr>
          <p:cNvSpPr txBox="1"/>
          <p:nvPr/>
        </p:nvSpPr>
        <p:spPr>
          <a:xfrm>
            <a:off x="3345506" y="2849494"/>
            <a:ext cx="10626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5" name="文本框 844">
            <a:extLst>
              <a:ext uri="{FF2B5EF4-FFF2-40B4-BE49-F238E27FC236}">
                <a16:creationId xmlns:a16="http://schemas.microsoft.com/office/drawing/2014/main" id="{CD4698AA-B2CA-435F-8999-69003864D44E}"/>
              </a:ext>
            </a:extLst>
          </p:cNvPr>
          <p:cNvSpPr txBox="1"/>
          <p:nvPr/>
        </p:nvSpPr>
        <p:spPr>
          <a:xfrm>
            <a:off x="4790826" y="2852844"/>
            <a:ext cx="10626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6" name="文本框 845">
            <a:extLst>
              <a:ext uri="{FF2B5EF4-FFF2-40B4-BE49-F238E27FC236}">
                <a16:creationId xmlns:a16="http://schemas.microsoft.com/office/drawing/2014/main" id="{3961F8CA-277E-4428-BBE9-E2A9F670EBDA}"/>
              </a:ext>
            </a:extLst>
          </p:cNvPr>
          <p:cNvSpPr txBox="1"/>
          <p:nvPr/>
        </p:nvSpPr>
        <p:spPr>
          <a:xfrm>
            <a:off x="3483534" y="3248676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7" name="文本框 846">
            <a:extLst>
              <a:ext uri="{FF2B5EF4-FFF2-40B4-BE49-F238E27FC236}">
                <a16:creationId xmlns:a16="http://schemas.microsoft.com/office/drawing/2014/main" id="{EF628D55-4091-47D1-B8F9-34012D785D4C}"/>
              </a:ext>
            </a:extLst>
          </p:cNvPr>
          <p:cNvSpPr txBox="1"/>
          <p:nvPr/>
        </p:nvSpPr>
        <p:spPr>
          <a:xfrm>
            <a:off x="3495726" y="4667925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8" name="文本框 847">
            <a:extLst>
              <a:ext uri="{FF2B5EF4-FFF2-40B4-BE49-F238E27FC236}">
                <a16:creationId xmlns:a16="http://schemas.microsoft.com/office/drawing/2014/main" id="{B1CB7810-FE76-4281-AEF2-8233CDDB074D}"/>
              </a:ext>
            </a:extLst>
          </p:cNvPr>
          <p:cNvSpPr txBox="1"/>
          <p:nvPr/>
        </p:nvSpPr>
        <p:spPr>
          <a:xfrm>
            <a:off x="4922740" y="3251025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9" name="文本框 848">
            <a:extLst>
              <a:ext uri="{FF2B5EF4-FFF2-40B4-BE49-F238E27FC236}">
                <a16:creationId xmlns:a16="http://schemas.microsoft.com/office/drawing/2014/main" id="{6238CB85-D607-421D-B8A4-95C6A4A3C0B2}"/>
              </a:ext>
            </a:extLst>
          </p:cNvPr>
          <p:cNvSpPr txBox="1"/>
          <p:nvPr/>
        </p:nvSpPr>
        <p:spPr>
          <a:xfrm>
            <a:off x="4920599" y="4659835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0" name="文本框 849">
            <a:extLst>
              <a:ext uri="{FF2B5EF4-FFF2-40B4-BE49-F238E27FC236}">
                <a16:creationId xmlns:a16="http://schemas.microsoft.com/office/drawing/2014/main" id="{E1D591B5-C78A-4F4C-B77C-05E56CDA0C04}"/>
              </a:ext>
            </a:extLst>
          </p:cNvPr>
          <p:cNvSpPr txBox="1"/>
          <p:nvPr/>
        </p:nvSpPr>
        <p:spPr>
          <a:xfrm>
            <a:off x="6367407" y="3248676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1" name="文本框 850">
            <a:extLst>
              <a:ext uri="{FF2B5EF4-FFF2-40B4-BE49-F238E27FC236}">
                <a16:creationId xmlns:a16="http://schemas.microsoft.com/office/drawing/2014/main" id="{4960C777-74BE-4DCF-9BAD-C92B6AE5EEDA}"/>
              </a:ext>
            </a:extLst>
          </p:cNvPr>
          <p:cNvSpPr txBox="1"/>
          <p:nvPr/>
        </p:nvSpPr>
        <p:spPr>
          <a:xfrm>
            <a:off x="6371389" y="4690277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5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2" name="文本框 851">
            <a:extLst>
              <a:ext uri="{FF2B5EF4-FFF2-40B4-BE49-F238E27FC236}">
                <a16:creationId xmlns:a16="http://schemas.microsoft.com/office/drawing/2014/main" id="{3C10C690-EFC3-4B72-AC97-BADD6E415178}"/>
              </a:ext>
            </a:extLst>
          </p:cNvPr>
          <p:cNvSpPr txBox="1"/>
          <p:nvPr/>
        </p:nvSpPr>
        <p:spPr>
          <a:xfrm>
            <a:off x="7808991" y="3252897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3" name="文本框 852">
            <a:extLst>
              <a:ext uri="{FF2B5EF4-FFF2-40B4-BE49-F238E27FC236}">
                <a16:creationId xmlns:a16="http://schemas.microsoft.com/office/drawing/2014/main" id="{5EE3DC85-CB1F-4311-9017-B58F679485C3}"/>
              </a:ext>
            </a:extLst>
          </p:cNvPr>
          <p:cNvSpPr txBox="1"/>
          <p:nvPr/>
        </p:nvSpPr>
        <p:spPr>
          <a:xfrm>
            <a:off x="7815371" y="4692281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7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4" name="文本框 853">
            <a:extLst>
              <a:ext uri="{FF2B5EF4-FFF2-40B4-BE49-F238E27FC236}">
                <a16:creationId xmlns:a16="http://schemas.microsoft.com/office/drawing/2014/main" id="{3AB5C6B4-7911-48FB-B824-E4BF30EA7ED7}"/>
              </a:ext>
            </a:extLst>
          </p:cNvPr>
          <p:cNvSpPr txBox="1"/>
          <p:nvPr/>
        </p:nvSpPr>
        <p:spPr>
          <a:xfrm>
            <a:off x="6229053" y="2852578"/>
            <a:ext cx="10626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5" name="文本框 854">
            <a:extLst>
              <a:ext uri="{FF2B5EF4-FFF2-40B4-BE49-F238E27FC236}">
                <a16:creationId xmlns:a16="http://schemas.microsoft.com/office/drawing/2014/main" id="{3E5EB555-F45D-4DCC-B4EF-5BA685AFA0A8}"/>
              </a:ext>
            </a:extLst>
          </p:cNvPr>
          <p:cNvSpPr txBox="1"/>
          <p:nvPr/>
        </p:nvSpPr>
        <p:spPr>
          <a:xfrm>
            <a:off x="7669052" y="2852578"/>
            <a:ext cx="10626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8" name="矩形 857">
            <a:extLst>
              <a:ext uri="{FF2B5EF4-FFF2-40B4-BE49-F238E27FC236}">
                <a16:creationId xmlns:a16="http://schemas.microsoft.com/office/drawing/2014/main" id="{A9C64116-92E4-4DBA-A0FC-24316CA66F39}"/>
              </a:ext>
            </a:extLst>
          </p:cNvPr>
          <p:cNvSpPr/>
          <p:nvPr/>
        </p:nvSpPr>
        <p:spPr>
          <a:xfrm>
            <a:off x="6225688" y="4955549"/>
            <a:ext cx="2506051" cy="91783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1" name="椭圆 860">
            <a:extLst>
              <a:ext uri="{FF2B5EF4-FFF2-40B4-BE49-F238E27FC236}">
                <a16:creationId xmlns:a16="http://schemas.microsoft.com/office/drawing/2014/main" id="{E7BB0A16-6454-4CF7-8243-3B51B68304FB}"/>
              </a:ext>
            </a:extLst>
          </p:cNvPr>
          <p:cNvSpPr/>
          <p:nvPr/>
        </p:nvSpPr>
        <p:spPr>
          <a:xfrm>
            <a:off x="8592136" y="5256504"/>
            <a:ext cx="312208" cy="31592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2" name="矩形 861">
            <a:extLst>
              <a:ext uri="{FF2B5EF4-FFF2-40B4-BE49-F238E27FC236}">
                <a16:creationId xmlns:a16="http://schemas.microsoft.com/office/drawing/2014/main" id="{63800D4E-8297-48BF-83C3-020136D57309}"/>
              </a:ext>
            </a:extLst>
          </p:cNvPr>
          <p:cNvSpPr/>
          <p:nvPr/>
        </p:nvSpPr>
        <p:spPr>
          <a:xfrm>
            <a:off x="3374496" y="2061000"/>
            <a:ext cx="5443007" cy="6089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Zone Builder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3" name="矩形 862">
            <a:extLst>
              <a:ext uri="{FF2B5EF4-FFF2-40B4-BE49-F238E27FC236}">
                <a16:creationId xmlns:a16="http://schemas.microsoft.com/office/drawing/2014/main" id="{EA400D57-BAD5-468C-BF83-5024422DAE00}"/>
              </a:ext>
            </a:extLst>
          </p:cNvPr>
          <p:cNvSpPr/>
          <p:nvPr/>
        </p:nvSpPr>
        <p:spPr>
          <a:xfrm>
            <a:off x="3405761" y="3523000"/>
            <a:ext cx="5325977" cy="88167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4" name="椭圆 863">
            <a:extLst>
              <a:ext uri="{FF2B5EF4-FFF2-40B4-BE49-F238E27FC236}">
                <a16:creationId xmlns:a16="http://schemas.microsoft.com/office/drawing/2014/main" id="{7B5011B3-C794-4B49-84DE-D8912F276E75}"/>
              </a:ext>
            </a:extLst>
          </p:cNvPr>
          <p:cNvSpPr/>
          <p:nvPr/>
        </p:nvSpPr>
        <p:spPr>
          <a:xfrm>
            <a:off x="8592389" y="3800709"/>
            <a:ext cx="312000" cy="31592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5" name="文本框 864">
            <a:extLst>
              <a:ext uri="{FF2B5EF4-FFF2-40B4-BE49-F238E27FC236}">
                <a16:creationId xmlns:a16="http://schemas.microsoft.com/office/drawing/2014/main" id="{971AF0B7-5C7E-4760-9DD0-6BD1EB1A82A8}"/>
              </a:ext>
            </a:extLst>
          </p:cNvPr>
          <p:cNvSpPr txBox="1"/>
          <p:nvPr/>
        </p:nvSpPr>
        <p:spPr>
          <a:xfrm>
            <a:off x="5556616" y="622958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68" name="文本框 867">
            <a:extLst>
              <a:ext uri="{FF2B5EF4-FFF2-40B4-BE49-F238E27FC236}">
                <a16:creationId xmlns:a16="http://schemas.microsoft.com/office/drawing/2014/main" id="{8DDC522E-9664-4738-9C7D-8751E462DA31}"/>
              </a:ext>
            </a:extLst>
          </p:cNvPr>
          <p:cNvSpPr txBox="1"/>
          <p:nvPr/>
        </p:nvSpPr>
        <p:spPr>
          <a:xfrm>
            <a:off x="3359522" y="1124363"/>
            <a:ext cx="41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Here comes the commands</a:t>
            </a:r>
            <a:r>
              <a:rPr lang="zh-CN" altLang="en-US" b="1" dirty="0"/>
              <a:t>：</a:t>
            </a:r>
          </a:p>
        </p:txBody>
      </p:sp>
      <p:sp>
        <p:nvSpPr>
          <p:cNvPr id="869" name="箭头: V 形 868">
            <a:extLst>
              <a:ext uri="{FF2B5EF4-FFF2-40B4-BE49-F238E27FC236}">
                <a16:creationId xmlns:a16="http://schemas.microsoft.com/office/drawing/2014/main" id="{268C134B-0F37-4258-978A-20D3C117EC6C}"/>
              </a:ext>
            </a:extLst>
          </p:cNvPr>
          <p:cNvSpPr/>
          <p:nvPr/>
        </p:nvSpPr>
        <p:spPr>
          <a:xfrm>
            <a:off x="3397063" y="1696066"/>
            <a:ext cx="1257620" cy="310047"/>
          </a:xfrm>
          <a:prstGeom prst="chevron">
            <a:avLst>
              <a:gd name="adj" fmla="val 33154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 Zone 0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3" name="箭头: V 形 872">
            <a:extLst>
              <a:ext uri="{FF2B5EF4-FFF2-40B4-BE49-F238E27FC236}">
                <a16:creationId xmlns:a16="http://schemas.microsoft.com/office/drawing/2014/main" id="{1C4C5F05-FC7A-4FDC-90D5-4AF31029011D}"/>
              </a:ext>
            </a:extLst>
          </p:cNvPr>
          <p:cNvSpPr/>
          <p:nvPr/>
        </p:nvSpPr>
        <p:spPr>
          <a:xfrm>
            <a:off x="4764325" y="1696065"/>
            <a:ext cx="1257620" cy="310047"/>
          </a:xfrm>
          <a:prstGeom prst="chevron">
            <a:avLst>
              <a:gd name="adj" fmla="val 33154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 Zone 1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4" name="箭头: V 形 873">
            <a:extLst>
              <a:ext uri="{FF2B5EF4-FFF2-40B4-BE49-F238E27FC236}">
                <a16:creationId xmlns:a16="http://schemas.microsoft.com/office/drawing/2014/main" id="{50099950-5855-43CD-BF7C-61C5EF145FEF}"/>
              </a:ext>
            </a:extLst>
          </p:cNvPr>
          <p:cNvSpPr/>
          <p:nvPr/>
        </p:nvSpPr>
        <p:spPr>
          <a:xfrm>
            <a:off x="6131588" y="1707547"/>
            <a:ext cx="1257620" cy="310047"/>
          </a:xfrm>
          <a:prstGeom prst="chevron">
            <a:avLst>
              <a:gd name="adj" fmla="val 3315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Zone 2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5" name="箭头: V 形 874">
            <a:extLst>
              <a:ext uri="{FF2B5EF4-FFF2-40B4-BE49-F238E27FC236}">
                <a16:creationId xmlns:a16="http://schemas.microsoft.com/office/drawing/2014/main" id="{4A40D99B-D9CB-4513-8DE6-956C138BBD9E}"/>
              </a:ext>
            </a:extLst>
          </p:cNvPr>
          <p:cNvSpPr/>
          <p:nvPr/>
        </p:nvSpPr>
        <p:spPr>
          <a:xfrm>
            <a:off x="7498850" y="1700594"/>
            <a:ext cx="1257620" cy="310047"/>
          </a:xfrm>
          <a:prstGeom prst="chevron">
            <a:avLst>
              <a:gd name="adj" fmla="val 3315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Zone 3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7" name="连接符: 曲线 876">
            <a:extLst>
              <a:ext uri="{FF2B5EF4-FFF2-40B4-BE49-F238E27FC236}">
                <a16:creationId xmlns:a16="http://schemas.microsoft.com/office/drawing/2014/main" id="{01782756-1E3A-42D4-86FE-A9ECA7594B5E}"/>
              </a:ext>
            </a:extLst>
          </p:cNvPr>
          <p:cNvCxnSpPr>
            <a:stCxn id="863" idx="1"/>
            <a:endCxn id="862" idx="1"/>
          </p:cNvCxnSpPr>
          <p:nvPr/>
        </p:nvCxnSpPr>
        <p:spPr>
          <a:xfrm rot="10800000">
            <a:off x="3374497" y="2365495"/>
            <a:ext cx="31265" cy="1598342"/>
          </a:xfrm>
          <a:prstGeom prst="curvedConnector3">
            <a:avLst>
              <a:gd name="adj1" fmla="val 831169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连接符: 曲线 878">
            <a:extLst>
              <a:ext uri="{FF2B5EF4-FFF2-40B4-BE49-F238E27FC236}">
                <a16:creationId xmlns:a16="http://schemas.microsoft.com/office/drawing/2014/main" id="{49E4C780-0A47-4F95-9DDF-5E02EAB655C6}"/>
              </a:ext>
            </a:extLst>
          </p:cNvPr>
          <p:cNvCxnSpPr>
            <a:stCxn id="861" idx="6"/>
            <a:endCxn id="862" idx="3"/>
          </p:cNvCxnSpPr>
          <p:nvPr/>
        </p:nvCxnSpPr>
        <p:spPr>
          <a:xfrm flipH="1" flipV="1">
            <a:off x="8817503" y="2365495"/>
            <a:ext cx="86841" cy="3048972"/>
          </a:xfrm>
          <a:prstGeom prst="curvedConnector3">
            <a:avLst>
              <a:gd name="adj1" fmla="val -26324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" name="文本框 879">
            <a:extLst>
              <a:ext uri="{FF2B5EF4-FFF2-40B4-BE49-F238E27FC236}">
                <a16:creationId xmlns:a16="http://schemas.microsoft.com/office/drawing/2014/main" id="{515D4307-21D6-4459-8484-7BA7037B6B65}"/>
              </a:ext>
            </a:extLst>
          </p:cNvPr>
          <p:cNvSpPr txBox="1"/>
          <p:nvPr/>
        </p:nvSpPr>
        <p:spPr>
          <a:xfrm>
            <a:off x="2212813" y="289241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Reclaim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1" name="文本框 880">
            <a:extLst>
              <a:ext uri="{FF2B5EF4-FFF2-40B4-BE49-F238E27FC236}">
                <a16:creationId xmlns:a16="http://schemas.microsoft.com/office/drawing/2014/main" id="{31B7A54D-38A4-44FF-950B-F193BA4298C5}"/>
              </a:ext>
            </a:extLst>
          </p:cNvPr>
          <p:cNvSpPr txBox="1"/>
          <p:nvPr/>
        </p:nvSpPr>
        <p:spPr>
          <a:xfrm>
            <a:off x="9144528" y="369289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Reclaim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4" name="矩形 643">
            <a:extLst>
              <a:ext uri="{FF2B5EF4-FFF2-40B4-BE49-F238E27FC236}">
                <a16:creationId xmlns:a16="http://schemas.microsoft.com/office/drawing/2014/main" id="{7C05F849-0F1F-44E8-AC98-E593B2C95216}"/>
              </a:ext>
            </a:extLst>
          </p:cNvPr>
          <p:cNvSpPr/>
          <p:nvPr/>
        </p:nvSpPr>
        <p:spPr>
          <a:xfrm>
            <a:off x="3677157" y="3576110"/>
            <a:ext cx="178234" cy="18246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95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AD3F70F-ADE7-43CC-8EEE-91470E32DF75}"/>
              </a:ext>
            </a:extLst>
          </p:cNvPr>
          <p:cNvGrpSpPr/>
          <p:nvPr/>
        </p:nvGrpSpPr>
        <p:grpSpPr>
          <a:xfrm>
            <a:off x="3545405" y="4798290"/>
            <a:ext cx="713142" cy="709544"/>
            <a:chOff x="2207431" y="1347171"/>
            <a:chExt cx="967045" cy="945530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F46DD115-0435-433C-816B-E8D61AA09FCB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8CA1A9A-74F8-4346-886E-EA6EFE3293CF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BCE4A2F8-1D49-4BCD-84AD-9C7EC51A620C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0ADED62A-65A9-4E66-ADDC-D23433AF16BB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4364A30A-1F5B-48E1-8497-429EDC12D68D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C652F466-06CA-405C-A135-FB5D26485076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5D61F9DF-EB8F-4664-8A8E-40DD02C8E6B2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403" name="组合 402">
                <a:extLst>
                  <a:ext uri="{FF2B5EF4-FFF2-40B4-BE49-F238E27FC236}">
                    <a16:creationId xmlns:a16="http://schemas.microsoft.com/office/drawing/2014/main" id="{163E7DB4-9885-4CDD-AF0C-53CEB5D9914D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404" name="矩形 403">
                  <a:extLst>
                    <a:ext uri="{FF2B5EF4-FFF2-40B4-BE49-F238E27FC236}">
                      <a16:creationId xmlns:a16="http://schemas.microsoft.com/office/drawing/2014/main" id="{2D11ED1F-F3E6-4F87-8742-96D6290712DB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5" name="矩形 404">
                  <a:extLst>
                    <a:ext uri="{FF2B5EF4-FFF2-40B4-BE49-F238E27FC236}">
                      <a16:creationId xmlns:a16="http://schemas.microsoft.com/office/drawing/2014/main" id="{3AA256A8-AB77-42AA-92AA-CC542DED2405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0FA7C499-E434-4D9A-95A2-97F181D1F630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A3FBDCD2-96BA-4922-AA51-55A1A492C8D2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408" name="组合 407">
                <a:extLst>
                  <a:ext uri="{FF2B5EF4-FFF2-40B4-BE49-F238E27FC236}">
                    <a16:creationId xmlns:a16="http://schemas.microsoft.com/office/drawing/2014/main" id="{E7B0FF37-D0FB-441F-976E-77FBBE1D9EFD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409" name="矩形 408">
                  <a:extLst>
                    <a:ext uri="{FF2B5EF4-FFF2-40B4-BE49-F238E27FC236}">
                      <a16:creationId xmlns:a16="http://schemas.microsoft.com/office/drawing/2014/main" id="{7E517D5F-E9D9-475F-A4E4-EE08BF56315D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0" name="矩形 409">
                  <a:extLst>
                    <a:ext uri="{FF2B5EF4-FFF2-40B4-BE49-F238E27FC236}">
                      <a16:creationId xmlns:a16="http://schemas.microsoft.com/office/drawing/2014/main" id="{9A37B4B9-2FEE-44D7-96EC-9FDECD138451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11" name="矩形 410">
                  <a:extLst>
                    <a:ext uri="{FF2B5EF4-FFF2-40B4-BE49-F238E27FC236}">
                      <a16:creationId xmlns:a16="http://schemas.microsoft.com/office/drawing/2014/main" id="{F13661CC-6FCB-4B17-B6F3-1840FBEDBBFC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2" name="矩形 411">
                  <a:extLst>
                    <a:ext uri="{FF2B5EF4-FFF2-40B4-BE49-F238E27FC236}">
                      <a16:creationId xmlns:a16="http://schemas.microsoft.com/office/drawing/2014/main" id="{197FB5AE-A7A7-46CF-86EF-B73E26E20E3F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413" name="组合 412">
                <a:extLst>
                  <a:ext uri="{FF2B5EF4-FFF2-40B4-BE49-F238E27FC236}">
                    <a16:creationId xmlns:a16="http://schemas.microsoft.com/office/drawing/2014/main" id="{9F5D7192-5658-4CEB-AA6F-DD88CF8D5FF3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414" name="矩形 413">
                  <a:extLst>
                    <a:ext uri="{FF2B5EF4-FFF2-40B4-BE49-F238E27FC236}">
                      <a16:creationId xmlns:a16="http://schemas.microsoft.com/office/drawing/2014/main" id="{BC796DB0-AD28-4087-9ECD-E7285F5095A9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5" name="矩形 414">
                  <a:extLst>
                    <a:ext uri="{FF2B5EF4-FFF2-40B4-BE49-F238E27FC236}">
                      <a16:creationId xmlns:a16="http://schemas.microsoft.com/office/drawing/2014/main" id="{3793B9D4-2F90-46F2-9BF4-36C44BA5566F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16" name="矩形 415">
                  <a:extLst>
                    <a:ext uri="{FF2B5EF4-FFF2-40B4-BE49-F238E27FC236}">
                      <a16:creationId xmlns:a16="http://schemas.microsoft.com/office/drawing/2014/main" id="{5A70B961-CEA6-42A5-8A0C-B80BD82CD302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7" name="矩形 416">
                  <a:extLst>
                    <a:ext uri="{FF2B5EF4-FFF2-40B4-BE49-F238E27FC236}">
                      <a16:creationId xmlns:a16="http://schemas.microsoft.com/office/drawing/2014/main" id="{0E273C51-E7CB-4A7B-B4A1-7F3C52735020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D9E1E4F-368C-4400-9DE7-E09924B8E796}"/>
              </a:ext>
            </a:extLst>
          </p:cNvPr>
          <p:cNvCxnSpPr>
            <a:cxnSpLocks/>
          </p:cNvCxnSpPr>
          <p:nvPr/>
        </p:nvCxnSpPr>
        <p:spPr>
          <a:xfrm>
            <a:off x="4624145" y="2494210"/>
            <a:ext cx="0" cy="341646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组合 463">
            <a:extLst>
              <a:ext uri="{FF2B5EF4-FFF2-40B4-BE49-F238E27FC236}">
                <a16:creationId xmlns:a16="http://schemas.microsoft.com/office/drawing/2014/main" id="{3BC4EF32-2334-4B81-B4F7-A42F3CC1AD19}"/>
              </a:ext>
            </a:extLst>
          </p:cNvPr>
          <p:cNvGrpSpPr/>
          <p:nvPr/>
        </p:nvGrpSpPr>
        <p:grpSpPr>
          <a:xfrm>
            <a:off x="3556868" y="3359238"/>
            <a:ext cx="713444" cy="731100"/>
            <a:chOff x="2207431" y="1347171"/>
            <a:chExt cx="967045" cy="945530"/>
          </a:xfrm>
        </p:grpSpPr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70801398-8C4D-4095-A0FE-C6E153B1282A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66" name="组合 465">
              <a:extLst>
                <a:ext uri="{FF2B5EF4-FFF2-40B4-BE49-F238E27FC236}">
                  <a16:creationId xmlns:a16="http://schemas.microsoft.com/office/drawing/2014/main" id="{3AFE3165-B0C8-4B90-BBD8-121CFCA784D0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467" name="组合 466">
                <a:extLst>
                  <a:ext uri="{FF2B5EF4-FFF2-40B4-BE49-F238E27FC236}">
                    <a16:creationId xmlns:a16="http://schemas.microsoft.com/office/drawing/2014/main" id="{D3B1D85C-D879-4256-9A3D-C45DC6EACE67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483" name="矩形 482">
                  <a:extLst>
                    <a:ext uri="{FF2B5EF4-FFF2-40B4-BE49-F238E27FC236}">
                      <a16:creationId xmlns:a16="http://schemas.microsoft.com/office/drawing/2014/main" id="{703BE568-E6E9-4A19-8B9C-0B65EDC993A8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84" name="矩形 483">
                  <a:extLst>
                    <a:ext uri="{FF2B5EF4-FFF2-40B4-BE49-F238E27FC236}">
                      <a16:creationId xmlns:a16="http://schemas.microsoft.com/office/drawing/2014/main" id="{1332AE3A-6B31-4F28-AD01-4A2BE794464A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85" name="矩形 484">
                  <a:extLst>
                    <a:ext uri="{FF2B5EF4-FFF2-40B4-BE49-F238E27FC236}">
                      <a16:creationId xmlns:a16="http://schemas.microsoft.com/office/drawing/2014/main" id="{22ACD25B-5363-4042-9630-EAE52DDC398F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86" name="矩形 485">
                  <a:extLst>
                    <a:ext uri="{FF2B5EF4-FFF2-40B4-BE49-F238E27FC236}">
                      <a16:creationId xmlns:a16="http://schemas.microsoft.com/office/drawing/2014/main" id="{421B50BF-2E85-45E0-A6D1-0187E9F6EA3E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468" name="组合 467">
                <a:extLst>
                  <a:ext uri="{FF2B5EF4-FFF2-40B4-BE49-F238E27FC236}">
                    <a16:creationId xmlns:a16="http://schemas.microsoft.com/office/drawing/2014/main" id="{F215EB5D-5771-4FBD-95F3-B7732D691B47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479" name="矩形 478">
                  <a:extLst>
                    <a:ext uri="{FF2B5EF4-FFF2-40B4-BE49-F238E27FC236}">
                      <a16:creationId xmlns:a16="http://schemas.microsoft.com/office/drawing/2014/main" id="{E19A3710-A54D-4297-9867-2E56BB077A8A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80" name="矩形 479">
                  <a:extLst>
                    <a:ext uri="{FF2B5EF4-FFF2-40B4-BE49-F238E27FC236}">
                      <a16:creationId xmlns:a16="http://schemas.microsoft.com/office/drawing/2014/main" id="{F7BB3D12-A715-4B83-88C1-ADA7D785B5E8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81" name="矩形 480">
                  <a:extLst>
                    <a:ext uri="{FF2B5EF4-FFF2-40B4-BE49-F238E27FC236}">
                      <a16:creationId xmlns:a16="http://schemas.microsoft.com/office/drawing/2014/main" id="{0BED28EC-59A8-49A1-86A7-91A4B19C5545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2" name="矩形 481">
                  <a:extLst>
                    <a:ext uri="{FF2B5EF4-FFF2-40B4-BE49-F238E27FC236}">
                      <a16:creationId xmlns:a16="http://schemas.microsoft.com/office/drawing/2014/main" id="{B8D74495-7A45-411C-A9CE-341F0F0BC0D7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469" name="组合 468">
                <a:extLst>
                  <a:ext uri="{FF2B5EF4-FFF2-40B4-BE49-F238E27FC236}">
                    <a16:creationId xmlns:a16="http://schemas.microsoft.com/office/drawing/2014/main" id="{EA995F40-8CE4-4E85-9E75-919E9F458918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475" name="矩形 474">
                  <a:extLst>
                    <a:ext uri="{FF2B5EF4-FFF2-40B4-BE49-F238E27FC236}">
                      <a16:creationId xmlns:a16="http://schemas.microsoft.com/office/drawing/2014/main" id="{EE5EDB68-CBE3-47E5-9712-63DE132ACFA0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6" name="矩形 475">
                  <a:extLst>
                    <a:ext uri="{FF2B5EF4-FFF2-40B4-BE49-F238E27FC236}">
                      <a16:creationId xmlns:a16="http://schemas.microsoft.com/office/drawing/2014/main" id="{5777FF0E-307F-4E98-A7BC-6FA0C38F159A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77" name="矩形 476">
                  <a:extLst>
                    <a:ext uri="{FF2B5EF4-FFF2-40B4-BE49-F238E27FC236}">
                      <a16:creationId xmlns:a16="http://schemas.microsoft.com/office/drawing/2014/main" id="{40198F85-8E6F-4E76-A6FA-96D78F668DCE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8" name="矩形 477">
                  <a:extLst>
                    <a:ext uri="{FF2B5EF4-FFF2-40B4-BE49-F238E27FC236}">
                      <a16:creationId xmlns:a16="http://schemas.microsoft.com/office/drawing/2014/main" id="{B817AF28-0786-409E-8798-D71E142C3AE8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470" name="组合 469">
                <a:extLst>
                  <a:ext uri="{FF2B5EF4-FFF2-40B4-BE49-F238E27FC236}">
                    <a16:creationId xmlns:a16="http://schemas.microsoft.com/office/drawing/2014/main" id="{AE38AF94-CBBD-4742-A2D4-41EB19DD94EB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471" name="矩形 470">
                  <a:extLst>
                    <a:ext uri="{FF2B5EF4-FFF2-40B4-BE49-F238E27FC236}">
                      <a16:creationId xmlns:a16="http://schemas.microsoft.com/office/drawing/2014/main" id="{92EA0F44-2EBA-4858-BDA1-B41F48CBB4B6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2" name="矩形 471">
                  <a:extLst>
                    <a:ext uri="{FF2B5EF4-FFF2-40B4-BE49-F238E27FC236}">
                      <a16:creationId xmlns:a16="http://schemas.microsoft.com/office/drawing/2014/main" id="{185C0439-1AC1-4F13-8CD8-644A64A8BF8A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73" name="矩形 472">
                  <a:extLst>
                    <a:ext uri="{FF2B5EF4-FFF2-40B4-BE49-F238E27FC236}">
                      <a16:creationId xmlns:a16="http://schemas.microsoft.com/office/drawing/2014/main" id="{86C8D8EF-D2D8-4641-BEA5-E925515036EF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4" name="矩形 473">
                  <a:extLst>
                    <a:ext uri="{FF2B5EF4-FFF2-40B4-BE49-F238E27FC236}">
                      <a16:creationId xmlns:a16="http://schemas.microsoft.com/office/drawing/2014/main" id="{80425FCC-770E-4268-8C82-FA7C5B5D6197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grpSp>
        <p:nvGrpSpPr>
          <p:cNvPr id="487" name="组合 486">
            <a:extLst>
              <a:ext uri="{FF2B5EF4-FFF2-40B4-BE49-F238E27FC236}">
                <a16:creationId xmlns:a16="http://schemas.microsoft.com/office/drawing/2014/main" id="{9D1DBCA9-80B8-4179-BAB2-38237A38977C}"/>
              </a:ext>
            </a:extLst>
          </p:cNvPr>
          <p:cNvGrpSpPr/>
          <p:nvPr/>
        </p:nvGrpSpPr>
        <p:grpSpPr>
          <a:xfrm>
            <a:off x="4989745" y="4806441"/>
            <a:ext cx="718728" cy="711196"/>
            <a:chOff x="2207431" y="1347171"/>
            <a:chExt cx="967045" cy="945530"/>
          </a:xfrm>
        </p:grpSpPr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B45B282C-1240-4E74-8DF8-FBF2F291BFC4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89" name="组合 488">
              <a:extLst>
                <a:ext uri="{FF2B5EF4-FFF2-40B4-BE49-F238E27FC236}">
                  <a16:creationId xmlns:a16="http://schemas.microsoft.com/office/drawing/2014/main" id="{3024D49E-34DC-4331-A729-2E3C5DDC1A32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490" name="组合 489">
                <a:extLst>
                  <a:ext uri="{FF2B5EF4-FFF2-40B4-BE49-F238E27FC236}">
                    <a16:creationId xmlns:a16="http://schemas.microsoft.com/office/drawing/2014/main" id="{21A6AFA8-A9E4-4FE6-A0EB-9CB942CB1211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506" name="矩形 505">
                  <a:extLst>
                    <a:ext uri="{FF2B5EF4-FFF2-40B4-BE49-F238E27FC236}">
                      <a16:creationId xmlns:a16="http://schemas.microsoft.com/office/drawing/2014/main" id="{2CA0242B-D48A-4B63-BD1D-2E9B76D6C3C8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07" name="矩形 506">
                  <a:extLst>
                    <a:ext uri="{FF2B5EF4-FFF2-40B4-BE49-F238E27FC236}">
                      <a16:creationId xmlns:a16="http://schemas.microsoft.com/office/drawing/2014/main" id="{A76F6A31-C102-40CE-B597-C040A714EE30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08" name="矩形 507">
                  <a:extLst>
                    <a:ext uri="{FF2B5EF4-FFF2-40B4-BE49-F238E27FC236}">
                      <a16:creationId xmlns:a16="http://schemas.microsoft.com/office/drawing/2014/main" id="{19305B9B-F2CA-42C1-8A3D-F7847D6DB5AC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09" name="矩形 508">
                  <a:extLst>
                    <a:ext uri="{FF2B5EF4-FFF2-40B4-BE49-F238E27FC236}">
                      <a16:creationId xmlns:a16="http://schemas.microsoft.com/office/drawing/2014/main" id="{6F9FB21F-3310-4949-9A41-E8ED926F42C0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491" name="组合 490">
                <a:extLst>
                  <a:ext uri="{FF2B5EF4-FFF2-40B4-BE49-F238E27FC236}">
                    <a16:creationId xmlns:a16="http://schemas.microsoft.com/office/drawing/2014/main" id="{AD086BF3-AE08-444B-9C57-287ED99263D2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502" name="矩形 501">
                  <a:extLst>
                    <a:ext uri="{FF2B5EF4-FFF2-40B4-BE49-F238E27FC236}">
                      <a16:creationId xmlns:a16="http://schemas.microsoft.com/office/drawing/2014/main" id="{97CE8795-2E35-4C5E-9C8D-7A2483CDF1B0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3" name="矩形 502">
                  <a:extLst>
                    <a:ext uri="{FF2B5EF4-FFF2-40B4-BE49-F238E27FC236}">
                      <a16:creationId xmlns:a16="http://schemas.microsoft.com/office/drawing/2014/main" id="{16A08E68-54B1-4B37-9F7F-45C1DE579269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04" name="矩形 503">
                  <a:extLst>
                    <a:ext uri="{FF2B5EF4-FFF2-40B4-BE49-F238E27FC236}">
                      <a16:creationId xmlns:a16="http://schemas.microsoft.com/office/drawing/2014/main" id="{9FAEFD5A-6070-43C9-8CF4-1EB6F0FB33BC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5" name="矩形 504">
                  <a:extLst>
                    <a:ext uri="{FF2B5EF4-FFF2-40B4-BE49-F238E27FC236}">
                      <a16:creationId xmlns:a16="http://schemas.microsoft.com/office/drawing/2014/main" id="{4CA6C6ED-CF88-46F4-BD2B-5EDB0B2E58F3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492" name="组合 491">
                <a:extLst>
                  <a:ext uri="{FF2B5EF4-FFF2-40B4-BE49-F238E27FC236}">
                    <a16:creationId xmlns:a16="http://schemas.microsoft.com/office/drawing/2014/main" id="{CD7259C9-AF01-4806-AFCF-BA9D501FBEBC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498" name="矩形 497">
                  <a:extLst>
                    <a:ext uri="{FF2B5EF4-FFF2-40B4-BE49-F238E27FC236}">
                      <a16:creationId xmlns:a16="http://schemas.microsoft.com/office/drawing/2014/main" id="{7BDA6B9C-CCD3-40B1-93DF-1570EDF95AD5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9" name="矩形 498">
                  <a:extLst>
                    <a:ext uri="{FF2B5EF4-FFF2-40B4-BE49-F238E27FC236}">
                      <a16:creationId xmlns:a16="http://schemas.microsoft.com/office/drawing/2014/main" id="{92E5364E-C779-40A0-90B7-76E02B7CA726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00" name="矩形 499">
                  <a:extLst>
                    <a:ext uri="{FF2B5EF4-FFF2-40B4-BE49-F238E27FC236}">
                      <a16:creationId xmlns:a16="http://schemas.microsoft.com/office/drawing/2014/main" id="{5203F2D6-48F4-4C35-80BD-17BA193E7ADB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矩形 500">
                  <a:extLst>
                    <a:ext uri="{FF2B5EF4-FFF2-40B4-BE49-F238E27FC236}">
                      <a16:creationId xmlns:a16="http://schemas.microsoft.com/office/drawing/2014/main" id="{0BE275CD-1AC9-43C0-AA0A-7A1E2017D5C5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493" name="组合 492">
                <a:extLst>
                  <a:ext uri="{FF2B5EF4-FFF2-40B4-BE49-F238E27FC236}">
                    <a16:creationId xmlns:a16="http://schemas.microsoft.com/office/drawing/2014/main" id="{F9E0D8E3-B882-4342-892C-02A32A6CFBB6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494" name="矩形 493">
                  <a:extLst>
                    <a:ext uri="{FF2B5EF4-FFF2-40B4-BE49-F238E27FC236}">
                      <a16:creationId xmlns:a16="http://schemas.microsoft.com/office/drawing/2014/main" id="{D5F64E65-DB17-4CCE-ADBB-6A1B5822659F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5" name="矩形 494">
                  <a:extLst>
                    <a:ext uri="{FF2B5EF4-FFF2-40B4-BE49-F238E27FC236}">
                      <a16:creationId xmlns:a16="http://schemas.microsoft.com/office/drawing/2014/main" id="{5BC5CCB4-2666-4FF4-BE29-931AB4B2D678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96" name="矩形 495">
                  <a:extLst>
                    <a:ext uri="{FF2B5EF4-FFF2-40B4-BE49-F238E27FC236}">
                      <a16:creationId xmlns:a16="http://schemas.microsoft.com/office/drawing/2014/main" id="{055FEECC-31E1-4321-A3A1-43035B0608E0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7" name="矩形 496">
                  <a:extLst>
                    <a:ext uri="{FF2B5EF4-FFF2-40B4-BE49-F238E27FC236}">
                      <a16:creationId xmlns:a16="http://schemas.microsoft.com/office/drawing/2014/main" id="{11A64D50-AE2A-4072-BEF1-25755E568AAF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cxnSp>
        <p:nvCxnSpPr>
          <p:cNvPr id="510" name="直接连接符 509">
            <a:extLst>
              <a:ext uri="{FF2B5EF4-FFF2-40B4-BE49-F238E27FC236}">
                <a16:creationId xmlns:a16="http://schemas.microsoft.com/office/drawing/2014/main" id="{B1C74089-0B22-443E-8AD6-0A9C9077F998}"/>
              </a:ext>
            </a:extLst>
          </p:cNvPr>
          <p:cNvCxnSpPr>
            <a:cxnSpLocks/>
          </p:cNvCxnSpPr>
          <p:nvPr/>
        </p:nvCxnSpPr>
        <p:spPr>
          <a:xfrm>
            <a:off x="6064145" y="2494210"/>
            <a:ext cx="0" cy="34172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1" name="组合 510">
            <a:extLst>
              <a:ext uri="{FF2B5EF4-FFF2-40B4-BE49-F238E27FC236}">
                <a16:creationId xmlns:a16="http://schemas.microsoft.com/office/drawing/2014/main" id="{B0BED8E2-5306-4BFE-A0DC-0033E0D3BC47}"/>
              </a:ext>
            </a:extLst>
          </p:cNvPr>
          <p:cNvGrpSpPr/>
          <p:nvPr/>
        </p:nvGrpSpPr>
        <p:grpSpPr>
          <a:xfrm>
            <a:off x="4995224" y="3356536"/>
            <a:ext cx="713451" cy="721674"/>
            <a:chOff x="2207431" y="1347171"/>
            <a:chExt cx="967045" cy="945530"/>
          </a:xfrm>
        </p:grpSpPr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E2634A55-3007-43E2-82CD-75BD716574E1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13" name="组合 512">
              <a:extLst>
                <a:ext uri="{FF2B5EF4-FFF2-40B4-BE49-F238E27FC236}">
                  <a16:creationId xmlns:a16="http://schemas.microsoft.com/office/drawing/2014/main" id="{A1D6F1FE-6688-48E1-AC4C-3645DC3F103C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514" name="组合 513">
                <a:extLst>
                  <a:ext uri="{FF2B5EF4-FFF2-40B4-BE49-F238E27FC236}">
                    <a16:creationId xmlns:a16="http://schemas.microsoft.com/office/drawing/2014/main" id="{018A597B-3582-45A7-92EC-3020ED31C147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530" name="矩形 529">
                  <a:extLst>
                    <a:ext uri="{FF2B5EF4-FFF2-40B4-BE49-F238E27FC236}">
                      <a16:creationId xmlns:a16="http://schemas.microsoft.com/office/drawing/2014/main" id="{B83C455F-F811-4F25-986C-3E6E99646515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31" name="矩形 530">
                  <a:extLst>
                    <a:ext uri="{FF2B5EF4-FFF2-40B4-BE49-F238E27FC236}">
                      <a16:creationId xmlns:a16="http://schemas.microsoft.com/office/drawing/2014/main" id="{2A1F4EDA-1754-49A8-8650-265B48FC3300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32" name="矩形 531">
                  <a:extLst>
                    <a:ext uri="{FF2B5EF4-FFF2-40B4-BE49-F238E27FC236}">
                      <a16:creationId xmlns:a16="http://schemas.microsoft.com/office/drawing/2014/main" id="{82AF109D-53A0-4EA4-8803-4314AAFB43E8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33" name="矩形 532">
                  <a:extLst>
                    <a:ext uri="{FF2B5EF4-FFF2-40B4-BE49-F238E27FC236}">
                      <a16:creationId xmlns:a16="http://schemas.microsoft.com/office/drawing/2014/main" id="{2D6437B5-B048-40A3-A758-E08498D93D37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15" name="组合 514">
                <a:extLst>
                  <a:ext uri="{FF2B5EF4-FFF2-40B4-BE49-F238E27FC236}">
                    <a16:creationId xmlns:a16="http://schemas.microsoft.com/office/drawing/2014/main" id="{D1EA7F66-F39C-498E-B723-B9E4600987FB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526" name="矩形 525">
                  <a:extLst>
                    <a:ext uri="{FF2B5EF4-FFF2-40B4-BE49-F238E27FC236}">
                      <a16:creationId xmlns:a16="http://schemas.microsoft.com/office/drawing/2014/main" id="{73CC22E6-D7B6-4B67-B24E-61812E7D3DFC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7" name="矩形 526">
                  <a:extLst>
                    <a:ext uri="{FF2B5EF4-FFF2-40B4-BE49-F238E27FC236}">
                      <a16:creationId xmlns:a16="http://schemas.microsoft.com/office/drawing/2014/main" id="{88F50E56-38FC-48D9-A0EB-FB21F7DB00D7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28" name="矩形 527">
                  <a:extLst>
                    <a:ext uri="{FF2B5EF4-FFF2-40B4-BE49-F238E27FC236}">
                      <a16:creationId xmlns:a16="http://schemas.microsoft.com/office/drawing/2014/main" id="{6332F618-1E43-4AA6-B45D-683A479E411A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9" name="矩形 528">
                  <a:extLst>
                    <a:ext uri="{FF2B5EF4-FFF2-40B4-BE49-F238E27FC236}">
                      <a16:creationId xmlns:a16="http://schemas.microsoft.com/office/drawing/2014/main" id="{A7340669-2604-4FFB-8DD0-8BA866F551EC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16" name="组合 515">
                <a:extLst>
                  <a:ext uri="{FF2B5EF4-FFF2-40B4-BE49-F238E27FC236}">
                    <a16:creationId xmlns:a16="http://schemas.microsoft.com/office/drawing/2014/main" id="{40528E0B-4D99-44C4-91D8-02C78D98B3B0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522" name="矩形 521">
                  <a:extLst>
                    <a:ext uri="{FF2B5EF4-FFF2-40B4-BE49-F238E27FC236}">
                      <a16:creationId xmlns:a16="http://schemas.microsoft.com/office/drawing/2014/main" id="{593F1DCE-2152-439D-8B6E-F1FDF1D180E7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3" name="矩形 522">
                  <a:extLst>
                    <a:ext uri="{FF2B5EF4-FFF2-40B4-BE49-F238E27FC236}">
                      <a16:creationId xmlns:a16="http://schemas.microsoft.com/office/drawing/2014/main" id="{E6712FE9-6150-4102-A02C-987B60BAD798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24" name="矩形 523">
                  <a:extLst>
                    <a:ext uri="{FF2B5EF4-FFF2-40B4-BE49-F238E27FC236}">
                      <a16:creationId xmlns:a16="http://schemas.microsoft.com/office/drawing/2014/main" id="{4F3EF35A-CCA7-4CD5-9955-0F113844BD02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5" name="矩形 524">
                  <a:extLst>
                    <a:ext uri="{FF2B5EF4-FFF2-40B4-BE49-F238E27FC236}">
                      <a16:creationId xmlns:a16="http://schemas.microsoft.com/office/drawing/2014/main" id="{CDE42227-F0D7-48F6-BC57-8F8802AC3252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17" name="组合 516">
                <a:extLst>
                  <a:ext uri="{FF2B5EF4-FFF2-40B4-BE49-F238E27FC236}">
                    <a16:creationId xmlns:a16="http://schemas.microsoft.com/office/drawing/2014/main" id="{643B00E7-B9D9-40E0-9C09-22813574D9AD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518" name="矩形 517">
                  <a:extLst>
                    <a:ext uri="{FF2B5EF4-FFF2-40B4-BE49-F238E27FC236}">
                      <a16:creationId xmlns:a16="http://schemas.microsoft.com/office/drawing/2014/main" id="{522FF0AF-639A-4D18-9083-7FC3EF7C9FDD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9" name="矩形 518">
                  <a:extLst>
                    <a:ext uri="{FF2B5EF4-FFF2-40B4-BE49-F238E27FC236}">
                      <a16:creationId xmlns:a16="http://schemas.microsoft.com/office/drawing/2014/main" id="{E6C7B575-455C-4F3B-9601-32F20E9031BD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20" name="矩形 519">
                  <a:extLst>
                    <a:ext uri="{FF2B5EF4-FFF2-40B4-BE49-F238E27FC236}">
                      <a16:creationId xmlns:a16="http://schemas.microsoft.com/office/drawing/2014/main" id="{210417C6-B955-4FD2-BE0F-4D6DC9F98E2F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1" name="矩形 520">
                  <a:extLst>
                    <a:ext uri="{FF2B5EF4-FFF2-40B4-BE49-F238E27FC236}">
                      <a16:creationId xmlns:a16="http://schemas.microsoft.com/office/drawing/2014/main" id="{ECFBE7F1-B629-4F2A-BF04-19624C81787D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grpSp>
        <p:nvGrpSpPr>
          <p:cNvPr id="534" name="组合 533">
            <a:extLst>
              <a:ext uri="{FF2B5EF4-FFF2-40B4-BE49-F238E27FC236}">
                <a16:creationId xmlns:a16="http://schemas.microsoft.com/office/drawing/2014/main" id="{2F146CCB-9345-4838-BD52-11CBFEBB0EF1}"/>
              </a:ext>
            </a:extLst>
          </p:cNvPr>
          <p:cNvGrpSpPr/>
          <p:nvPr/>
        </p:nvGrpSpPr>
        <p:grpSpPr>
          <a:xfrm>
            <a:off x="6422085" y="4798288"/>
            <a:ext cx="707976" cy="731581"/>
            <a:chOff x="2207431" y="1347171"/>
            <a:chExt cx="967045" cy="945530"/>
          </a:xfrm>
        </p:grpSpPr>
        <p:sp>
          <p:nvSpPr>
            <p:cNvPr id="535" name="矩形 534">
              <a:extLst>
                <a:ext uri="{FF2B5EF4-FFF2-40B4-BE49-F238E27FC236}">
                  <a16:creationId xmlns:a16="http://schemas.microsoft.com/office/drawing/2014/main" id="{99443475-A8FA-4787-97F0-E207D03F8CFE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36" name="组合 535">
              <a:extLst>
                <a:ext uri="{FF2B5EF4-FFF2-40B4-BE49-F238E27FC236}">
                  <a16:creationId xmlns:a16="http://schemas.microsoft.com/office/drawing/2014/main" id="{02648A67-F3BD-4558-B41C-84F0EC8B63B9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537" name="组合 536">
                <a:extLst>
                  <a:ext uri="{FF2B5EF4-FFF2-40B4-BE49-F238E27FC236}">
                    <a16:creationId xmlns:a16="http://schemas.microsoft.com/office/drawing/2014/main" id="{DC4C5BB9-C2D5-4752-B164-4FA880020325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553" name="矩形 552">
                  <a:extLst>
                    <a:ext uri="{FF2B5EF4-FFF2-40B4-BE49-F238E27FC236}">
                      <a16:creationId xmlns:a16="http://schemas.microsoft.com/office/drawing/2014/main" id="{6F166829-6ACC-44DE-AB3F-BEB240D77DC6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54" name="矩形 553">
                  <a:extLst>
                    <a:ext uri="{FF2B5EF4-FFF2-40B4-BE49-F238E27FC236}">
                      <a16:creationId xmlns:a16="http://schemas.microsoft.com/office/drawing/2014/main" id="{C538D758-1EB3-40AC-AC27-2B16444ABD79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55" name="矩形 554">
                  <a:extLst>
                    <a:ext uri="{FF2B5EF4-FFF2-40B4-BE49-F238E27FC236}">
                      <a16:creationId xmlns:a16="http://schemas.microsoft.com/office/drawing/2014/main" id="{A2C55EF0-F945-4195-82FD-D55819821D29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56" name="矩形 555">
                  <a:extLst>
                    <a:ext uri="{FF2B5EF4-FFF2-40B4-BE49-F238E27FC236}">
                      <a16:creationId xmlns:a16="http://schemas.microsoft.com/office/drawing/2014/main" id="{54DA3F9B-A379-44E1-BE1F-DDA0880D3C3A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38" name="组合 537">
                <a:extLst>
                  <a:ext uri="{FF2B5EF4-FFF2-40B4-BE49-F238E27FC236}">
                    <a16:creationId xmlns:a16="http://schemas.microsoft.com/office/drawing/2014/main" id="{F2C58D41-BD0D-4B06-8329-95B8323C9E09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549" name="矩形 548">
                  <a:extLst>
                    <a:ext uri="{FF2B5EF4-FFF2-40B4-BE49-F238E27FC236}">
                      <a16:creationId xmlns:a16="http://schemas.microsoft.com/office/drawing/2014/main" id="{6C2CD1A9-A0B7-4916-B731-5A3C313E0A96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50" name="矩形 549">
                  <a:extLst>
                    <a:ext uri="{FF2B5EF4-FFF2-40B4-BE49-F238E27FC236}">
                      <a16:creationId xmlns:a16="http://schemas.microsoft.com/office/drawing/2014/main" id="{0D8366EB-E8E0-4E82-920F-A01BC41B2F76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51" name="矩形 550">
                  <a:extLst>
                    <a:ext uri="{FF2B5EF4-FFF2-40B4-BE49-F238E27FC236}">
                      <a16:creationId xmlns:a16="http://schemas.microsoft.com/office/drawing/2014/main" id="{B07B8F2D-C487-421B-9C80-E6C3756DD44B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52" name="矩形 551">
                  <a:extLst>
                    <a:ext uri="{FF2B5EF4-FFF2-40B4-BE49-F238E27FC236}">
                      <a16:creationId xmlns:a16="http://schemas.microsoft.com/office/drawing/2014/main" id="{E868E8F3-C7F6-42B1-90E5-07C3315D5792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39" name="组合 538">
                <a:extLst>
                  <a:ext uri="{FF2B5EF4-FFF2-40B4-BE49-F238E27FC236}">
                    <a16:creationId xmlns:a16="http://schemas.microsoft.com/office/drawing/2014/main" id="{A96F3752-BAA9-4FCB-98D3-19C2444ABA79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545" name="矩形 544">
                  <a:extLst>
                    <a:ext uri="{FF2B5EF4-FFF2-40B4-BE49-F238E27FC236}">
                      <a16:creationId xmlns:a16="http://schemas.microsoft.com/office/drawing/2014/main" id="{F1D89367-FD47-4EC2-84CB-C196C8586A79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6" name="矩形 545">
                  <a:extLst>
                    <a:ext uri="{FF2B5EF4-FFF2-40B4-BE49-F238E27FC236}">
                      <a16:creationId xmlns:a16="http://schemas.microsoft.com/office/drawing/2014/main" id="{15A38473-69E4-4E9C-992D-07C71732CC91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47" name="矩形 546">
                  <a:extLst>
                    <a:ext uri="{FF2B5EF4-FFF2-40B4-BE49-F238E27FC236}">
                      <a16:creationId xmlns:a16="http://schemas.microsoft.com/office/drawing/2014/main" id="{98680FF8-4ACF-40BA-8DCA-675F9D5B5C5D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8" name="矩形 547">
                  <a:extLst>
                    <a:ext uri="{FF2B5EF4-FFF2-40B4-BE49-F238E27FC236}">
                      <a16:creationId xmlns:a16="http://schemas.microsoft.com/office/drawing/2014/main" id="{2327EF9E-BA8A-4A83-9E56-39AE1FA95ABC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40" name="组合 539">
                <a:extLst>
                  <a:ext uri="{FF2B5EF4-FFF2-40B4-BE49-F238E27FC236}">
                    <a16:creationId xmlns:a16="http://schemas.microsoft.com/office/drawing/2014/main" id="{AE71AA30-8DA3-4D94-BD3D-2059B17EED8B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541" name="矩形 540">
                  <a:extLst>
                    <a:ext uri="{FF2B5EF4-FFF2-40B4-BE49-F238E27FC236}">
                      <a16:creationId xmlns:a16="http://schemas.microsoft.com/office/drawing/2014/main" id="{2B14ADBE-24F2-4456-A6BD-A95AE23205A8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2" name="矩形 541">
                  <a:extLst>
                    <a:ext uri="{FF2B5EF4-FFF2-40B4-BE49-F238E27FC236}">
                      <a16:creationId xmlns:a16="http://schemas.microsoft.com/office/drawing/2014/main" id="{ECBE5F92-D5F6-4A11-93D0-0F29506AD386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43" name="矩形 542">
                  <a:extLst>
                    <a:ext uri="{FF2B5EF4-FFF2-40B4-BE49-F238E27FC236}">
                      <a16:creationId xmlns:a16="http://schemas.microsoft.com/office/drawing/2014/main" id="{0ACA78D5-C28B-4D04-AAAC-7CD7AA5E7D4D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4" name="矩形 543">
                  <a:extLst>
                    <a:ext uri="{FF2B5EF4-FFF2-40B4-BE49-F238E27FC236}">
                      <a16:creationId xmlns:a16="http://schemas.microsoft.com/office/drawing/2014/main" id="{B1F8D93E-52BE-4176-80A9-75E7CD8FF02C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cxnSp>
        <p:nvCxnSpPr>
          <p:cNvPr id="557" name="直接连接符 556">
            <a:extLst>
              <a:ext uri="{FF2B5EF4-FFF2-40B4-BE49-F238E27FC236}">
                <a16:creationId xmlns:a16="http://schemas.microsoft.com/office/drawing/2014/main" id="{0C2452AD-2654-4BBB-A125-3ED7D8A573AE}"/>
              </a:ext>
            </a:extLst>
          </p:cNvPr>
          <p:cNvCxnSpPr>
            <a:cxnSpLocks/>
          </p:cNvCxnSpPr>
          <p:nvPr/>
        </p:nvCxnSpPr>
        <p:spPr>
          <a:xfrm>
            <a:off x="7504145" y="2493413"/>
            <a:ext cx="0" cy="34172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8" name="组合 557">
            <a:extLst>
              <a:ext uri="{FF2B5EF4-FFF2-40B4-BE49-F238E27FC236}">
                <a16:creationId xmlns:a16="http://schemas.microsoft.com/office/drawing/2014/main" id="{B067D816-A858-4A28-8191-4066F6D5142C}"/>
              </a:ext>
            </a:extLst>
          </p:cNvPr>
          <p:cNvGrpSpPr/>
          <p:nvPr/>
        </p:nvGrpSpPr>
        <p:grpSpPr>
          <a:xfrm>
            <a:off x="6433518" y="3358756"/>
            <a:ext cx="708278" cy="731581"/>
            <a:chOff x="2207431" y="1347171"/>
            <a:chExt cx="967045" cy="945530"/>
          </a:xfrm>
        </p:grpSpPr>
        <p:sp>
          <p:nvSpPr>
            <p:cNvPr id="559" name="矩形 558">
              <a:extLst>
                <a:ext uri="{FF2B5EF4-FFF2-40B4-BE49-F238E27FC236}">
                  <a16:creationId xmlns:a16="http://schemas.microsoft.com/office/drawing/2014/main" id="{C6DB6AEF-8194-4DA4-88E2-06F082BC1923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60" name="组合 559">
              <a:extLst>
                <a:ext uri="{FF2B5EF4-FFF2-40B4-BE49-F238E27FC236}">
                  <a16:creationId xmlns:a16="http://schemas.microsoft.com/office/drawing/2014/main" id="{97F1C63B-E2B5-42A7-BC54-0676B53245B1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561" name="组合 560">
                <a:extLst>
                  <a:ext uri="{FF2B5EF4-FFF2-40B4-BE49-F238E27FC236}">
                    <a16:creationId xmlns:a16="http://schemas.microsoft.com/office/drawing/2014/main" id="{129EE0D0-9A12-4E55-80EC-8F81A17A0189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577" name="矩形 576">
                  <a:extLst>
                    <a:ext uri="{FF2B5EF4-FFF2-40B4-BE49-F238E27FC236}">
                      <a16:creationId xmlns:a16="http://schemas.microsoft.com/office/drawing/2014/main" id="{88C9413E-7BB8-448D-8765-CC7BC26394BE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78" name="矩形 577">
                  <a:extLst>
                    <a:ext uri="{FF2B5EF4-FFF2-40B4-BE49-F238E27FC236}">
                      <a16:creationId xmlns:a16="http://schemas.microsoft.com/office/drawing/2014/main" id="{50405C83-9FEF-40E3-898E-A5AF05FDB9F1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79" name="矩形 578">
                  <a:extLst>
                    <a:ext uri="{FF2B5EF4-FFF2-40B4-BE49-F238E27FC236}">
                      <a16:creationId xmlns:a16="http://schemas.microsoft.com/office/drawing/2014/main" id="{B14BFB77-29DA-4F84-B757-A0B22281034A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80" name="矩形 579">
                  <a:extLst>
                    <a:ext uri="{FF2B5EF4-FFF2-40B4-BE49-F238E27FC236}">
                      <a16:creationId xmlns:a16="http://schemas.microsoft.com/office/drawing/2014/main" id="{E8235688-7441-42C7-9897-A62CD03BA7D0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62" name="组合 561">
                <a:extLst>
                  <a:ext uri="{FF2B5EF4-FFF2-40B4-BE49-F238E27FC236}">
                    <a16:creationId xmlns:a16="http://schemas.microsoft.com/office/drawing/2014/main" id="{14070989-50C8-49C6-9884-70405C2101F0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573" name="矩形 572">
                  <a:extLst>
                    <a:ext uri="{FF2B5EF4-FFF2-40B4-BE49-F238E27FC236}">
                      <a16:creationId xmlns:a16="http://schemas.microsoft.com/office/drawing/2014/main" id="{C20A2CD0-F320-48DB-AF6D-17A8D264A9D7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4" name="矩形 573">
                  <a:extLst>
                    <a:ext uri="{FF2B5EF4-FFF2-40B4-BE49-F238E27FC236}">
                      <a16:creationId xmlns:a16="http://schemas.microsoft.com/office/drawing/2014/main" id="{E6BAB194-226E-4D3B-BD2C-C0E92D0888B2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75" name="矩形 574">
                  <a:extLst>
                    <a:ext uri="{FF2B5EF4-FFF2-40B4-BE49-F238E27FC236}">
                      <a16:creationId xmlns:a16="http://schemas.microsoft.com/office/drawing/2014/main" id="{5942AD47-1317-4FBF-826B-FC639898CCB3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6" name="矩形 575">
                  <a:extLst>
                    <a:ext uri="{FF2B5EF4-FFF2-40B4-BE49-F238E27FC236}">
                      <a16:creationId xmlns:a16="http://schemas.microsoft.com/office/drawing/2014/main" id="{6FE347F3-F80C-4181-8C21-E624D489D461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63" name="组合 562">
                <a:extLst>
                  <a:ext uri="{FF2B5EF4-FFF2-40B4-BE49-F238E27FC236}">
                    <a16:creationId xmlns:a16="http://schemas.microsoft.com/office/drawing/2014/main" id="{2FD91776-17EC-4A80-9F91-FD83E49BF70A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569" name="矩形 568">
                  <a:extLst>
                    <a:ext uri="{FF2B5EF4-FFF2-40B4-BE49-F238E27FC236}">
                      <a16:creationId xmlns:a16="http://schemas.microsoft.com/office/drawing/2014/main" id="{A594573B-649A-4356-8C27-73CAFC421BCC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0" name="矩形 569">
                  <a:extLst>
                    <a:ext uri="{FF2B5EF4-FFF2-40B4-BE49-F238E27FC236}">
                      <a16:creationId xmlns:a16="http://schemas.microsoft.com/office/drawing/2014/main" id="{588C85B6-9FB4-4224-9862-A39887357258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71" name="矩形 570">
                  <a:extLst>
                    <a:ext uri="{FF2B5EF4-FFF2-40B4-BE49-F238E27FC236}">
                      <a16:creationId xmlns:a16="http://schemas.microsoft.com/office/drawing/2014/main" id="{F4BDA75D-7FA8-4AF5-82FB-5FB57BFE7473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2" name="矩形 571">
                  <a:extLst>
                    <a:ext uri="{FF2B5EF4-FFF2-40B4-BE49-F238E27FC236}">
                      <a16:creationId xmlns:a16="http://schemas.microsoft.com/office/drawing/2014/main" id="{53431F29-DE2E-436E-B4B0-715CBA72B7A2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64" name="组合 563">
                <a:extLst>
                  <a:ext uri="{FF2B5EF4-FFF2-40B4-BE49-F238E27FC236}">
                    <a16:creationId xmlns:a16="http://schemas.microsoft.com/office/drawing/2014/main" id="{E88D8A54-3BE4-4623-BFE3-A649AF27206B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565" name="矩形 564">
                  <a:extLst>
                    <a:ext uri="{FF2B5EF4-FFF2-40B4-BE49-F238E27FC236}">
                      <a16:creationId xmlns:a16="http://schemas.microsoft.com/office/drawing/2014/main" id="{385C1FE1-96EE-4382-A93A-AA7E9201B616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6" name="矩形 565">
                  <a:extLst>
                    <a:ext uri="{FF2B5EF4-FFF2-40B4-BE49-F238E27FC236}">
                      <a16:creationId xmlns:a16="http://schemas.microsoft.com/office/drawing/2014/main" id="{D01F33E7-A795-460F-BC46-5EDE84844B57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67" name="矩形 566">
                  <a:extLst>
                    <a:ext uri="{FF2B5EF4-FFF2-40B4-BE49-F238E27FC236}">
                      <a16:creationId xmlns:a16="http://schemas.microsoft.com/office/drawing/2014/main" id="{2D2A041D-8D6E-4500-A783-D4C120D925E6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8" name="矩形 567">
                  <a:extLst>
                    <a:ext uri="{FF2B5EF4-FFF2-40B4-BE49-F238E27FC236}">
                      <a16:creationId xmlns:a16="http://schemas.microsoft.com/office/drawing/2014/main" id="{84DA6E8E-C9AE-470B-9A50-E0974BBE74BA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grpSp>
        <p:nvGrpSpPr>
          <p:cNvPr id="581" name="组合 580">
            <a:extLst>
              <a:ext uri="{FF2B5EF4-FFF2-40B4-BE49-F238E27FC236}">
                <a16:creationId xmlns:a16="http://schemas.microsoft.com/office/drawing/2014/main" id="{EF0E20F0-C160-45FA-A08E-461EC6E4C795}"/>
              </a:ext>
            </a:extLst>
          </p:cNvPr>
          <p:cNvGrpSpPr/>
          <p:nvPr/>
        </p:nvGrpSpPr>
        <p:grpSpPr>
          <a:xfrm>
            <a:off x="7855590" y="4806441"/>
            <a:ext cx="732678" cy="721674"/>
            <a:chOff x="2207431" y="1347171"/>
            <a:chExt cx="967045" cy="945530"/>
          </a:xfrm>
        </p:grpSpPr>
        <p:sp>
          <p:nvSpPr>
            <p:cNvPr id="582" name="矩形 581">
              <a:extLst>
                <a:ext uri="{FF2B5EF4-FFF2-40B4-BE49-F238E27FC236}">
                  <a16:creationId xmlns:a16="http://schemas.microsoft.com/office/drawing/2014/main" id="{B66366F9-7AB8-436D-99C5-E191761FB58E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83" name="组合 582">
              <a:extLst>
                <a:ext uri="{FF2B5EF4-FFF2-40B4-BE49-F238E27FC236}">
                  <a16:creationId xmlns:a16="http://schemas.microsoft.com/office/drawing/2014/main" id="{D730E49E-0708-4C85-B17B-12152A44835B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584" name="组合 583">
                <a:extLst>
                  <a:ext uri="{FF2B5EF4-FFF2-40B4-BE49-F238E27FC236}">
                    <a16:creationId xmlns:a16="http://schemas.microsoft.com/office/drawing/2014/main" id="{EF05DB92-7351-4603-B295-AED5345D4BBA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600" name="矩形 599">
                  <a:extLst>
                    <a:ext uri="{FF2B5EF4-FFF2-40B4-BE49-F238E27FC236}">
                      <a16:creationId xmlns:a16="http://schemas.microsoft.com/office/drawing/2014/main" id="{FCE9A520-63E9-43AF-800C-2BD088FB729F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01" name="矩形 600">
                  <a:extLst>
                    <a:ext uri="{FF2B5EF4-FFF2-40B4-BE49-F238E27FC236}">
                      <a16:creationId xmlns:a16="http://schemas.microsoft.com/office/drawing/2014/main" id="{DC259382-FAB1-4D32-9FB5-5A947A91DB37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02" name="矩形 601">
                  <a:extLst>
                    <a:ext uri="{FF2B5EF4-FFF2-40B4-BE49-F238E27FC236}">
                      <a16:creationId xmlns:a16="http://schemas.microsoft.com/office/drawing/2014/main" id="{DFF80F50-7FD0-48D2-9D91-6041C7F00DB2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03" name="矩形 602">
                  <a:extLst>
                    <a:ext uri="{FF2B5EF4-FFF2-40B4-BE49-F238E27FC236}">
                      <a16:creationId xmlns:a16="http://schemas.microsoft.com/office/drawing/2014/main" id="{4AD2C113-1CC8-49FD-AD9C-BA3B7828B5C6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85" name="组合 584">
                <a:extLst>
                  <a:ext uri="{FF2B5EF4-FFF2-40B4-BE49-F238E27FC236}">
                    <a16:creationId xmlns:a16="http://schemas.microsoft.com/office/drawing/2014/main" id="{4C5AD23B-004F-4E10-A228-E41E106BEC77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596" name="矩形 595">
                  <a:extLst>
                    <a:ext uri="{FF2B5EF4-FFF2-40B4-BE49-F238E27FC236}">
                      <a16:creationId xmlns:a16="http://schemas.microsoft.com/office/drawing/2014/main" id="{93F0C175-8D48-4A83-976A-D3FDF080C59F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97" name="矩形 596">
                  <a:extLst>
                    <a:ext uri="{FF2B5EF4-FFF2-40B4-BE49-F238E27FC236}">
                      <a16:creationId xmlns:a16="http://schemas.microsoft.com/office/drawing/2014/main" id="{05FC3A54-D10D-4C83-B7A7-7AD583DAA5B5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98" name="矩形 597">
                  <a:extLst>
                    <a:ext uri="{FF2B5EF4-FFF2-40B4-BE49-F238E27FC236}">
                      <a16:creationId xmlns:a16="http://schemas.microsoft.com/office/drawing/2014/main" id="{C74D2454-CF69-4095-AF50-9664209D87BF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99" name="矩形 598">
                  <a:extLst>
                    <a:ext uri="{FF2B5EF4-FFF2-40B4-BE49-F238E27FC236}">
                      <a16:creationId xmlns:a16="http://schemas.microsoft.com/office/drawing/2014/main" id="{7E01C658-1DC4-40BA-A20C-102B2D7AFDAE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86" name="组合 585">
                <a:extLst>
                  <a:ext uri="{FF2B5EF4-FFF2-40B4-BE49-F238E27FC236}">
                    <a16:creationId xmlns:a16="http://schemas.microsoft.com/office/drawing/2014/main" id="{C1022557-9C7C-47BB-95DC-AA9B368A6F8E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592" name="矩形 591">
                  <a:extLst>
                    <a:ext uri="{FF2B5EF4-FFF2-40B4-BE49-F238E27FC236}">
                      <a16:creationId xmlns:a16="http://schemas.microsoft.com/office/drawing/2014/main" id="{DEB09ADD-DF0B-4DDB-B01D-CADF8E15C9FA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3" name="矩形 592">
                  <a:extLst>
                    <a:ext uri="{FF2B5EF4-FFF2-40B4-BE49-F238E27FC236}">
                      <a16:creationId xmlns:a16="http://schemas.microsoft.com/office/drawing/2014/main" id="{DB131C22-2792-4AFE-85B4-DCF8364F4238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94" name="矩形 593">
                  <a:extLst>
                    <a:ext uri="{FF2B5EF4-FFF2-40B4-BE49-F238E27FC236}">
                      <a16:creationId xmlns:a16="http://schemas.microsoft.com/office/drawing/2014/main" id="{E90119A6-376D-43BD-BB3E-397A53B37A1F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5" name="矩形 594">
                  <a:extLst>
                    <a:ext uri="{FF2B5EF4-FFF2-40B4-BE49-F238E27FC236}">
                      <a16:creationId xmlns:a16="http://schemas.microsoft.com/office/drawing/2014/main" id="{A07EF001-DC39-4023-99CF-C4D76A3ADBA2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87" name="组合 586">
                <a:extLst>
                  <a:ext uri="{FF2B5EF4-FFF2-40B4-BE49-F238E27FC236}">
                    <a16:creationId xmlns:a16="http://schemas.microsoft.com/office/drawing/2014/main" id="{5F2727F2-C092-4D00-BC27-92596323959B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588" name="矩形 587">
                  <a:extLst>
                    <a:ext uri="{FF2B5EF4-FFF2-40B4-BE49-F238E27FC236}">
                      <a16:creationId xmlns:a16="http://schemas.microsoft.com/office/drawing/2014/main" id="{2BE4F7B9-02A2-416B-A891-FA0C67B3687F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9" name="矩形 588">
                  <a:extLst>
                    <a:ext uri="{FF2B5EF4-FFF2-40B4-BE49-F238E27FC236}">
                      <a16:creationId xmlns:a16="http://schemas.microsoft.com/office/drawing/2014/main" id="{5EB52A84-7716-49D5-8CD6-76F724F3E768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90" name="矩形 589">
                  <a:extLst>
                    <a:ext uri="{FF2B5EF4-FFF2-40B4-BE49-F238E27FC236}">
                      <a16:creationId xmlns:a16="http://schemas.microsoft.com/office/drawing/2014/main" id="{7AD0B369-6714-4EAC-9E7F-1DAAB187EEC1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1" name="矩形 590">
                  <a:extLst>
                    <a:ext uri="{FF2B5EF4-FFF2-40B4-BE49-F238E27FC236}">
                      <a16:creationId xmlns:a16="http://schemas.microsoft.com/office/drawing/2014/main" id="{E241F450-9DCE-48F6-A5A4-AC021C2BFA40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grpSp>
        <p:nvGrpSpPr>
          <p:cNvPr id="604" name="组合 603">
            <a:extLst>
              <a:ext uri="{FF2B5EF4-FFF2-40B4-BE49-F238E27FC236}">
                <a16:creationId xmlns:a16="http://schemas.microsoft.com/office/drawing/2014/main" id="{34E0683A-FCC0-4343-81B8-5ABA861E8AB2}"/>
              </a:ext>
            </a:extLst>
          </p:cNvPr>
          <p:cNvGrpSpPr/>
          <p:nvPr/>
        </p:nvGrpSpPr>
        <p:grpSpPr>
          <a:xfrm>
            <a:off x="7858032" y="3356536"/>
            <a:ext cx="723561" cy="721674"/>
            <a:chOff x="2207431" y="1347171"/>
            <a:chExt cx="967045" cy="945530"/>
          </a:xfrm>
        </p:grpSpPr>
        <p:sp>
          <p:nvSpPr>
            <p:cNvPr id="605" name="矩形 604">
              <a:extLst>
                <a:ext uri="{FF2B5EF4-FFF2-40B4-BE49-F238E27FC236}">
                  <a16:creationId xmlns:a16="http://schemas.microsoft.com/office/drawing/2014/main" id="{1A151992-C78F-48CA-990D-6ABA1764A00F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06" name="组合 605">
              <a:extLst>
                <a:ext uri="{FF2B5EF4-FFF2-40B4-BE49-F238E27FC236}">
                  <a16:creationId xmlns:a16="http://schemas.microsoft.com/office/drawing/2014/main" id="{9C95052A-9AF8-4F7C-88F9-5C84E8ADEB30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607" name="组合 606">
                <a:extLst>
                  <a:ext uri="{FF2B5EF4-FFF2-40B4-BE49-F238E27FC236}">
                    <a16:creationId xmlns:a16="http://schemas.microsoft.com/office/drawing/2014/main" id="{E388ED0E-81A5-4D0D-873B-41D2855D56D5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623" name="矩形 622">
                  <a:extLst>
                    <a:ext uri="{FF2B5EF4-FFF2-40B4-BE49-F238E27FC236}">
                      <a16:creationId xmlns:a16="http://schemas.microsoft.com/office/drawing/2014/main" id="{E5D73FBE-0866-4202-AD89-442EDBFD80F2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24" name="矩形 623">
                  <a:extLst>
                    <a:ext uri="{FF2B5EF4-FFF2-40B4-BE49-F238E27FC236}">
                      <a16:creationId xmlns:a16="http://schemas.microsoft.com/office/drawing/2014/main" id="{A3EFE17A-98A9-4F74-A449-1A5E9BFBDA50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25" name="矩形 624">
                  <a:extLst>
                    <a:ext uri="{FF2B5EF4-FFF2-40B4-BE49-F238E27FC236}">
                      <a16:creationId xmlns:a16="http://schemas.microsoft.com/office/drawing/2014/main" id="{6D7EFF6A-938A-4F92-A979-5338CEDDEC2B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26" name="矩形 625">
                  <a:extLst>
                    <a:ext uri="{FF2B5EF4-FFF2-40B4-BE49-F238E27FC236}">
                      <a16:creationId xmlns:a16="http://schemas.microsoft.com/office/drawing/2014/main" id="{5FBE93E6-17B9-405B-84E0-A47C56D2DD3A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608" name="组合 607">
                <a:extLst>
                  <a:ext uri="{FF2B5EF4-FFF2-40B4-BE49-F238E27FC236}">
                    <a16:creationId xmlns:a16="http://schemas.microsoft.com/office/drawing/2014/main" id="{14096C52-1C0A-458A-B17F-0A1CF2EC2947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619" name="矩形 618">
                  <a:extLst>
                    <a:ext uri="{FF2B5EF4-FFF2-40B4-BE49-F238E27FC236}">
                      <a16:creationId xmlns:a16="http://schemas.microsoft.com/office/drawing/2014/main" id="{29E02A53-5636-4290-81A1-56F4338FAD2F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0" name="矩形 619">
                  <a:extLst>
                    <a:ext uri="{FF2B5EF4-FFF2-40B4-BE49-F238E27FC236}">
                      <a16:creationId xmlns:a16="http://schemas.microsoft.com/office/drawing/2014/main" id="{9E61A6A0-42EC-4D5C-B512-70D5E70F1991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21" name="矩形 620">
                  <a:extLst>
                    <a:ext uri="{FF2B5EF4-FFF2-40B4-BE49-F238E27FC236}">
                      <a16:creationId xmlns:a16="http://schemas.microsoft.com/office/drawing/2014/main" id="{6ADB86B3-A0EA-4B60-8446-5FAF94247E0E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2" name="矩形 621">
                  <a:extLst>
                    <a:ext uri="{FF2B5EF4-FFF2-40B4-BE49-F238E27FC236}">
                      <a16:creationId xmlns:a16="http://schemas.microsoft.com/office/drawing/2014/main" id="{9EA848BB-6296-4BCA-A989-D3C62D9B3470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609" name="组合 608">
                <a:extLst>
                  <a:ext uri="{FF2B5EF4-FFF2-40B4-BE49-F238E27FC236}">
                    <a16:creationId xmlns:a16="http://schemas.microsoft.com/office/drawing/2014/main" id="{C41B7731-87D6-4CDE-9C9E-53648545BFEF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615" name="矩形 614">
                  <a:extLst>
                    <a:ext uri="{FF2B5EF4-FFF2-40B4-BE49-F238E27FC236}">
                      <a16:creationId xmlns:a16="http://schemas.microsoft.com/office/drawing/2014/main" id="{25D7EA69-7D42-40A9-8435-C35388E682B4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6" name="矩形 615">
                  <a:extLst>
                    <a:ext uri="{FF2B5EF4-FFF2-40B4-BE49-F238E27FC236}">
                      <a16:creationId xmlns:a16="http://schemas.microsoft.com/office/drawing/2014/main" id="{7AAFC334-4EA3-4ECC-AA73-435179C972F9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17" name="矩形 616">
                  <a:extLst>
                    <a:ext uri="{FF2B5EF4-FFF2-40B4-BE49-F238E27FC236}">
                      <a16:creationId xmlns:a16="http://schemas.microsoft.com/office/drawing/2014/main" id="{F3538C5E-E7BF-4448-9B59-116FA483CC96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8" name="矩形 617">
                  <a:extLst>
                    <a:ext uri="{FF2B5EF4-FFF2-40B4-BE49-F238E27FC236}">
                      <a16:creationId xmlns:a16="http://schemas.microsoft.com/office/drawing/2014/main" id="{D6C3A5F9-BE91-4B52-9074-936F502C6A43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610" name="组合 609">
                <a:extLst>
                  <a:ext uri="{FF2B5EF4-FFF2-40B4-BE49-F238E27FC236}">
                    <a16:creationId xmlns:a16="http://schemas.microsoft.com/office/drawing/2014/main" id="{3BA3FDBF-CEA8-43AF-A29E-C70C9D1A7FF8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611" name="矩形 610">
                  <a:extLst>
                    <a:ext uri="{FF2B5EF4-FFF2-40B4-BE49-F238E27FC236}">
                      <a16:creationId xmlns:a16="http://schemas.microsoft.com/office/drawing/2014/main" id="{A7DCBBAB-8BAD-4A67-851A-5874B4E22912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2" name="矩形 611">
                  <a:extLst>
                    <a:ext uri="{FF2B5EF4-FFF2-40B4-BE49-F238E27FC236}">
                      <a16:creationId xmlns:a16="http://schemas.microsoft.com/office/drawing/2014/main" id="{39A73C51-0BCA-446D-9D51-64BC7BCC4561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13" name="矩形 612">
                  <a:extLst>
                    <a:ext uri="{FF2B5EF4-FFF2-40B4-BE49-F238E27FC236}">
                      <a16:creationId xmlns:a16="http://schemas.microsoft.com/office/drawing/2014/main" id="{4CC396E2-F4E3-4F62-A804-999C215CA3C8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4" name="矩形 613">
                  <a:extLst>
                    <a:ext uri="{FF2B5EF4-FFF2-40B4-BE49-F238E27FC236}">
                      <a16:creationId xmlns:a16="http://schemas.microsoft.com/office/drawing/2014/main" id="{185231C7-A134-4D9D-8848-75A3C1182DC4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630" name="文本框 629">
            <a:extLst>
              <a:ext uri="{FF2B5EF4-FFF2-40B4-BE49-F238E27FC236}">
                <a16:creationId xmlns:a16="http://schemas.microsoft.com/office/drawing/2014/main" id="{4AACBA9C-D513-431A-92FF-7F0A69CAF7CF}"/>
              </a:ext>
            </a:extLst>
          </p:cNvPr>
          <p:cNvSpPr txBox="1"/>
          <p:nvPr/>
        </p:nvSpPr>
        <p:spPr>
          <a:xfrm>
            <a:off x="3403010" y="2633494"/>
            <a:ext cx="10626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2" name="文本框 631">
            <a:extLst>
              <a:ext uri="{FF2B5EF4-FFF2-40B4-BE49-F238E27FC236}">
                <a16:creationId xmlns:a16="http://schemas.microsoft.com/office/drawing/2014/main" id="{827D1809-3522-4B77-9FCC-4F6D88F55AC8}"/>
              </a:ext>
            </a:extLst>
          </p:cNvPr>
          <p:cNvSpPr txBox="1"/>
          <p:nvPr/>
        </p:nvSpPr>
        <p:spPr>
          <a:xfrm>
            <a:off x="4848330" y="2636844"/>
            <a:ext cx="10626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3" name="文本框 632">
            <a:extLst>
              <a:ext uri="{FF2B5EF4-FFF2-40B4-BE49-F238E27FC236}">
                <a16:creationId xmlns:a16="http://schemas.microsoft.com/office/drawing/2014/main" id="{AE64CDA6-C61D-492C-8F6A-5E6B39D9242B}"/>
              </a:ext>
            </a:extLst>
          </p:cNvPr>
          <p:cNvSpPr txBox="1"/>
          <p:nvPr/>
        </p:nvSpPr>
        <p:spPr>
          <a:xfrm>
            <a:off x="3541038" y="3032676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" name="文本框 633">
            <a:extLst>
              <a:ext uri="{FF2B5EF4-FFF2-40B4-BE49-F238E27FC236}">
                <a16:creationId xmlns:a16="http://schemas.microsoft.com/office/drawing/2014/main" id="{60FA39A0-66CC-4C25-A458-BBD42F67E3EB}"/>
              </a:ext>
            </a:extLst>
          </p:cNvPr>
          <p:cNvSpPr txBox="1"/>
          <p:nvPr/>
        </p:nvSpPr>
        <p:spPr>
          <a:xfrm>
            <a:off x="3553230" y="4451925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5" name="文本框 634">
            <a:extLst>
              <a:ext uri="{FF2B5EF4-FFF2-40B4-BE49-F238E27FC236}">
                <a16:creationId xmlns:a16="http://schemas.microsoft.com/office/drawing/2014/main" id="{F4BFCF46-314E-44DF-840F-F7C6534CFE9B}"/>
              </a:ext>
            </a:extLst>
          </p:cNvPr>
          <p:cNvSpPr txBox="1"/>
          <p:nvPr/>
        </p:nvSpPr>
        <p:spPr>
          <a:xfrm>
            <a:off x="4980244" y="3035025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6" name="文本框 635">
            <a:extLst>
              <a:ext uri="{FF2B5EF4-FFF2-40B4-BE49-F238E27FC236}">
                <a16:creationId xmlns:a16="http://schemas.microsoft.com/office/drawing/2014/main" id="{82BC576E-D0CE-4956-B829-E656A160E73A}"/>
              </a:ext>
            </a:extLst>
          </p:cNvPr>
          <p:cNvSpPr txBox="1"/>
          <p:nvPr/>
        </p:nvSpPr>
        <p:spPr>
          <a:xfrm>
            <a:off x="4978103" y="4443835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7" name="文本框 636">
            <a:extLst>
              <a:ext uri="{FF2B5EF4-FFF2-40B4-BE49-F238E27FC236}">
                <a16:creationId xmlns:a16="http://schemas.microsoft.com/office/drawing/2014/main" id="{60AAC35C-4741-44FB-A709-BE545049D607}"/>
              </a:ext>
            </a:extLst>
          </p:cNvPr>
          <p:cNvSpPr txBox="1"/>
          <p:nvPr/>
        </p:nvSpPr>
        <p:spPr>
          <a:xfrm>
            <a:off x="6424911" y="3032676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8" name="文本框 637">
            <a:extLst>
              <a:ext uri="{FF2B5EF4-FFF2-40B4-BE49-F238E27FC236}">
                <a16:creationId xmlns:a16="http://schemas.microsoft.com/office/drawing/2014/main" id="{74C08E1E-D4ED-4009-9CFB-A19A8165E05A}"/>
              </a:ext>
            </a:extLst>
          </p:cNvPr>
          <p:cNvSpPr txBox="1"/>
          <p:nvPr/>
        </p:nvSpPr>
        <p:spPr>
          <a:xfrm>
            <a:off x="6428893" y="4474277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5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9" name="文本框 638">
            <a:extLst>
              <a:ext uri="{FF2B5EF4-FFF2-40B4-BE49-F238E27FC236}">
                <a16:creationId xmlns:a16="http://schemas.microsoft.com/office/drawing/2014/main" id="{40CCAF17-1067-4E02-825C-9605BDCD8F32}"/>
              </a:ext>
            </a:extLst>
          </p:cNvPr>
          <p:cNvSpPr txBox="1"/>
          <p:nvPr/>
        </p:nvSpPr>
        <p:spPr>
          <a:xfrm>
            <a:off x="7866495" y="3036897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0" name="文本框 639">
            <a:extLst>
              <a:ext uri="{FF2B5EF4-FFF2-40B4-BE49-F238E27FC236}">
                <a16:creationId xmlns:a16="http://schemas.microsoft.com/office/drawing/2014/main" id="{3E84CD77-CD0B-4554-92CF-0E4FA641EA27}"/>
              </a:ext>
            </a:extLst>
          </p:cNvPr>
          <p:cNvSpPr txBox="1"/>
          <p:nvPr/>
        </p:nvSpPr>
        <p:spPr>
          <a:xfrm>
            <a:off x="7872875" y="4476281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7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1" name="文本框 640">
            <a:extLst>
              <a:ext uri="{FF2B5EF4-FFF2-40B4-BE49-F238E27FC236}">
                <a16:creationId xmlns:a16="http://schemas.microsoft.com/office/drawing/2014/main" id="{60539557-CF30-4DE1-974B-66A197FD74CF}"/>
              </a:ext>
            </a:extLst>
          </p:cNvPr>
          <p:cNvSpPr txBox="1"/>
          <p:nvPr/>
        </p:nvSpPr>
        <p:spPr>
          <a:xfrm>
            <a:off x="6286557" y="2636578"/>
            <a:ext cx="10626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2" name="文本框 641">
            <a:extLst>
              <a:ext uri="{FF2B5EF4-FFF2-40B4-BE49-F238E27FC236}">
                <a16:creationId xmlns:a16="http://schemas.microsoft.com/office/drawing/2014/main" id="{8FF30654-0B49-4957-9240-CF2171BD712E}"/>
              </a:ext>
            </a:extLst>
          </p:cNvPr>
          <p:cNvSpPr txBox="1"/>
          <p:nvPr/>
        </p:nvSpPr>
        <p:spPr>
          <a:xfrm>
            <a:off x="7726556" y="2636578"/>
            <a:ext cx="10626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3" name="矩形 642">
            <a:extLst>
              <a:ext uri="{FF2B5EF4-FFF2-40B4-BE49-F238E27FC236}">
                <a16:creationId xmlns:a16="http://schemas.microsoft.com/office/drawing/2014/main" id="{91C4C5B3-2A79-4137-BC24-C3BD1B7EBEBE}"/>
              </a:ext>
            </a:extLst>
          </p:cNvPr>
          <p:cNvSpPr/>
          <p:nvPr/>
        </p:nvSpPr>
        <p:spPr>
          <a:xfrm>
            <a:off x="3495639" y="3304374"/>
            <a:ext cx="2387743" cy="235783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4" name="矩形 643">
            <a:extLst>
              <a:ext uri="{FF2B5EF4-FFF2-40B4-BE49-F238E27FC236}">
                <a16:creationId xmlns:a16="http://schemas.microsoft.com/office/drawing/2014/main" id="{9F72DB13-E459-42D4-BC11-0027F76015A0}"/>
              </a:ext>
            </a:extLst>
          </p:cNvPr>
          <p:cNvSpPr/>
          <p:nvPr/>
        </p:nvSpPr>
        <p:spPr>
          <a:xfrm>
            <a:off x="6352145" y="3304374"/>
            <a:ext cx="2437098" cy="91783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椭圆 647">
            <a:extLst>
              <a:ext uri="{FF2B5EF4-FFF2-40B4-BE49-F238E27FC236}">
                <a16:creationId xmlns:a16="http://schemas.microsoft.com/office/drawing/2014/main" id="{D0E8747C-6D19-429E-9E3F-5A31AFACC4F0}"/>
              </a:ext>
            </a:extLst>
          </p:cNvPr>
          <p:cNvSpPr/>
          <p:nvPr/>
        </p:nvSpPr>
        <p:spPr>
          <a:xfrm>
            <a:off x="5721798" y="4277079"/>
            <a:ext cx="312000" cy="3159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9" name="椭圆 648">
            <a:extLst>
              <a:ext uri="{FF2B5EF4-FFF2-40B4-BE49-F238E27FC236}">
                <a16:creationId xmlns:a16="http://schemas.microsoft.com/office/drawing/2014/main" id="{CC0BFE82-17DD-4A33-BD07-83CA1CAF9B92}"/>
              </a:ext>
            </a:extLst>
          </p:cNvPr>
          <p:cNvSpPr/>
          <p:nvPr/>
        </p:nvSpPr>
        <p:spPr>
          <a:xfrm>
            <a:off x="8632141" y="3605329"/>
            <a:ext cx="312000" cy="3159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1" name="文本框 650">
            <a:extLst>
              <a:ext uri="{FF2B5EF4-FFF2-40B4-BE49-F238E27FC236}">
                <a16:creationId xmlns:a16="http://schemas.microsoft.com/office/drawing/2014/main" id="{12D10ED7-F5D4-407C-9985-FBE2C620F29F}"/>
              </a:ext>
            </a:extLst>
          </p:cNvPr>
          <p:cNvSpPr txBox="1"/>
          <p:nvPr/>
        </p:nvSpPr>
        <p:spPr>
          <a:xfrm>
            <a:off x="840000" y="621000"/>
            <a:ext cx="41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动态（弹性 </a:t>
            </a:r>
            <a:r>
              <a:rPr lang="en-US" altLang="zh-CN" b="1" dirty="0"/>
              <a:t>or </a:t>
            </a:r>
            <a:r>
              <a:rPr lang="zh-CN" altLang="en-US" b="1" dirty="0"/>
              <a:t>差异性）分区构造方式</a:t>
            </a:r>
          </a:p>
        </p:txBody>
      </p:sp>
      <p:sp>
        <p:nvSpPr>
          <p:cNvPr id="653" name="矩形 652">
            <a:extLst>
              <a:ext uri="{FF2B5EF4-FFF2-40B4-BE49-F238E27FC236}">
                <a16:creationId xmlns:a16="http://schemas.microsoft.com/office/drawing/2014/main" id="{174EB333-C9DB-4D91-A962-8AE9B7E64B09}"/>
              </a:ext>
            </a:extLst>
          </p:cNvPr>
          <p:cNvSpPr/>
          <p:nvPr/>
        </p:nvSpPr>
        <p:spPr>
          <a:xfrm>
            <a:off x="3432000" y="1845000"/>
            <a:ext cx="5443007" cy="6089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Zone Builder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7" name="文本框 866">
            <a:extLst>
              <a:ext uri="{FF2B5EF4-FFF2-40B4-BE49-F238E27FC236}">
                <a16:creationId xmlns:a16="http://schemas.microsoft.com/office/drawing/2014/main" id="{DD3494E2-AF1D-4DAD-97AA-C91D6D0EA97A}"/>
              </a:ext>
            </a:extLst>
          </p:cNvPr>
          <p:cNvSpPr txBox="1"/>
          <p:nvPr/>
        </p:nvSpPr>
        <p:spPr>
          <a:xfrm>
            <a:off x="5732287" y="6125154"/>
            <a:ext cx="696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3D6425DF-1548-4316-9716-107C6E9C90E6}"/>
              </a:ext>
            </a:extLst>
          </p:cNvPr>
          <p:cNvCxnSpPr>
            <a:stCxn id="653" idx="1"/>
            <a:endCxn id="643" idx="1"/>
          </p:cNvCxnSpPr>
          <p:nvPr/>
        </p:nvCxnSpPr>
        <p:spPr>
          <a:xfrm rot="10800000" flipH="1" flipV="1">
            <a:off x="3431999" y="2149494"/>
            <a:ext cx="63639" cy="2333797"/>
          </a:xfrm>
          <a:prstGeom prst="curvedConnector3">
            <a:avLst>
              <a:gd name="adj1" fmla="val -35921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连接符: 曲线 421">
            <a:extLst>
              <a:ext uri="{FF2B5EF4-FFF2-40B4-BE49-F238E27FC236}">
                <a16:creationId xmlns:a16="http://schemas.microsoft.com/office/drawing/2014/main" id="{73A2DB64-08DB-4ABF-BAC2-693EC12EDF46}"/>
              </a:ext>
            </a:extLst>
          </p:cNvPr>
          <p:cNvCxnSpPr>
            <a:cxnSpLocks/>
            <a:stCxn id="653" idx="3"/>
            <a:endCxn id="649" idx="6"/>
          </p:cNvCxnSpPr>
          <p:nvPr/>
        </p:nvCxnSpPr>
        <p:spPr>
          <a:xfrm>
            <a:off x="8875007" y="2149495"/>
            <a:ext cx="69134" cy="1613797"/>
          </a:xfrm>
          <a:prstGeom prst="curvedConnector3">
            <a:avLst>
              <a:gd name="adj1" fmla="val 430662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文本框 424">
            <a:extLst>
              <a:ext uri="{FF2B5EF4-FFF2-40B4-BE49-F238E27FC236}">
                <a16:creationId xmlns:a16="http://schemas.microsoft.com/office/drawing/2014/main" id="{00DCDDFD-E049-4F70-AB8F-3140BB4C173C}"/>
              </a:ext>
            </a:extLst>
          </p:cNvPr>
          <p:cNvSpPr txBox="1"/>
          <p:nvPr/>
        </p:nvSpPr>
        <p:spPr>
          <a:xfrm>
            <a:off x="2431073" y="305663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6" name="文本框 425">
            <a:extLst>
              <a:ext uri="{FF2B5EF4-FFF2-40B4-BE49-F238E27FC236}">
                <a16:creationId xmlns:a16="http://schemas.microsoft.com/office/drawing/2014/main" id="{C09706BA-46B5-43AE-AA29-59A8C86E93DF}"/>
              </a:ext>
            </a:extLst>
          </p:cNvPr>
          <p:cNvSpPr txBox="1"/>
          <p:nvPr/>
        </p:nvSpPr>
        <p:spPr>
          <a:xfrm>
            <a:off x="9213508" y="27717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7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文本框 650">
            <a:extLst>
              <a:ext uri="{FF2B5EF4-FFF2-40B4-BE49-F238E27FC236}">
                <a16:creationId xmlns:a16="http://schemas.microsoft.com/office/drawing/2014/main" id="{12D10ED7-F5D4-407C-9985-FBE2C620F29F}"/>
              </a:ext>
            </a:extLst>
          </p:cNvPr>
          <p:cNvSpPr txBox="1"/>
          <p:nvPr/>
        </p:nvSpPr>
        <p:spPr>
          <a:xfrm>
            <a:off x="840000" y="621000"/>
            <a:ext cx="41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动态（弹性 </a:t>
            </a:r>
            <a:r>
              <a:rPr lang="en-US" altLang="zh-CN" b="1" dirty="0"/>
              <a:t>or </a:t>
            </a:r>
            <a:r>
              <a:rPr lang="zh-CN" altLang="en-US" b="1" dirty="0"/>
              <a:t>差异性）分区构造方式</a:t>
            </a:r>
          </a:p>
        </p:txBody>
      </p: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FD0087F5-5EC0-4F12-87F7-D7BE0E33D553}"/>
              </a:ext>
            </a:extLst>
          </p:cNvPr>
          <p:cNvGrpSpPr/>
          <p:nvPr/>
        </p:nvGrpSpPr>
        <p:grpSpPr>
          <a:xfrm>
            <a:off x="3487901" y="5014290"/>
            <a:ext cx="713142" cy="709544"/>
            <a:chOff x="2207431" y="1347171"/>
            <a:chExt cx="967045" cy="945530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4D3D84D7-7260-4626-AFCE-860DAC1AA714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4917EA1C-B01D-44E9-AA62-82E73B512122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id="{8399A486-C528-49CD-8B9A-58342E017523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0635ED0D-C687-45C3-A2FE-F70F2635E212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6E1BF3C2-84F1-492C-97CE-9A33D42009D5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EC4CEA98-9CAB-49A2-9A1C-65FB3D95BDB2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D5D9460E-F34F-4F71-8E1B-AEA70AAB9197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16" name="组合 215">
                <a:extLst>
                  <a:ext uri="{FF2B5EF4-FFF2-40B4-BE49-F238E27FC236}">
                    <a16:creationId xmlns:a16="http://schemas.microsoft.com/office/drawing/2014/main" id="{1B20EC4F-9026-4E7D-AA39-16181769F5BD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BF5A7D07-CA17-4191-8030-9D7099E10CE6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980A65DC-5078-4D21-A765-951A266D284D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9E1C956F-B442-43EF-8147-32ECEBD68197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CE44D016-D61C-4167-B3E3-A612F7A8AD2B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17" name="组合 216">
                <a:extLst>
                  <a:ext uri="{FF2B5EF4-FFF2-40B4-BE49-F238E27FC236}">
                    <a16:creationId xmlns:a16="http://schemas.microsoft.com/office/drawing/2014/main" id="{D1D24C43-54E8-4185-9CF8-F109CB93E445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C2E30B8C-5534-40AA-BE70-75D6FBC748A7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63BA510C-5C43-46EA-A588-181DE5A844E5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2C405B00-DF26-4D7A-898D-C72C1CB4101F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4D96D37D-B255-49DD-8254-05A224BEFA21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18" name="组合 217">
                <a:extLst>
                  <a:ext uri="{FF2B5EF4-FFF2-40B4-BE49-F238E27FC236}">
                    <a16:creationId xmlns:a16="http://schemas.microsoft.com/office/drawing/2014/main" id="{60257F56-B910-4A63-82C9-7537B28502E6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id="{6B7763AB-04FA-4A73-B832-F2CB46C2272E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" name="矩形 219">
                  <a:extLst>
                    <a:ext uri="{FF2B5EF4-FFF2-40B4-BE49-F238E27FC236}">
                      <a16:creationId xmlns:a16="http://schemas.microsoft.com/office/drawing/2014/main" id="{FE3BC3FD-E358-4815-A23F-AFA837935A8B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FF2260B4-5997-44FE-AB38-09706A889EB6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7561BB8B-714E-4B95-9F7E-CD422DD82D13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70B9FB89-F9E6-4A59-81F0-EE048BD24FC6}"/>
              </a:ext>
            </a:extLst>
          </p:cNvPr>
          <p:cNvCxnSpPr>
            <a:cxnSpLocks/>
          </p:cNvCxnSpPr>
          <p:nvPr/>
        </p:nvCxnSpPr>
        <p:spPr>
          <a:xfrm>
            <a:off x="4566641" y="2710210"/>
            <a:ext cx="0" cy="341646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39AE688A-E842-4DB8-A749-4408314641C9}"/>
              </a:ext>
            </a:extLst>
          </p:cNvPr>
          <p:cNvGrpSpPr/>
          <p:nvPr/>
        </p:nvGrpSpPr>
        <p:grpSpPr>
          <a:xfrm>
            <a:off x="3499364" y="3575238"/>
            <a:ext cx="713444" cy="731100"/>
            <a:chOff x="2207431" y="1347171"/>
            <a:chExt cx="967045" cy="945530"/>
          </a:xfrm>
        </p:grpSpPr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5715E0E9-8DFC-4C0B-BEEA-CD646F4AA62E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F02C422A-1893-4483-8CE6-3A455485BA7A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239" name="组合 238">
                <a:extLst>
                  <a:ext uri="{FF2B5EF4-FFF2-40B4-BE49-F238E27FC236}">
                    <a16:creationId xmlns:a16="http://schemas.microsoft.com/office/drawing/2014/main" id="{9E4B5E35-C01D-40BF-A6E3-21DA512076D0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DD310558-9C29-4365-BED8-2DBC0E8B8A6C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0803D1EB-D83C-43B8-8150-B70724E978E6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899A2F33-B1C8-49C2-8F40-9765D189C891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40" name="组合 239">
                <a:extLst>
                  <a:ext uri="{FF2B5EF4-FFF2-40B4-BE49-F238E27FC236}">
                    <a16:creationId xmlns:a16="http://schemas.microsoft.com/office/drawing/2014/main" id="{277ACF97-3A49-479A-81A5-315C0C2121F0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5637F53C-0B98-4DFE-9550-0F928A11257C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5ECC5D77-C6B8-4EDE-8F15-6EF47C6CDB43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8E86BAD3-6D8B-411C-8098-6B74D9AB26ED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920000EE-AA40-4FF0-B8A5-9152862AC1A0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41" name="组合 240">
                <a:extLst>
                  <a:ext uri="{FF2B5EF4-FFF2-40B4-BE49-F238E27FC236}">
                    <a16:creationId xmlns:a16="http://schemas.microsoft.com/office/drawing/2014/main" id="{10A20C79-CB38-4766-A01B-09294826BA41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F6C8FEA9-E72F-4D9E-89B1-77FAEFEC6112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2BFC199E-63A1-4C27-A9F8-588F17279FA3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BFC43F56-29CC-4D0D-95AF-5B3716A41510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8D64D621-AFE7-4BA1-A0B4-703CD5CBAE4B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42" name="组合 241">
                <a:extLst>
                  <a:ext uri="{FF2B5EF4-FFF2-40B4-BE49-F238E27FC236}">
                    <a16:creationId xmlns:a16="http://schemas.microsoft.com/office/drawing/2014/main" id="{22FCB6F5-696D-4CA8-8B72-93A4AF7F8CFC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D2EA76D0-6298-45E5-A811-8D7C9997B037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20AEC07A-F8C1-4A0D-A5DA-999524F022FB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18B46702-6D9C-4166-9FDB-4080CF69A758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FF07DBC4-174D-449C-90CC-7B8CC5BCABEC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6FA8292C-DBB0-4191-AEEF-73E159B4F83E}"/>
              </a:ext>
            </a:extLst>
          </p:cNvPr>
          <p:cNvGrpSpPr/>
          <p:nvPr/>
        </p:nvGrpSpPr>
        <p:grpSpPr>
          <a:xfrm>
            <a:off x="4932241" y="5022441"/>
            <a:ext cx="718728" cy="711196"/>
            <a:chOff x="2207431" y="1347171"/>
            <a:chExt cx="967045" cy="945530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F5E9953E-4DC1-40A9-B9E0-A1B5880B49F0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60" name="组合 259">
              <a:extLst>
                <a:ext uri="{FF2B5EF4-FFF2-40B4-BE49-F238E27FC236}">
                  <a16:creationId xmlns:a16="http://schemas.microsoft.com/office/drawing/2014/main" id="{B153F8D8-7BDA-4499-978B-725669F14E22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261" name="组合 260">
                <a:extLst>
                  <a:ext uri="{FF2B5EF4-FFF2-40B4-BE49-F238E27FC236}">
                    <a16:creationId xmlns:a16="http://schemas.microsoft.com/office/drawing/2014/main" id="{37A458B6-FE9D-4D89-AFCA-A9431ABA5A83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E27DBA81-BBA9-40D0-A068-4503F62B3DD7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8" name="矩形 277">
                  <a:extLst>
                    <a:ext uri="{FF2B5EF4-FFF2-40B4-BE49-F238E27FC236}">
                      <a16:creationId xmlns:a16="http://schemas.microsoft.com/office/drawing/2014/main" id="{0C499946-2830-4072-AEE2-BB2FD3844A15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4C941883-578F-4CFA-A7BA-998DC3334609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FD0D4C30-E5CA-4F45-B688-9259DBC55738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62" name="组合 261">
                <a:extLst>
                  <a:ext uri="{FF2B5EF4-FFF2-40B4-BE49-F238E27FC236}">
                    <a16:creationId xmlns:a16="http://schemas.microsoft.com/office/drawing/2014/main" id="{3C49CFCC-3E47-41DC-8F18-190F3731D72D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2895ED48-716D-4A6D-83BC-45F5C8188AC6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4" name="矩形 273">
                  <a:extLst>
                    <a:ext uri="{FF2B5EF4-FFF2-40B4-BE49-F238E27FC236}">
                      <a16:creationId xmlns:a16="http://schemas.microsoft.com/office/drawing/2014/main" id="{EF347AAB-CA75-44F1-B05D-72C5F41A6806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95052070-0105-4E13-9D66-093D7C32173A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371AB2E9-1E86-4A6C-864C-EB35E89F8D3E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63" name="组合 262">
                <a:extLst>
                  <a:ext uri="{FF2B5EF4-FFF2-40B4-BE49-F238E27FC236}">
                    <a16:creationId xmlns:a16="http://schemas.microsoft.com/office/drawing/2014/main" id="{F8F014EC-46F2-435A-B685-D43E4A83F791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269" name="矩形 268">
                  <a:extLst>
                    <a:ext uri="{FF2B5EF4-FFF2-40B4-BE49-F238E27FC236}">
                      <a16:creationId xmlns:a16="http://schemas.microsoft.com/office/drawing/2014/main" id="{2FE08191-04BE-4344-BFEB-86ABB93B4EAB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id="{C3BA0204-F010-4286-8C01-4AA3CC5BF191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1" name="矩形 270">
                  <a:extLst>
                    <a:ext uri="{FF2B5EF4-FFF2-40B4-BE49-F238E27FC236}">
                      <a16:creationId xmlns:a16="http://schemas.microsoft.com/office/drawing/2014/main" id="{7C0F5F26-66B9-4523-912D-84DD0D791CD7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2" name="矩形 271">
                  <a:extLst>
                    <a:ext uri="{FF2B5EF4-FFF2-40B4-BE49-F238E27FC236}">
                      <a16:creationId xmlns:a16="http://schemas.microsoft.com/office/drawing/2014/main" id="{09C829BE-87E1-4735-8AB0-1A96EF25A856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30464344-49B2-42CA-844D-9C1E800B7A1B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265" name="矩形 264">
                  <a:extLst>
                    <a:ext uri="{FF2B5EF4-FFF2-40B4-BE49-F238E27FC236}">
                      <a16:creationId xmlns:a16="http://schemas.microsoft.com/office/drawing/2014/main" id="{CE7B42C6-FD46-4BAE-91B6-9F99E403156B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B659B060-18C0-4FD9-BC0F-CCE3DF256762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19593A9A-D455-4287-B1C0-FD0DD91872A7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8" name="矩形 267">
                  <a:extLst>
                    <a:ext uri="{FF2B5EF4-FFF2-40B4-BE49-F238E27FC236}">
                      <a16:creationId xmlns:a16="http://schemas.microsoft.com/office/drawing/2014/main" id="{98D0325B-A853-48DF-8145-EF357E44E9E0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48DA7C35-392F-456F-9ADB-C840EE3542FF}"/>
              </a:ext>
            </a:extLst>
          </p:cNvPr>
          <p:cNvCxnSpPr>
            <a:cxnSpLocks/>
          </p:cNvCxnSpPr>
          <p:nvPr/>
        </p:nvCxnSpPr>
        <p:spPr>
          <a:xfrm>
            <a:off x="6006641" y="2710210"/>
            <a:ext cx="0" cy="34172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9059E481-3C14-4800-8226-1D92B5793B71}"/>
              </a:ext>
            </a:extLst>
          </p:cNvPr>
          <p:cNvGrpSpPr/>
          <p:nvPr/>
        </p:nvGrpSpPr>
        <p:grpSpPr>
          <a:xfrm>
            <a:off x="4937720" y="3572536"/>
            <a:ext cx="713451" cy="721674"/>
            <a:chOff x="2207431" y="1347171"/>
            <a:chExt cx="967045" cy="945530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1B50079E-2915-40BB-8DF6-16D754BB2028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591AE5CE-4519-4641-AEC3-960029D1E37F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285" name="组合 284">
                <a:extLst>
                  <a:ext uri="{FF2B5EF4-FFF2-40B4-BE49-F238E27FC236}">
                    <a16:creationId xmlns:a16="http://schemas.microsoft.com/office/drawing/2014/main" id="{8BBBF464-6592-408A-89CD-BD1502E364A7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BA594EE6-B871-4004-A21A-AD9BDEDC3189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2" name="矩形 301">
                  <a:extLst>
                    <a:ext uri="{FF2B5EF4-FFF2-40B4-BE49-F238E27FC236}">
                      <a16:creationId xmlns:a16="http://schemas.microsoft.com/office/drawing/2014/main" id="{165570A7-9E3A-4EBD-A512-6392FD321264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3" name="矩形 302">
                  <a:extLst>
                    <a:ext uri="{FF2B5EF4-FFF2-40B4-BE49-F238E27FC236}">
                      <a16:creationId xmlns:a16="http://schemas.microsoft.com/office/drawing/2014/main" id="{70B05A1B-99CE-4BF3-8F3F-44418D003DA9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4" name="矩形 303">
                  <a:extLst>
                    <a:ext uri="{FF2B5EF4-FFF2-40B4-BE49-F238E27FC236}">
                      <a16:creationId xmlns:a16="http://schemas.microsoft.com/office/drawing/2014/main" id="{3069E3FF-0823-47B3-A5EB-DCB5862C09DD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86" name="组合 285">
                <a:extLst>
                  <a:ext uri="{FF2B5EF4-FFF2-40B4-BE49-F238E27FC236}">
                    <a16:creationId xmlns:a16="http://schemas.microsoft.com/office/drawing/2014/main" id="{4460313B-2853-43B4-B38D-D26EB48CA0B0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297" name="矩形 296">
                  <a:extLst>
                    <a:ext uri="{FF2B5EF4-FFF2-40B4-BE49-F238E27FC236}">
                      <a16:creationId xmlns:a16="http://schemas.microsoft.com/office/drawing/2014/main" id="{B7D7EC37-179B-45B8-904C-F71C172A88E4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8" name="矩形 297">
                  <a:extLst>
                    <a:ext uri="{FF2B5EF4-FFF2-40B4-BE49-F238E27FC236}">
                      <a16:creationId xmlns:a16="http://schemas.microsoft.com/office/drawing/2014/main" id="{45BCB3F7-C9EA-49AC-BC33-18B3F68E7E9E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FED797BE-1366-49C4-AA3C-857EBE5B1147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411B6D78-5BE1-4F5C-AD33-473145A87F3E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54CB1B32-5778-4C52-A7EF-06E8295817A1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293" name="矩形 292">
                  <a:extLst>
                    <a:ext uri="{FF2B5EF4-FFF2-40B4-BE49-F238E27FC236}">
                      <a16:creationId xmlns:a16="http://schemas.microsoft.com/office/drawing/2014/main" id="{AFCBD7D6-E214-4F12-9B50-65C1BFA981DB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4" name="矩形 293">
                  <a:extLst>
                    <a:ext uri="{FF2B5EF4-FFF2-40B4-BE49-F238E27FC236}">
                      <a16:creationId xmlns:a16="http://schemas.microsoft.com/office/drawing/2014/main" id="{43B839FA-521C-42AF-BE84-7324856CBB8C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5" name="矩形 294">
                  <a:extLst>
                    <a:ext uri="{FF2B5EF4-FFF2-40B4-BE49-F238E27FC236}">
                      <a16:creationId xmlns:a16="http://schemas.microsoft.com/office/drawing/2014/main" id="{D3716B32-DEF1-4750-9A6E-4637A9E22D9E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6" name="矩形 295">
                  <a:extLst>
                    <a:ext uri="{FF2B5EF4-FFF2-40B4-BE49-F238E27FC236}">
                      <a16:creationId xmlns:a16="http://schemas.microsoft.com/office/drawing/2014/main" id="{765F703A-83D5-4799-8DB4-33EA8BA22297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88" name="组合 287">
                <a:extLst>
                  <a:ext uri="{FF2B5EF4-FFF2-40B4-BE49-F238E27FC236}">
                    <a16:creationId xmlns:a16="http://schemas.microsoft.com/office/drawing/2014/main" id="{2CE335BF-6B3E-40E7-9DDB-31290A35C877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AF9624B9-1E36-406C-AE03-20758E539264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91BB5073-AE79-477F-B350-C10CDAA8CB75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243A8D13-A308-4162-9D58-95B1DA56FB7D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B13136CA-80BD-4620-B0C0-598D44F73840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B8C8F3A9-345B-4060-880B-366972DED91B}"/>
              </a:ext>
            </a:extLst>
          </p:cNvPr>
          <p:cNvGrpSpPr/>
          <p:nvPr/>
        </p:nvGrpSpPr>
        <p:grpSpPr>
          <a:xfrm>
            <a:off x="6364581" y="5014288"/>
            <a:ext cx="707976" cy="731581"/>
            <a:chOff x="2207431" y="1347171"/>
            <a:chExt cx="967045" cy="945530"/>
          </a:xfrm>
        </p:grpSpPr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C8AB10CF-BF6A-437E-A715-7BC6B4B8D669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07" name="组合 306">
              <a:extLst>
                <a:ext uri="{FF2B5EF4-FFF2-40B4-BE49-F238E27FC236}">
                  <a16:creationId xmlns:a16="http://schemas.microsoft.com/office/drawing/2014/main" id="{4477976F-7B25-499F-9E89-FA58A5A6CEA1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308" name="组合 307">
                <a:extLst>
                  <a:ext uri="{FF2B5EF4-FFF2-40B4-BE49-F238E27FC236}">
                    <a16:creationId xmlns:a16="http://schemas.microsoft.com/office/drawing/2014/main" id="{9802351A-483B-48BD-97D5-1084611107F3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324" name="矩形 323">
                  <a:extLst>
                    <a:ext uri="{FF2B5EF4-FFF2-40B4-BE49-F238E27FC236}">
                      <a16:creationId xmlns:a16="http://schemas.microsoft.com/office/drawing/2014/main" id="{B91636AF-CC68-49BF-86ED-E181B21C96C5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5" name="矩形 324">
                  <a:extLst>
                    <a:ext uri="{FF2B5EF4-FFF2-40B4-BE49-F238E27FC236}">
                      <a16:creationId xmlns:a16="http://schemas.microsoft.com/office/drawing/2014/main" id="{75427FE3-5B66-4F20-8CF5-4697C4D0B43D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6" name="矩形 325">
                  <a:extLst>
                    <a:ext uri="{FF2B5EF4-FFF2-40B4-BE49-F238E27FC236}">
                      <a16:creationId xmlns:a16="http://schemas.microsoft.com/office/drawing/2014/main" id="{9A08227D-9EC1-4151-BDDD-DB98BCE9F394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7" name="矩形 326">
                  <a:extLst>
                    <a:ext uri="{FF2B5EF4-FFF2-40B4-BE49-F238E27FC236}">
                      <a16:creationId xmlns:a16="http://schemas.microsoft.com/office/drawing/2014/main" id="{4E32D90D-F8FF-4B51-9795-297149F97AC9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09" name="组合 308">
                <a:extLst>
                  <a:ext uri="{FF2B5EF4-FFF2-40B4-BE49-F238E27FC236}">
                    <a16:creationId xmlns:a16="http://schemas.microsoft.com/office/drawing/2014/main" id="{B22A2ECE-BBD6-4894-BE8C-9BC1D6ED8FA9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320" name="矩形 319">
                  <a:extLst>
                    <a:ext uri="{FF2B5EF4-FFF2-40B4-BE49-F238E27FC236}">
                      <a16:creationId xmlns:a16="http://schemas.microsoft.com/office/drawing/2014/main" id="{F93D66F3-CA64-4EB0-8C15-EEE791BF679F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矩形 320">
                  <a:extLst>
                    <a:ext uri="{FF2B5EF4-FFF2-40B4-BE49-F238E27FC236}">
                      <a16:creationId xmlns:a16="http://schemas.microsoft.com/office/drawing/2014/main" id="{BAB292ED-B89E-40E1-8874-446B28529762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矩形 321">
                  <a:extLst>
                    <a:ext uri="{FF2B5EF4-FFF2-40B4-BE49-F238E27FC236}">
                      <a16:creationId xmlns:a16="http://schemas.microsoft.com/office/drawing/2014/main" id="{6D8AABF7-A4EF-4BD6-9E62-45ABCABCA67A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矩形 322">
                  <a:extLst>
                    <a:ext uri="{FF2B5EF4-FFF2-40B4-BE49-F238E27FC236}">
                      <a16:creationId xmlns:a16="http://schemas.microsoft.com/office/drawing/2014/main" id="{32C482A9-0143-49D5-B888-144C2F4496D8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10" name="组合 309">
                <a:extLst>
                  <a:ext uri="{FF2B5EF4-FFF2-40B4-BE49-F238E27FC236}">
                    <a16:creationId xmlns:a16="http://schemas.microsoft.com/office/drawing/2014/main" id="{F644F55F-F588-4BE0-B51C-94B85503F222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C001AF96-8542-445F-93BE-096A5D63EF8A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7" name="矩形 316">
                  <a:extLst>
                    <a:ext uri="{FF2B5EF4-FFF2-40B4-BE49-F238E27FC236}">
                      <a16:creationId xmlns:a16="http://schemas.microsoft.com/office/drawing/2014/main" id="{B911977C-D3EE-4974-9FB4-07E54AC4D019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8" name="矩形 317">
                  <a:extLst>
                    <a:ext uri="{FF2B5EF4-FFF2-40B4-BE49-F238E27FC236}">
                      <a16:creationId xmlns:a16="http://schemas.microsoft.com/office/drawing/2014/main" id="{227C3B90-B038-46FC-9D84-DAB0A55B0F70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9" name="矩形 318">
                  <a:extLst>
                    <a:ext uri="{FF2B5EF4-FFF2-40B4-BE49-F238E27FC236}">
                      <a16:creationId xmlns:a16="http://schemas.microsoft.com/office/drawing/2014/main" id="{30394565-1CD0-4104-9B26-FEF05D1A84AB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11" name="组合 310">
                <a:extLst>
                  <a:ext uri="{FF2B5EF4-FFF2-40B4-BE49-F238E27FC236}">
                    <a16:creationId xmlns:a16="http://schemas.microsoft.com/office/drawing/2014/main" id="{487DABE2-0B93-46CB-B554-BBAA4CED9656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F2EEDF3D-6A20-4144-9194-05E812F75553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7917AD33-82DE-4DE0-940D-8E7060AAD883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矩形 313">
                  <a:extLst>
                    <a:ext uri="{FF2B5EF4-FFF2-40B4-BE49-F238E27FC236}">
                      <a16:creationId xmlns:a16="http://schemas.microsoft.com/office/drawing/2014/main" id="{05888C1B-8D5E-46F1-B0E1-63F7ABDE282E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4E114D30-C21D-4A48-BA50-787BB1BDB615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CB229CDC-39C3-4282-AC72-55E3DD3D5AD5}"/>
              </a:ext>
            </a:extLst>
          </p:cNvPr>
          <p:cNvCxnSpPr>
            <a:cxnSpLocks/>
          </p:cNvCxnSpPr>
          <p:nvPr/>
        </p:nvCxnSpPr>
        <p:spPr>
          <a:xfrm>
            <a:off x="7446641" y="2709413"/>
            <a:ext cx="0" cy="34172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14C272B0-F046-4ADD-9837-12DB9137FD7D}"/>
              </a:ext>
            </a:extLst>
          </p:cNvPr>
          <p:cNvGrpSpPr/>
          <p:nvPr/>
        </p:nvGrpSpPr>
        <p:grpSpPr>
          <a:xfrm>
            <a:off x="6376014" y="3574756"/>
            <a:ext cx="708278" cy="731581"/>
            <a:chOff x="2207431" y="1347171"/>
            <a:chExt cx="967045" cy="945530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7D304422-9721-45DA-A5CC-726E646DF074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31" name="组合 330">
              <a:extLst>
                <a:ext uri="{FF2B5EF4-FFF2-40B4-BE49-F238E27FC236}">
                  <a16:creationId xmlns:a16="http://schemas.microsoft.com/office/drawing/2014/main" id="{339D1BF8-948C-414A-BFDC-A0F6693B568E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332" name="组合 331">
                <a:extLst>
                  <a:ext uri="{FF2B5EF4-FFF2-40B4-BE49-F238E27FC236}">
                    <a16:creationId xmlns:a16="http://schemas.microsoft.com/office/drawing/2014/main" id="{AAADA7DE-F3E6-4DD4-9DDF-03F787C87B04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348" name="矩形 347">
                  <a:extLst>
                    <a:ext uri="{FF2B5EF4-FFF2-40B4-BE49-F238E27FC236}">
                      <a16:creationId xmlns:a16="http://schemas.microsoft.com/office/drawing/2014/main" id="{382A63FE-195B-4423-BF47-C616A77D1BDD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6060BE73-3626-4F60-9767-F20F3462F83B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414C02EE-4964-44EB-A16D-FE7AF363BE15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D20DD862-C40B-41DA-9A00-A01C8443BB29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33" name="组合 332">
                <a:extLst>
                  <a:ext uri="{FF2B5EF4-FFF2-40B4-BE49-F238E27FC236}">
                    <a16:creationId xmlns:a16="http://schemas.microsoft.com/office/drawing/2014/main" id="{CE0AA1FA-4CE8-4AD6-90A3-A29CD1B69CBA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344" name="矩形 343">
                  <a:extLst>
                    <a:ext uri="{FF2B5EF4-FFF2-40B4-BE49-F238E27FC236}">
                      <a16:creationId xmlns:a16="http://schemas.microsoft.com/office/drawing/2014/main" id="{797FA98D-8DF7-4D8A-B1AF-D96EF6D164D2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矩形 344">
                  <a:extLst>
                    <a:ext uri="{FF2B5EF4-FFF2-40B4-BE49-F238E27FC236}">
                      <a16:creationId xmlns:a16="http://schemas.microsoft.com/office/drawing/2014/main" id="{6229B4E0-BCE5-45D0-A930-944B43CE43CB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ACCE67D4-F174-4F3F-BD29-FE0EE71962CF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矩形 346">
                  <a:extLst>
                    <a:ext uri="{FF2B5EF4-FFF2-40B4-BE49-F238E27FC236}">
                      <a16:creationId xmlns:a16="http://schemas.microsoft.com/office/drawing/2014/main" id="{C07535E5-CFBC-4487-8241-433B3604E2DE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34" name="组合 333">
                <a:extLst>
                  <a:ext uri="{FF2B5EF4-FFF2-40B4-BE49-F238E27FC236}">
                    <a16:creationId xmlns:a16="http://schemas.microsoft.com/office/drawing/2014/main" id="{8B88473C-9576-41DD-A1BA-8E3763B89FF3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340" name="矩形 339">
                  <a:extLst>
                    <a:ext uri="{FF2B5EF4-FFF2-40B4-BE49-F238E27FC236}">
                      <a16:creationId xmlns:a16="http://schemas.microsoft.com/office/drawing/2014/main" id="{B2E876C9-C6E3-4CF7-8A5D-927061893467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1" name="矩形 340">
                  <a:extLst>
                    <a:ext uri="{FF2B5EF4-FFF2-40B4-BE49-F238E27FC236}">
                      <a16:creationId xmlns:a16="http://schemas.microsoft.com/office/drawing/2014/main" id="{FA0E2C7E-B65F-486A-8D79-DCDF823E6EA5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2" name="矩形 341">
                  <a:extLst>
                    <a:ext uri="{FF2B5EF4-FFF2-40B4-BE49-F238E27FC236}">
                      <a16:creationId xmlns:a16="http://schemas.microsoft.com/office/drawing/2014/main" id="{7FC68BBA-38E6-4E14-BE6B-80C023526B34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0AE64843-C711-49DB-968A-B6E59BB00480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35" name="组合 334">
                <a:extLst>
                  <a:ext uri="{FF2B5EF4-FFF2-40B4-BE49-F238E27FC236}">
                    <a16:creationId xmlns:a16="http://schemas.microsoft.com/office/drawing/2014/main" id="{76307252-C061-4E22-ACF3-8F31713029BC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336" name="矩形 335">
                  <a:extLst>
                    <a:ext uri="{FF2B5EF4-FFF2-40B4-BE49-F238E27FC236}">
                      <a16:creationId xmlns:a16="http://schemas.microsoft.com/office/drawing/2014/main" id="{425BE8DD-FDDC-41DD-AD34-4EDB15F1993E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7" name="矩形 336">
                  <a:extLst>
                    <a:ext uri="{FF2B5EF4-FFF2-40B4-BE49-F238E27FC236}">
                      <a16:creationId xmlns:a16="http://schemas.microsoft.com/office/drawing/2014/main" id="{F79D7102-1BED-4BFA-BEB7-95A93A62CA58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矩形 337">
                  <a:extLst>
                    <a:ext uri="{FF2B5EF4-FFF2-40B4-BE49-F238E27FC236}">
                      <a16:creationId xmlns:a16="http://schemas.microsoft.com/office/drawing/2014/main" id="{E09A1F53-79BF-4437-8EC4-8A9D5A1DDD28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9" name="矩形 338">
                  <a:extLst>
                    <a:ext uri="{FF2B5EF4-FFF2-40B4-BE49-F238E27FC236}">
                      <a16:creationId xmlns:a16="http://schemas.microsoft.com/office/drawing/2014/main" id="{63F94FBE-78D6-4D8B-A3DA-63B4CF8842A3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2F3637BA-87A7-4FC7-BA0C-F12E2FE52CC2}"/>
              </a:ext>
            </a:extLst>
          </p:cNvPr>
          <p:cNvGrpSpPr/>
          <p:nvPr/>
        </p:nvGrpSpPr>
        <p:grpSpPr>
          <a:xfrm>
            <a:off x="7798086" y="5022441"/>
            <a:ext cx="732678" cy="721674"/>
            <a:chOff x="2207431" y="1347171"/>
            <a:chExt cx="967045" cy="945530"/>
          </a:xfrm>
        </p:grpSpPr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FD2B1FCF-EA2D-47E9-8EF2-7A8C5888E805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54" name="组合 353">
              <a:extLst>
                <a:ext uri="{FF2B5EF4-FFF2-40B4-BE49-F238E27FC236}">
                  <a16:creationId xmlns:a16="http://schemas.microsoft.com/office/drawing/2014/main" id="{EC904A47-54CE-4506-93E5-401AAE0559DE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355" name="组合 354">
                <a:extLst>
                  <a:ext uri="{FF2B5EF4-FFF2-40B4-BE49-F238E27FC236}">
                    <a16:creationId xmlns:a16="http://schemas.microsoft.com/office/drawing/2014/main" id="{21D4E723-F598-4A36-815E-513C7F8ADA12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371" name="矩形 370">
                  <a:extLst>
                    <a:ext uri="{FF2B5EF4-FFF2-40B4-BE49-F238E27FC236}">
                      <a16:creationId xmlns:a16="http://schemas.microsoft.com/office/drawing/2014/main" id="{08525322-D833-4431-A3FA-6C80DFD1205A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72" name="矩形 371">
                  <a:extLst>
                    <a:ext uri="{FF2B5EF4-FFF2-40B4-BE49-F238E27FC236}">
                      <a16:creationId xmlns:a16="http://schemas.microsoft.com/office/drawing/2014/main" id="{A62AF11E-4677-495D-B3E5-25CDBC82AB6D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73" name="矩形 372">
                  <a:extLst>
                    <a:ext uri="{FF2B5EF4-FFF2-40B4-BE49-F238E27FC236}">
                      <a16:creationId xmlns:a16="http://schemas.microsoft.com/office/drawing/2014/main" id="{C0CDE644-63A6-4E68-AE11-8B6D365BC983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74" name="矩形 373">
                  <a:extLst>
                    <a:ext uri="{FF2B5EF4-FFF2-40B4-BE49-F238E27FC236}">
                      <a16:creationId xmlns:a16="http://schemas.microsoft.com/office/drawing/2014/main" id="{89E449A0-A210-416F-860B-568A553098D6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56" name="组合 355">
                <a:extLst>
                  <a:ext uri="{FF2B5EF4-FFF2-40B4-BE49-F238E27FC236}">
                    <a16:creationId xmlns:a16="http://schemas.microsoft.com/office/drawing/2014/main" id="{3701B7C7-C291-4C49-97F2-07B489666D2D}"/>
                  </a:ext>
                </a:extLst>
              </p:cNvPr>
              <p:cNvGrpSpPr/>
              <p:nvPr/>
            </p:nvGrpSpPr>
            <p:grpSpPr>
              <a:xfrm>
                <a:off x="2691022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367" name="矩形 366">
                  <a:extLst>
                    <a:ext uri="{FF2B5EF4-FFF2-40B4-BE49-F238E27FC236}">
                      <a16:creationId xmlns:a16="http://schemas.microsoft.com/office/drawing/2014/main" id="{EA03F85C-B30C-4583-A27F-32FC08978B6D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8" name="矩形 367">
                  <a:extLst>
                    <a:ext uri="{FF2B5EF4-FFF2-40B4-BE49-F238E27FC236}">
                      <a16:creationId xmlns:a16="http://schemas.microsoft.com/office/drawing/2014/main" id="{19B1B9C0-4884-4E54-ADDB-13F783752F5D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9" name="矩形 368">
                  <a:extLst>
                    <a:ext uri="{FF2B5EF4-FFF2-40B4-BE49-F238E27FC236}">
                      <a16:creationId xmlns:a16="http://schemas.microsoft.com/office/drawing/2014/main" id="{41791A33-8F3C-40A3-99F4-A026C919DA41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70" name="矩形 369">
                  <a:extLst>
                    <a:ext uri="{FF2B5EF4-FFF2-40B4-BE49-F238E27FC236}">
                      <a16:creationId xmlns:a16="http://schemas.microsoft.com/office/drawing/2014/main" id="{8F5675FA-E6FF-4A6A-B7E3-2D43CAAB3836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57" name="组合 356">
                <a:extLst>
                  <a:ext uri="{FF2B5EF4-FFF2-40B4-BE49-F238E27FC236}">
                    <a16:creationId xmlns:a16="http://schemas.microsoft.com/office/drawing/2014/main" id="{D19CE55D-8360-4715-91F2-A7BE29338268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363" name="矩形 362">
                  <a:extLst>
                    <a:ext uri="{FF2B5EF4-FFF2-40B4-BE49-F238E27FC236}">
                      <a16:creationId xmlns:a16="http://schemas.microsoft.com/office/drawing/2014/main" id="{1B400F78-BE36-47AE-8B60-4B1C1E434937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4" name="矩形 363">
                  <a:extLst>
                    <a:ext uri="{FF2B5EF4-FFF2-40B4-BE49-F238E27FC236}">
                      <a16:creationId xmlns:a16="http://schemas.microsoft.com/office/drawing/2014/main" id="{9E684030-4804-4296-82F5-84BE748BB6FB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矩形 364">
                  <a:extLst>
                    <a:ext uri="{FF2B5EF4-FFF2-40B4-BE49-F238E27FC236}">
                      <a16:creationId xmlns:a16="http://schemas.microsoft.com/office/drawing/2014/main" id="{271124D7-308D-4CE7-9804-C4B19B3914C1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6" name="矩形 365">
                  <a:extLst>
                    <a:ext uri="{FF2B5EF4-FFF2-40B4-BE49-F238E27FC236}">
                      <a16:creationId xmlns:a16="http://schemas.microsoft.com/office/drawing/2014/main" id="{AF37DFF5-8B6C-4CA7-9139-B3A465C3B890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58" name="组合 357">
                <a:extLst>
                  <a:ext uri="{FF2B5EF4-FFF2-40B4-BE49-F238E27FC236}">
                    <a16:creationId xmlns:a16="http://schemas.microsoft.com/office/drawing/2014/main" id="{DFE69DDD-F029-48E2-8F41-7FB2C909E76E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359" name="矩形 358">
                  <a:extLst>
                    <a:ext uri="{FF2B5EF4-FFF2-40B4-BE49-F238E27FC236}">
                      <a16:creationId xmlns:a16="http://schemas.microsoft.com/office/drawing/2014/main" id="{C4C44295-AE30-49CC-8594-5D07BBCA37C2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0" name="矩形 359">
                  <a:extLst>
                    <a:ext uri="{FF2B5EF4-FFF2-40B4-BE49-F238E27FC236}">
                      <a16:creationId xmlns:a16="http://schemas.microsoft.com/office/drawing/2014/main" id="{3041B427-1C92-469D-890D-2CD5F0553C29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矩形 360">
                  <a:extLst>
                    <a:ext uri="{FF2B5EF4-FFF2-40B4-BE49-F238E27FC236}">
                      <a16:creationId xmlns:a16="http://schemas.microsoft.com/office/drawing/2014/main" id="{98553666-E85E-4D74-AA27-AD6D8498E036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2" name="矩形 361">
                  <a:extLst>
                    <a:ext uri="{FF2B5EF4-FFF2-40B4-BE49-F238E27FC236}">
                      <a16:creationId xmlns:a16="http://schemas.microsoft.com/office/drawing/2014/main" id="{4B457622-8BBF-406B-A248-3142662481ED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824F5B96-AE14-4A7B-851E-8C0B1BEB9B98}"/>
              </a:ext>
            </a:extLst>
          </p:cNvPr>
          <p:cNvGrpSpPr/>
          <p:nvPr/>
        </p:nvGrpSpPr>
        <p:grpSpPr>
          <a:xfrm>
            <a:off x="7800528" y="3572536"/>
            <a:ext cx="723561" cy="721674"/>
            <a:chOff x="2207431" y="1347171"/>
            <a:chExt cx="967045" cy="945530"/>
          </a:xfrm>
        </p:grpSpPr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F7ED54F6-BD8A-465C-B19D-2E6550460023}"/>
                </a:ext>
              </a:extLst>
            </p:cNvPr>
            <p:cNvSpPr/>
            <p:nvPr/>
          </p:nvSpPr>
          <p:spPr>
            <a:xfrm>
              <a:off x="2207568" y="1347171"/>
              <a:ext cx="966634" cy="945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77" name="组合 376">
              <a:extLst>
                <a:ext uri="{FF2B5EF4-FFF2-40B4-BE49-F238E27FC236}">
                  <a16:creationId xmlns:a16="http://schemas.microsoft.com/office/drawing/2014/main" id="{E6C4ED61-3206-4097-92E4-58B876601585}"/>
                </a:ext>
              </a:extLst>
            </p:cNvPr>
            <p:cNvGrpSpPr/>
            <p:nvPr/>
          </p:nvGrpSpPr>
          <p:grpSpPr>
            <a:xfrm>
              <a:off x="2207431" y="1348766"/>
              <a:ext cx="967045" cy="943934"/>
              <a:chOff x="2207431" y="1348766"/>
              <a:chExt cx="967045" cy="943934"/>
            </a:xfrm>
          </p:grpSpPr>
          <p:grpSp>
            <p:nvGrpSpPr>
              <p:cNvPr id="378" name="组合 377">
                <a:extLst>
                  <a:ext uri="{FF2B5EF4-FFF2-40B4-BE49-F238E27FC236}">
                    <a16:creationId xmlns:a16="http://schemas.microsoft.com/office/drawing/2014/main" id="{2B1BA454-34E8-483A-89DD-62D1946EF114}"/>
                  </a:ext>
                </a:extLst>
              </p:cNvPr>
              <p:cNvGrpSpPr/>
              <p:nvPr/>
            </p:nvGrpSpPr>
            <p:grpSpPr>
              <a:xfrm>
                <a:off x="2207568" y="1348766"/>
                <a:ext cx="483454" cy="471967"/>
                <a:chOff x="2578437" y="2424744"/>
                <a:chExt cx="483454" cy="471967"/>
              </a:xfrm>
            </p:grpSpPr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36F5118C-CD63-4254-B657-B7ABB834951E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95" name="矩形 394">
                  <a:extLst>
                    <a:ext uri="{FF2B5EF4-FFF2-40B4-BE49-F238E27FC236}">
                      <a16:creationId xmlns:a16="http://schemas.microsoft.com/office/drawing/2014/main" id="{4EDF901F-58BF-4627-B9C0-27A80EAC1AEA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D050FBFD-E422-461E-8DE9-07C0AB2F9206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6634906C-C67C-48E5-9844-3D17B47717EA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79" name="组合 378">
                <a:extLst>
                  <a:ext uri="{FF2B5EF4-FFF2-40B4-BE49-F238E27FC236}">
                    <a16:creationId xmlns:a16="http://schemas.microsoft.com/office/drawing/2014/main" id="{A364B7A7-98C0-45B4-92B6-80F82807CD3B}"/>
                  </a:ext>
                </a:extLst>
              </p:cNvPr>
              <p:cNvGrpSpPr/>
              <p:nvPr/>
            </p:nvGrpSpPr>
            <p:grpSpPr>
              <a:xfrm>
                <a:off x="2690748" y="1348766"/>
                <a:ext cx="483728" cy="471967"/>
                <a:chOff x="2578163" y="2424744"/>
                <a:chExt cx="483728" cy="471967"/>
              </a:xfrm>
            </p:grpSpPr>
            <p:sp>
              <p:nvSpPr>
                <p:cNvPr id="390" name="矩形 389">
                  <a:extLst>
                    <a:ext uri="{FF2B5EF4-FFF2-40B4-BE49-F238E27FC236}">
                      <a16:creationId xmlns:a16="http://schemas.microsoft.com/office/drawing/2014/main" id="{FAE3FD4B-34C7-41E3-91A0-8AE0A9AC0243}"/>
                    </a:ext>
                  </a:extLst>
                </p:cNvPr>
                <p:cNvSpPr/>
                <p:nvPr/>
              </p:nvSpPr>
              <p:spPr>
                <a:xfrm>
                  <a:off x="2578163" y="2424744"/>
                  <a:ext cx="241864" cy="235984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422A7E44-B4D4-4782-84EB-3528500A9DBE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8242EFC2-120C-46E5-80F0-8755282736ED}"/>
                    </a:ext>
                  </a:extLst>
                </p:cNvPr>
                <p:cNvSpPr/>
                <p:nvPr/>
              </p:nvSpPr>
              <p:spPr>
                <a:xfrm>
                  <a:off x="2578437" y="2660564"/>
                  <a:ext cx="241590" cy="23614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D48ADD1C-092E-4F2B-85B4-09B6C23A7186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80" name="组合 379">
                <a:extLst>
                  <a:ext uri="{FF2B5EF4-FFF2-40B4-BE49-F238E27FC236}">
                    <a16:creationId xmlns:a16="http://schemas.microsoft.com/office/drawing/2014/main" id="{64C6E718-8060-4558-BE16-2717A5B13687}"/>
                  </a:ext>
                </a:extLst>
              </p:cNvPr>
              <p:cNvGrpSpPr/>
              <p:nvPr/>
            </p:nvGrpSpPr>
            <p:grpSpPr>
              <a:xfrm>
                <a:off x="2207431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512C59AC-A7E3-49A8-9CE4-398B5226D11F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485B3E31-5AE2-419C-B729-C57701453D2C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8" name="矩形 387">
                  <a:extLst>
                    <a:ext uri="{FF2B5EF4-FFF2-40B4-BE49-F238E27FC236}">
                      <a16:creationId xmlns:a16="http://schemas.microsoft.com/office/drawing/2014/main" id="{8C4BA859-795C-4412-B9A3-05AC7664E525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798010D3-0009-415F-A0CD-69C4E0229888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81" name="组合 380">
                <a:extLst>
                  <a:ext uri="{FF2B5EF4-FFF2-40B4-BE49-F238E27FC236}">
                    <a16:creationId xmlns:a16="http://schemas.microsoft.com/office/drawing/2014/main" id="{5649290B-147A-45DB-8996-226B1C434DAE}"/>
                  </a:ext>
                </a:extLst>
              </p:cNvPr>
              <p:cNvGrpSpPr/>
              <p:nvPr/>
            </p:nvGrpSpPr>
            <p:grpSpPr>
              <a:xfrm>
                <a:off x="2690748" y="1820733"/>
                <a:ext cx="483454" cy="471967"/>
                <a:chOff x="2578437" y="2424744"/>
                <a:chExt cx="483454" cy="471967"/>
              </a:xfrm>
            </p:grpSpPr>
            <p:sp>
              <p:nvSpPr>
                <p:cNvPr id="382" name="矩形 381">
                  <a:extLst>
                    <a:ext uri="{FF2B5EF4-FFF2-40B4-BE49-F238E27FC236}">
                      <a16:creationId xmlns:a16="http://schemas.microsoft.com/office/drawing/2014/main" id="{F7D1FC52-D358-49B2-B913-0BC0C6391BC5}"/>
                    </a:ext>
                  </a:extLst>
                </p:cNvPr>
                <p:cNvSpPr/>
                <p:nvPr/>
              </p:nvSpPr>
              <p:spPr>
                <a:xfrm>
                  <a:off x="2578437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3" name="矩形 382">
                  <a:extLst>
                    <a:ext uri="{FF2B5EF4-FFF2-40B4-BE49-F238E27FC236}">
                      <a16:creationId xmlns:a16="http://schemas.microsoft.com/office/drawing/2014/main" id="{FF0BE190-D452-4B1F-84F2-14A36BB910DF}"/>
                    </a:ext>
                  </a:extLst>
                </p:cNvPr>
                <p:cNvSpPr/>
                <p:nvPr/>
              </p:nvSpPr>
              <p:spPr>
                <a:xfrm>
                  <a:off x="2820301" y="2424744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4" name="矩形 383">
                  <a:extLst>
                    <a:ext uri="{FF2B5EF4-FFF2-40B4-BE49-F238E27FC236}">
                      <a16:creationId xmlns:a16="http://schemas.microsoft.com/office/drawing/2014/main" id="{76527360-D2F9-4A8B-A162-383D65991840}"/>
                    </a:ext>
                  </a:extLst>
                </p:cNvPr>
                <p:cNvSpPr/>
                <p:nvPr/>
              </p:nvSpPr>
              <p:spPr>
                <a:xfrm>
                  <a:off x="2578437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5" name="矩形 384">
                  <a:extLst>
                    <a:ext uri="{FF2B5EF4-FFF2-40B4-BE49-F238E27FC236}">
                      <a16:creationId xmlns:a16="http://schemas.microsoft.com/office/drawing/2014/main" id="{2ABF7C01-F472-4516-9F10-0FE49B4CCFCD}"/>
                    </a:ext>
                  </a:extLst>
                </p:cNvPr>
                <p:cNvSpPr/>
                <p:nvPr/>
              </p:nvSpPr>
              <p:spPr>
                <a:xfrm>
                  <a:off x="2820301" y="2660728"/>
                  <a:ext cx="241590" cy="2359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398" name="文本框 397">
            <a:extLst>
              <a:ext uri="{FF2B5EF4-FFF2-40B4-BE49-F238E27FC236}">
                <a16:creationId xmlns:a16="http://schemas.microsoft.com/office/drawing/2014/main" id="{7046C9A7-9311-46DD-BDE2-F807533A107F}"/>
              </a:ext>
            </a:extLst>
          </p:cNvPr>
          <p:cNvSpPr txBox="1"/>
          <p:nvPr/>
        </p:nvSpPr>
        <p:spPr>
          <a:xfrm>
            <a:off x="3345506" y="2849494"/>
            <a:ext cx="10626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" name="文本框 398">
            <a:extLst>
              <a:ext uri="{FF2B5EF4-FFF2-40B4-BE49-F238E27FC236}">
                <a16:creationId xmlns:a16="http://schemas.microsoft.com/office/drawing/2014/main" id="{451FAD66-5613-4BCC-9770-1285FED37998}"/>
              </a:ext>
            </a:extLst>
          </p:cNvPr>
          <p:cNvSpPr txBox="1"/>
          <p:nvPr/>
        </p:nvSpPr>
        <p:spPr>
          <a:xfrm>
            <a:off x="4790826" y="2852844"/>
            <a:ext cx="10626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490DC276-E5F5-48D9-8293-DCDFE170A0DF}"/>
              </a:ext>
            </a:extLst>
          </p:cNvPr>
          <p:cNvSpPr txBox="1"/>
          <p:nvPr/>
        </p:nvSpPr>
        <p:spPr>
          <a:xfrm>
            <a:off x="3483534" y="3248676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1" name="文本框 400">
            <a:extLst>
              <a:ext uri="{FF2B5EF4-FFF2-40B4-BE49-F238E27FC236}">
                <a16:creationId xmlns:a16="http://schemas.microsoft.com/office/drawing/2014/main" id="{4BCA7512-9C91-4D96-8B6E-A2654809C71D}"/>
              </a:ext>
            </a:extLst>
          </p:cNvPr>
          <p:cNvSpPr txBox="1"/>
          <p:nvPr/>
        </p:nvSpPr>
        <p:spPr>
          <a:xfrm>
            <a:off x="3495726" y="4667925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2" name="文本框 401">
            <a:extLst>
              <a:ext uri="{FF2B5EF4-FFF2-40B4-BE49-F238E27FC236}">
                <a16:creationId xmlns:a16="http://schemas.microsoft.com/office/drawing/2014/main" id="{B1DBAB71-3FA2-42B2-87F9-05D116BADCC5}"/>
              </a:ext>
            </a:extLst>
          </p:cNvPr>
          <p:cNvSpPr txBox="1"/>
          <p:nvPr/>
        </p:nvSpPr>
        <p:spPr>
          <a:xfrm>
            <a:off x="4922740" y="3251025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8" name="文本框 417">
            <a:extLst>
              <a:ext uri="{FF2B5EF4-FFF2-40B4-BE49-F238E27FC236}">
                <a16:creationId xmlns:a16="http://schemas.microsoft.com/office/drawing/2014/main" id="{C2A23E57-95FC-478F-BCB3-B89F809D6850}"/>
              </a:ext>
            </a:extLst>
          </p:cNvPr>
          <p:cNvSpPr txBox="1"/>
          <p:nvPr/>
        </p:nvSpPr>
        <p:spPr>
          <a:xfrm>
            <a:off x="4920599" y="4659835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245BBAB4-EA9A-4AE4-8F37-4E40CE072765}"/>
              </a:ext>
            </a:extLst>
          </p:cNvPr>
          <p:cNvSpPr txBox="1"/>
          <p:nvPr/>
        </p:nvSpPr>
        <p:spPr>
          <a:xfrm>
            <a:off x="6367407" y="3248676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844668ED-E6EC-48A8-A05B-3820AA30D92B}"/>
              </a:ext>
            </a:extLst>
          </p:cNvPr>
          <p:cNvSpPr txBox="1"/>
          <p:nvPr/>
        </p:nvSpPr>
        <p:spPr>
          <a:xfrm>
            <a:off x="6371389" y="4690277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5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文本框 420">
            <a:extLst>
              <a:ext uri="{FF2B5EF4-FFF2-40B4-BE49-F238E27FC236}">
                <a16:creationId xmlns:a16="http://schemas.microsoft.com/office/drawing/2014/main" id="{3C8B47B9-33D2-4EB1-B546-177BC36DFDBE}"/>
              </a:ext>
            </a:extLst>
          </p:cNvPr>
          <p:cNvSpPr txBox="1"/>
          <p:nvPr/>
        </p:nvSpPr>
        <p:spPr>
          <a:xfrm>
            <a:off x="7808991" y="3252897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文本框 422">
            <a:extLst>
              <a:ext uri="{FF2B5EF4-FFF2-40B4-BE49-F238E27FC236}">
                <a16:creationId xmlns:a16="http://schemas.microsoft.com/office/drawing/2014/main" id="{7659B7BC-482C-4A6C-A7C0-0E7B0FCF7D2D}"/>
              </a:ext>
            </a:extLst>
          </p:cNvPr>
          <p:cNvSpPr txBox="1"/>
          <p:nvPr/>
        </p:nvSpPr>
        <p:spPr>
          <a:xfrm>
            <a:off x="7815371" y="4692281"/>
            <a:ext cx="710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7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" name="文本框 423">
            <a:extLst>
              <a:ext uri="{FF2B5EF4-FFF2-40B4-BE49-F238E27FC236}">
                <a16:creationId xmlns:a16="http://schemas.microsoft.com/office/drawing/2014/main" id="{BC24D6FA-B9E1-4177-99E0-E116DE42F63A}"/>
              </a:ext>
            </a:extLst>
          </p:cNvPr>
          <p:cNvSpPr txBox="1"/>
          <p:nvPr/>
        </p:nvSpPr>
        <p:spPr>
          <a:xfrm>
            <a:off x="6229053" y="2852578"/>
            <a:ext cx="10626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7" name="文本框 426">
            <a:extLst>
              <a:ext uri="{FF2B5EF4-FFF2-40B4-BE49-F238E27FC236}">
                <a16:creationId xmlns:a16="http://schemas.microsoft.com/office/drawing/2014/main" id="{64C1FFED-6998-4E6A-B841-A96F757157E5}"/>
              </a:ext>
            </a:extLst>
          </p:cNvPr>
          <p:cNvSpPr txBox="1"/>
          <p:nvPr/>
        </p:nvSpPr>
        <p:spPr>
          <a:xfrm>
            <a:off x="7669052" y="2852578"/>
            <a:ext cx="10626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8" name="矩形 427">
            <a:extLst>
              <a:ext uri="{FF2B5EF4-FFF2-40B4-BE49-F238E27FC236}">
                <a16:creationId xmlns:a16="http://schemas.microsoft.com/office/drawing/2014/main" id="{3E3D78B9-3BAD-40CC-A898-A142D64D88F1}"/>
              </a:ext>
            </a:extLst>
          </p:cNvPr>
          <p:cNvSpPr/>
          <p:nvPr/>
        </p:nvSpPr>
        <p:spPr>
          <a:xfrm>
            <a:off x="6225688" y="4955549"/>
            <a:ext cx="2506051" cy="91783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矩形 429">
            <a:extLst>
              <a:ext uri="{FF2B5EF4-FFF2-40B4-BE49-F238E27FC236}">
                <a16:creationId xmlns:a16="http://schemas.microsoft.com/office/drawing/2014/main" id="{AAE730FF-9B83-439B-A3A6-B68FA74BBCC5}"/>
              </a:ext>
            </a:extLst>
          </p:cNvPr>
          <p:cNvSpPr/>
          <p:nvPr/>
        </p:nvSpPr>
        <p:spPr>
          <a:xfrm>
            <a:off x="3374496" y="2061000"/>
            <a:ext cx="5443007" cy="6089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Zone Builder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" name="矩形 430">
            <a:extLst>
              <a:ext uri="{FF2B5EF4-FFF2-40B4-BE49-F238E27FC236}">
                <a16:creationId xmlns:a16="http://schemas.microsoft.com/office/drawing/2014/main" id="{FECB0434-9241-4D54-836B-C3F823CC74B2}"/>
              </a:ext>
            </a:extLst>
          </p:cNvPr>
          <p:cNvSpPr/>
          <p:nvPr/>
        </p:nvSpPr>
        <p:spPr>
          <a:xfrm>
            <a:off x="3271711" y="3523000"/>
            <a:ext cx="5460027" cy="88167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文本框 433">
            <a:extLst>
              <a:ext uri="{FF2B5EF4-FFF2-40B4-BE49-F238E27FC236}">
                <a16:creationId xmlns:a16="http://schemas.microsoft.com/office/drawing/2014/main" id="{A03B09FB-64C5-4B56-9BAD-48FC045A84B8}"/>
              </a:ext>
            </a:extLst>
          </p:cNvPr>
          <p:cNvSpPr txBox="1"/>
          <p:nvPr/>
        </p:nvSpPr>
        <p:spPr>
          <a:xfrm>
            <a:off x="3359181" y="1298645"/>
            <a:ext cx="41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Here comes the commands</a:t>
            </a:r>
            <a:r>
              <a:rPr lang="zh-CN" altLang="en-US" b="1" dirty="0"/>
              <a:t>：</a:t>
            </a:r>
          </a:p>
        </p:txBody>
      </p:sp>
      <p:sp>
        <p:nvSpPr>
          <p:cNvPr id="435" name="箭头: V 形 434">
            <a:extLst>
              <a:ext uri="{FF2B5EF4-FFF2-40B4-BE49-F238E27FC236}">
                <a16:creationId xmlns:a16="http://schemas.microsoft.com/office/drawing/2014/main" id="{A0C6126D-42B5-4729-8A1A-7982B0F946D0}"/>
              </a:ext>
            </a:extLst>
          </p:cNvPr>
          <p:cNvSpPr/>
          <p:nvPr/>
        </p:nvSpPr>
        <p:spPr>
          <a:xfrm>
            <a:off x="3397063" y="1696066"/>
            <a:ext cx="1257620" cy="310047"/>
          </a:xfrm>
          <a:prstGeom prst="chevron">
            <a:avLst>
              <a:gd name="adj" fmla="val 3315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Zone 0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6" name="箭头: V 形 435">
            <a:extLst>
              <a:ext uri="{FF2B5EF4-FFF2-40B4-BE49-F238E27FC236}">
                <a16:creationId xmlns:a16="http://schemas.microsoft.com/office/drawing/2014/main" id="{E8DE7DC9-47A6-4D57-9744-7413C03988B0}"/>
              </a:ext>
            </a:extLst>
          </p:cNvPr>
          <p:cNvSpPr/>
          <p:nvPr/>
        </p:nvSpPr>
        <p:spPr>
          <a:xfrm>
            <a:off x="4764325" y="1696065"/>
            <a:ext cx="1257620" cy="310047"/>
          </a:xfrm>
          <a:prstGeom prst="chevron">
            <a:avLst>
              <a:gd name="adj" fmla="val 3315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Zone 1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7" name="箭头: V 形 436">
            <a:extLst>
              <a:ext uri="{FF2B5EF4-FFF2-40B4-BE49-F238E27FC236}">
                <a16:creationId xmlns:a16="http://schemas.microsoft.com/office/drawing/2014/main" id="{96B62F71-F745-4E22-9EED-5C3EB731418E}"/>
              </a:ext>
            </a:extLst>
          </p:cNvPr>
          <p:cNvSpPr/>
          <p:nvPr/>
        </p:nvSpPr>
        <p:spPr>
          <a:xfrm>
            <a:off x="6131588" y="1707547"/>
            <a:ext cx="1257620" cy="310047"/>
          </a:xfrm>
          <a:prstGeom prst="chevron">
            <a:avLst>
              <a:gd name="adj" fmla="val 33154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 Zone 2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8" name="箭头: V 形 437">
            <a:extLst>
              <a:ext uri="{FF2B5EF4-FFF2-40B4-BE49-F238E27FC236}">
                <a16:creationId xmlns:a16="http://schemas.microsoft.com/office/drawing/2014/main" id="{F72570B8-F75A-4B81-BA1A-0D3B4862DBB3}"/>
              </a:ext>
            </a:extLst>
          </p:cNvPr>
          <p:cNvSpPr/>
          <p:nvPr/>
        </p:nvSpPr>
        <p:spPr>
          <a:xfrm>
            <a:off x="7498850" y="1700594"/>
            <a:ext cx="1257620" cy="310047"/>
          </a:xfrm>
          <a:prstGeom prst="chevron">
            <a:avLst>
              <a:gd name="adj" fmla="val 33154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 Zone 3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883F1363-E313-4FDA-83A7-15FA347C1AAB}"/>
              </a:ext>
            </a:extLst>
          </p:cNvPr>
          <p:cNvSpPr txBox="1"/>
          <p:nvPr/>
        </p:nvSpPr>
        <p:spPr>
          <a:xfrm>
            <a:off x="1989257" y="297899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Reclaim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文本框 441">
            <a:extLst>
              <a:ext uri="{FF2B5EF4-FFF2-40B4-BE49-F238E27FC236}">
                <a16:creationId xmlns:a16="http://schemas.microsoft.com/office/drawing/2014/main" id="{0597F9B6-F133-4BB0-8191-CAFB33BB25C3}"/>
              </a:ext>
            </a:extLst>
          </p:cNvPr>
          <p:cNvSpPr txBox="1"/>
          <p:nvPr/>
        </p:nvSpPr>
        <p:spPr>
          <a:xfrm>
            <a:off x="9016028" y="49555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Reclaim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3" name="矩形 442">
            <a:extLst>
              <a:ext uri="{FF2B5EF4-FFF2-40B4-BE49-F238E27FC236}">
                <a16:creationId xmlns:a16="http://schemas.microsoft.com/office/drawing/2014/main" id="{BC976B4A-9766-4FBC-91DD-B65EB59C5C80}"/>
              </a:ext>
            </a:extLst>
          </p:cNvPr>
          <p:cNvSpPr/>
          <p:nvPr/>
        </p:nvSpPr>
        <p:spPr>
          <a:xfrm>
            <a:off x="3389830" y="3499711"/>
            <a:ext cx="2353932" cy="235783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矩形 443">
            <a:extLst>
              <a:ext uri="{FF2B5EF4-FFF2-40B4-BE49-F238E27FC236}">
                <a16:creationId xmlns:a16="http://schemas.microsoft.com/office/drawing/2014/main" id="{93106380-7223-4D0F-838C-13C2F2BE6257}"/>
              </a:ext>
            </a:extLst>
          </p:cNvPr>
          <p:cNvSpPr/>
          <p:nvPr/>
        </p:nvSpPr>
        <p:spPr>
          <a:xfrm>
            <a:off x="7700836" y="3546432"/>
            <a:ext cx="930018" cy="235783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5" name="连接符: 曲线 444">
            <a:extLst>
              <a:ext uri="{FF2B5EF4-FFF2-40B4-BE49-F238E27FC236}">
                <a16:creationId xmlns:a16="http://schemas.microsoft.com/office/drawing/2014/main" id="{7692104A-7F76-4610-9787-E88091E907CB}"/>
              </a:ext>
            </a:extLst>
          </p:cNvPr>
          <p:cNvCxnSpPr>
            <a:cxnSpLocks/>
            <a:stCxn id="430" idx="1"/>
            <a:endCxn id="449" idx="2"/>
          </p:cNvCxnSpPr>
          <p:nvPr/>
        </p:nvCxnSpPr>
        <p:spPr>
          <a:xfrm rot="10800000" flipV="1">
            <a:off x="3241064" y="2365495"/>
            <a:ext cx="133433" cy="2302430"/>
          </a:xfrm>
          <a:prstGeom prst="curvedConnector3">
            <a:avLst>
              <a:gd name="adj1" fmla="val 27132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文本框 445">
            <a:extLst>
              <a:ext uri="{FF2B5EF4-FFF2-40B4-BE49-F238E27FC236}">
                <a16:creationId xmlns:a16="http://schemas.microsoft.com/office/drawing/2014/main" id="{C9A7E925-C1FF-49E0-AF9B-9E191F6027F4}"/>
              </a:ext>
            </a:extLst>
          </p:cNvPr>
          <p:cNvSpPr txBox="1"/>
          <p:nvPr/>
        </p:nvSpPr>
        <p:spPr>
          <a:xfrm>
            <a:off x="2164734" y="440467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8" name="椭圆 447">
            <a:extLst>
              <a:ext uri="{FF2B5EF4-FFF2-40B4-BE49-F238E27FC236}">
                <a16:creationId xmlns:a16="http://schemas.microsoft.com/office/drawing/2014/main" id="{6DF6FF74-9F9C-4ED8-A721-FF81791FD877}"/>
              </a:ext>
            </a:extLst>
          </p:cNvPr>
          <p:cNvSpPr/>
          <p:nvPr/>
        </p:nvSpPr>
        <p:spPr>
          <a:xfrm>
            <a:off x="3122146" y="3805873"/>
            <a:ext cx="312000" cy="31592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9" name="椭圆 448">
            <a:extLst>
              <a:ext uri="{FF2B5EF4-FFF2-40B4-BE49-F238E27FC236}">
                <a16:creationId xmlns:a16="http://schemas.microsoft.com/office/drawing/2014/main" id="{B7C529A7-EF9D-4A82-80B2-8175D581624C}"/>
              </a:ext>
            </a:extLst>
          </p:cNvPr>
          <p:cNvSpPr/>
          <p:nvPr/>
        </p:nvSpPr>
        <p:spPr>
          <a:xfrm>
            <a:off x="3241063" y="4509962"/>
            <a:ext cx="312000" cy="315926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" name="椭圆 449">
            <a:extLst>
              <a:ext uri="{FF2B5EF4-FFF2-40B4-BE49-F238E27FC236}">
                <a16:creationId xmlns:a16="http://schemas.microsoft.com/office/drawing/2014/main" id="{AB5EA50B-646E-4B66-9573-E2C5DA9C8809}"/>
              </a:ext>
            </a:extLst>
          </p:cNvPr>
          <p:cNvSpPr/>
          <p:nvPr/>
        </p:nvSpPr>
        <p:spPr>
          <a:xfrm>
            <a:off x="8474854" y="4529990"/>
            <a:ext cx="312000" cy="31592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1" name="连接符: 曲线 450">
            <a:extLst>
              <a:ext uri="{FF2B5EF4-FFF2-40B4-BE49-F238E27FC236}">
                <a16:creationId xmlns:a16="http://schemas.microsoft.com/office/drawing/2014/main" id="{44390CDA-DDA4-48A3-922F-44EC3F772749}"/>
              </a:ext>
            </a:extLst>
          </p:cNvPr>
          <p:cNvCxnSpPr>
            <a:cxnSpLocks/>
            <a:stCxn id="430" idx="3"/>
            <a:endCxn id="450" idx="6"/>
          </p:cNvCxnSpPr>
          <p:nvPr/>
        </p:nvCxnSpPr>
        <p:spPr>
          <a:xfrm flipH="1">
            <a:off x="8786854" y="2365495"/>
            <a:ext cx="30649" cy="2322458"/>
          </a:xfrm>
          <a:prstGeom prst="curvedConnector3">
            <a:avLst>
              <a:gd name="adj1" fmla="val -745864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文本框 451">
            <a:extLst>
              <a:ext uri="{FF2B5EF4-FFF2-40B4-BE49-F238E27FC236}">
                <a16:creationId xmlns:a16="http://schemas.microsoft.com/office/drawing/2014/main" id="{687DF1FB-4AC3-40C0-80E9-135AB048B922}"/>
              </a:ext>
            </a:extLst>
          </p:cNvPr>
          <p:cNvSpPr txBox="1"/>
          <p:nvPr/>
        </p:nvSpPr>
        <p:spPr>
          <a:xfrm>
            <a:off x="9137316" y="321144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3" name="连接符: 曲线 452">
            <a:extLst>
              <a:ext uri="{FF2B5EF4-FFF2-40B4-BE49-F238E27FC236}">
                <a16:creationId xmlns:a16="http://schemas.microsoft.com/office/drawing/2014/main" id="{680B4AD1-4592-4359-8281-AF87418CEDD0}"/>
              </a:ext>
            </a:extLst>
          </p:cNvPr>
          <p:cNvCxnSpPr/>
          <p:nvPr/>
        </p:nvCxnSpPr>
        <p:spPr>
          <a:xfrm flipH="1" flipV="1">
            <a:off x="8817503" y="2365495"/>
            <a:ext cx="86841" cy="3048972"/>
          </a:xfrm>
          <a:prstGeom prst="curvedConnector3">
            <a:avLst>
              <a:gd name="adj1" fmla="val -26324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连接符: 曲线 453">
            <a:extLst>
              <a:ext uri="{FF2B5EF4-FFF2-40B4-BE49-F238E27FC236}">
                <a16:creationId xmlns:a16="http://schemas.microsoft.com/office/drawing/2014/main" id="{24444EFA-061F-4599-B77B-748D54461014}"/>
              </a:ext>
            </a:extLst>
          </p:cNvPr>
          <p:cNvCxnSpPr>
            <a:cxnSpLocks/>
            <a:stCxn id="448" idx="2"/>
            <a:endCxn id="430" idx="1"/>
          </p:cNvCxnSpPr>
          <p:nvPr/>
        </p:nvCxnSpPr>
        <p:spPr>
          <a:xfrm rot="10800000" flipH="1">
            <a:off x="3122146" y="2365496"/>
            <a:ext cx="252350" cy="1598341"/>
          </a:xfrm>
          <a:prstGeom prst="curvedConnector3">
            <a:avLst>
              <a:gd name="adj1" fmla="val -90588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椭圆 454">
            <a:extLst>
              <a:ext uri="{FF2B5EF4-FFF2-40B4-BE49-F238E27FC236}">
                <a16:creationId xmlns:a16="http://schemas.microsoft.com/office/drawing/2014/main" id="{F2016F5E-F05F-47E4-A37E-9412C1C3CD61}"/>
              </a:ext>
            </a:extLst>
          </p:cNvPr>
          <p:cNvSpPr/>
          <p:nvPr/>
        </p:nvSpPr>
        <p:spPr>
          <a:xfrm>
            <a:off x="8592136" y="5256504"/>
            <a:ext cx="312208" cy="31592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" name="矩形 455">
            <a:extLst>
              <a:ext uri="{FF2B5EF4-FFF2-40B4-BE49-F238E27FC236}">
                <a16:creationId xmlns:a16="http://schemas.microsoft.com/office/drawing/2014/main" id="{70303D9E-62DA-43FF-BA0A-8E3AABB3C9D5}"/>
              </a:ext>
            </a:extLst>
          </p:cNvPr>
          <p:cNvSpPr/>
          <p:nvPr/>
        </p:nvSpPr>
        <p:spPr>
          <a:xfrm>
            <a:off x="3677902" y="3576110"/>
            <a:ext cx="178234" cy="182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52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矩形 211">
            <a:extLst>
              <a:ext uri="{FF2B5EF4-FFF2-40B4-BE49-F238E27FC236}">
                <a16:creationId xmlns:a16="http://schemas.microsoft.com/office/drawing/2014/main" id="{B1D98AB0-CC26-4107-BD5C-65BC13239277}"/>
              </a:ext>
            </a:extLst>
          </p:cNvPr>
          <p:cNvSpPr/>
          <p:nvPr/>
        </p:nvSpPr>
        <p:spPr>
          <a:xfrm>
            <a:off x="1280946" y="1707353"/>
            <a:ext cx="8865099" cy="46916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2A5AD13-8E3C-4E6C-A892-4282FF10076A}"/>
              </a:ext>
            </a:extLst>
          </p:cNvPr>
          <p:cNvSpPr/>
          <p:nvPr/>
        </p:nvSpPr>
        <p:spPr>
          <a:xfrm>
            <a:off x="7034654" y="2202537"/>
            <a:ext cx="3047340" cy="401649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1" name="文本框 650">
            <a:extLst>
              <a:ext uri="{FF2B5EF4-FFF2-40B4-BE49-F238E27FC236}">
                <a16:creationId xmlns:a16="http://schemas.microsoft.com/office/drawing/2014/main" id="{12D10ED7-F5D4-407C-9985-FBE2C620F29F}"/>
              </a:ext>
            </a:extLst>
          </p:cNvPr>
          <p:cNvSpPr txBox="1"/>
          <p:nvPr/>
        </p:nvSpPr>
        <p:spPr>
          <a:xfrm>
            <a:off x="875942" y="366651"/>
            <a:ext cx="6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分析工作负载决定形状    分析硬盘繁忙情况决定资源分配    </a:t>
            </a:r>
          </a:p>
        </p:txBody>
      </p: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F1BBC3BC-6497-4FBF-8BA5-7FF6C1F26D2E}"/>
              </a:ext>
            </a:extLst>
          </p:cNvPr>
          <p:cNvGrpSpPr/>
          <p:nvPr/>
        </p:nvGrpSpPr>
        <p:grpSpPr>
          <a:xfrm>
            <a:off x="10399074" y="2990271"/>
            <a:ext cx="652360" cy="473745"/>
            <a:chOff x="966112" y="3763821"/>
            <a:chExt cx="652360" cy="473745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D80F95D5-71E5-4955-9589-39D0EB808318}"/>
                </a:ext>
              </a:extLst>
            </p:cNvPr>
            <p:cNvSpPr/>
            <p:nvPr/>
          </p:nvSpPr>
          <p:spPr>
            <a:xfrm>
              <a:off x="1120042" y="4001074"/>
              <a:ext cx="254726" cy="2364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79A00D68-8AFF-4935-A428-DBF03221F5CF}"/>
                </a:ext>
              </a:extLst>
            </p:cNvPr>
            <p:cNvSpPr txBox="1"/>
            <p:nvPr/>
          </p:nvSpPr>
          <p:spPr>
            <a:xfrm>
              <a:off x="966112" y="3763821"/>
              <a:ext cx="6523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</a:t>
              </a:r>
              <a:endParaRPr lang="zh-CN" altLang="en-US" sz="1200" dirty="0"/>
            </a:p>
          </p:txBody>
        </p:sp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CCE75731-4916-4E42-B61F-E6CDA7C672CE}"/>
              </a:ext>
            </a:extLst>
          </p:cNvPr>
          <p:cNvGrpSpPr/>
          <p:nvPr/>
        </p:nvGrpSpPr>
        <p:grpSpPr>
          <a:xfrm>
            <a:off x="10400210" y="3568357"/>
            <a:ext cx="529805" cy="634393"/>
            <a:chOff x="1036354" y="4312566"/>
            <a:chExt cx="529805" cy="634393"/>
          </a:xfrm>
        </p:grpSpPr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96BE7A75-B922-4055-8098-3327100ACFEB}"/>
                </a:ext>
              </a:extLst>
            </p:cNvPr>
            <p:cNvGrpSpPr/>
            <p:nvPr/>
          </p:nvGrpSpPr>
          <p:grpSpPr>
            <a:xfrm>
              <a:off x="1112980" y="4577628"/>
              <a:ext cx="384189" cy="369331"/>
              <a:chOff x="2636578" y="3863138"/>
              <a:chExt cx="529804" cy="495162"/>
            </a:xfrm>
          </p:grpSpPr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FF90A160-0746-487E-A8CF-2B1E3297BB57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02A30F5B-2BEA-4E54-9DE1-3D84A159BB5F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2F88AC58-5173-4FC5-9724-C85B3F50C382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E85FC701-546B-40B1-876F-0F6DFBD39800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E15C9D2D-8121-4528-A59A-3DD34BB2C91B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608C3D58-9650-44A7-B5BB-AF82E21894AF}"/>
                </a:ext>
              </a:extLst>
            </p:cNvPr>
            <p:cNvSpPr txBox="1"/>
            <p:nvPr/>
          </p:nvSpPr>
          <p:spPr>
            <a:xfrm>
              <a:off x="1036354" y="4312566"/>
              <a:ext cx="52980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</a:t>
              </a:r>
              <a:endParaRPr lang="zh-CN" altLang="en-US" sz="1200" dirty="0"/>
            </a:p>
          </p:txBody>
        </p:sp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2908CE6-8AAB-4145-94B4-2496CF6E27D6}"/>
              </a:ext>
            </a:extLst>
          </p:cNvPr>
          <p:cNvGrpSpPr/>
          <p:nvPr/>
        </p:nvGrpSpPr>
        <p:grpSpPr>
          <a:xfrm>
            <a:off x="7204554" y="3586229"/>
            <a:ext cx="502483" cy="2398836"/>
            <a:chOff x="1572608" y="4082009"/>
            <a:chExt cx="502483" cy="2398836"/>
          </a:xfrm>
        </p:grpSpPr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9DEE3725-E05C-4340-B739-F46ADCD11A3C}"/>
                </a:ext>
              </a:extLst>
            </p:cNvPr>
            <p:cNvGrpSpPr/>
            <p:nvPr/>
          </p:nvGrpSpPr>
          <p:grpSpPr>
            <a:xfrm>
              <a:off x="1572608" y="4082009"/>
              <a:ext cx="502483" cy="494097"/>
              <a:chOff x="2636578" y="3863138"/>
              <a:chExt cx="529804" cy="495162"/>
            </a:xfrm>
          </p:grpSpPr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FF136962-BCF8-44CC-853D-96D7B928A0F5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7458AF99-F24C-463A-99EB-CA0A5B6350DE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377A6FE6-1CBF-4E07-B8EB-ED1A26532FA0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B0778945-B295-4055-9411-1F39BE43853F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B4043EE1-A6C2-45D8-BE62-91F4F6A73BCD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0" name="组合 229">
              <a:extLst>
                <a:ext uri="{FF2B5EF4-FFF2-40B4-BE49-F238E27FC236}">
                  <a16:creationId xmlns:a16="http://schemas.microsoft.com/office/drawing/2014/main" id="{F96A0D00-22D3-4845-AF0C-DD32ECA14EFF}"/>
                </a:ext>
              </a:extLst>
            </p:cNvPr>
            <p:cNvGrpSpPr/>
            <p:nvPr/>
          </p:nvGrpSpPr>
          <p:grpSpPr>
            <a:xfrm>
              <a:off x="1572608" y="4716922"/>
              <a:ext cx="502483" cy="494097"/>
              <a:chOff x="2636578" y="3863138"/>
              <a:chExt cx="529804" cy="495162"/>
            </a:xfrm>
          </p:grpSpPr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9B3E4FEA-977B-4B1F-B412-296EE8C9A8A7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2A192078-6CCD-4A9D-A93D-B6EF3C7DDA91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051E1FA1-BD19-40A6-B667-982F8F3A8317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3682801B-05DE-42D7-8CC7-DFD674F33879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F17B8030-0D68-45A3-AB39-A01335321D68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FDE57CCA-B40C-4B9A-BD4A-60B4A687F9E7}"/>
                </a:ext>
              </a:extLst>
            </p:cNvPr>
            <p:cNvGrpSpPr/>
            <p:nvPr/>
          </p:nvGrpSpPr>
          <p:grpSpPr>
            <a:xfrm>
              <a:off x="1572608" y="5351835"/>
              <a:ext cx="502483" cy="494097"/>
              <a:chOff x="2636578" y="3863138"/>
              <a:chExt cx="529804" cy="495162"/>
            </a:xfrm>
          </p:grpSpPr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140296BE-6907-4017-A626-13F779018E35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EDB36DBC-244B-42F5-B64C-C3773DB129D9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BFA150F1-8F3E-4C0F-B8CC-8A5114E029D0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14B8906C-2F9C-4FD4-9C35-BEF0BCBD1423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34380DB9-60AE-48DC-8A12-88B5A5FA28A5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121F2167-C08F-492C-A3AB-E1E8537621CB}"/>
                </a:ext>
              </a:extLst>
            </p:cNvPr>
            <p:cNvGrpSpPr/>
            <p:nvPr/>
          </p:nvGrpSpPr>
          <p:grpSpPr>
            <a:xfrm>
              <a:off x="1572608" y="5986748"/>
              <a:ext cx="502483" cy="494097"/>
              <a:chOff x="2636578" y="3863138"/>
              <a:chExt cx="529804" cy="495162"/>
            </a:xfrm>
          </p:grpSpPr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FFCC15F9-1C17-411D-A84C-B7943C6BEAA9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AF73B76D-DB1F-49E9-9F6E-218950FA811C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E1E6214B-741E-4E9F-B141-164F3B22F3FA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243EF53D-88C8-4541-81D5-DE463B6E760F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E413FA7F-C532-4AAB-B110-BF7A11DE7792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6AB08B61-A037-479F-A5EE-061D68F3C832}"/>
              </a:ext>
            </a:extLst>
          </p:cNvPr>
          <p:cNvGrpSpPr/>
          <p:nvPr/>
        </p:nvGrpSpPr>
        <p:grpSpPr>
          <a:xfrm>
            <a:off x="7913045" y="3586229"/>
            <a:ext cx="502483" cy="2398836"/>
            <a:chOff x="1572608" y="4082009"/>
            <a:chExt cx="502483" cy="2398836"/>
          </a:xfrm>
        </p:grpSpPr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AA0E2796-F685-4609-BD84-536D1BFEABD6}"/>
                </a:ext>
              </a:extLst>
            </p:cNvPr>
            <p:cNvGrpSpPr/>
            <p:nvPr/>
          </p:nvGrpSpPr>
          <p:grpSpPr>
            <a:xfrm>
              <a:off x="1572608" y="4082009"/>
              <a:ext cx="502483" cy="494097"/>
              <a:chOff x="2636578" y="3863138"/>
              <a:chExt cx="529804" cy="495162"/>
            </a:xfrm>
          </p:grpSpPr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2FB348A9-EC40-4603-BDF6-9D6C1A5D0503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911A69A6-8EC0-4A37-9FF0-D7F4C584F0C4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56D55FCB-7E6B-4940-8E5A-1111F14D0BF5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74633273-7845-496D-869E-C2B5710734F6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8016A9ED-FF60-4447-9A06-180C84633BEC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F6C5700D-1DD6-4E22-8B59-FEE8A42F836B}"/>
                </a:ext>
              </a:extLst>
            </p:cNvPr>
            <p:cNvGrpSpPr/>
            <p:nvPr/>
          </p:nvGrpSpPr>
          <p:grpSpPr>
            <a:xfrm>
              <a:off x="1572608" y="4716922"/>
              <a:ext cx="502483" cy="494097"/>
              <a:chOff x="2636578" y="3863138"/>
              <a:chExt cx="529804" cy="495162"/>
            </a:xfrm>
          </p:grpSpPr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4DAD4C16-B835-4B02-A68B-25C829BFEA0A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91B3601D-64E2-4332-B67C-314944EC12EF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A273F769-E44E-422A-9A47-C2999D2A40F7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3363C424-F046-4C06-9A2A-9513F106591D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76AD9F21-1D1D-4D29-B5F7-BE99D2023440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666DE717-BD15-406D-A5EB-3FBB65A2CC85}"/>
                </a:ext>
              </a:extLst>
            </p:cNvPr>
            <p:cNvGrpSpPr/>
            <p:nvPr/>
          </p:nvGrpSpPr>
          <p:grpSpPr>
            <a:xfrm>
              <a:off x="1572608" y="5351835"/>
              <a:ext cx="502483" cy="494097"/>
              <a:chOff x="2636578" y="3863138"/>
              <a:chExt cx="529804" cy="495162"/>
            </a:xfrm>
          </p:grpSpPr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03D21C92-E6D9-4020-B831-9152D7AA7AF4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ADA4F7C5-B2AB-4FD8-9913-C55A7426D135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6C2F5630-73F7-4A9F-B57C-55CE5AF667DC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7A29E149-C7C6-442B-B3CA-FFC8BABDC598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CAFDBBCF-E16D-49E1-8963-8B4BC24D1564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68D8C382-07F5-435D-AEBE-2ADEF7519398}"/>
                </a:ext>
              </a:extLst>
            </p:cNvPr>
            <p:cNvGrpSpPr/>
            <p:nvPr/>
          </p:nvGrpSpPr>
          <p:grpSpPr>
            <a:xfrm>
              <a:off x="1572608" y="5986748"/>
              <a:ext cx="502483" cy="494097"/>
              <a:chOff x="2636578" y="3863138"/>
              <a:chExt cx="529804" cy="495162"/>
            </a:xfrm>
          </p:grpSpPr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1E3E5B8-E8DE-471F-B1D3-2095FC5964EC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3AC8493-E65C-4179-AF3D-676BB253873E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6BB63678-B1C0-46CA-BCDC-3F000517DF24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53A1A6C0-0583-488C-9745-B9E17EB9AD91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8CF138E7-7DCA-4D6B-B7F9-D4A47C4E7FD9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8282E41F-FF74-4186-B7DF-95D1EDAAB2D2}"/>
              </a:ext>
            </a:extLst>
          </p:cNvPr>
          <p:cNvGrpSpPr/>
          <p:nvPr/>
        </p:nvGrpSpPr>
        <p:grpSpPr>
          <a:xfrm>
            <a:off x="8669503" y="3582212"/>
            <a:ext cx="502483" cy="2398836"/>
            <a:chOff x="1572608" y="4082009"/>
            <a:chExt cx="502483" cy="2398836"/>
          </a:xfrm>
        </p:grpSpPr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0AE4E701-FCF5-40B9-A189-20716F0DB9B7}"/>
                </a:ext>
              </a:extLst>
            </p:cNvPr>
            <p:cNvGrpSpPr/>
            <p:nvPr/>
          </p:nvGrpSpPr>
          <p:grpSpPr>
            <a:xfrm>
              <a:off x="1572608" y="4082009"/>
              <a:ext cx="502483" cy="494097"/>
              <a:chOff x="2636578" y="3863138"/>
              <a:chExt cx="529804" cy="495162"/>
            </a:xfrm>
          </p:grpSpPr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7EB319AD-A0DE-4B46-B103-18BD76AA2827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37D11D6E-D23B-4189-AC59-8DE8699A747B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9A837AB0-0B5D-40D0-81CC-F41069B89443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B8612257-8B40-42F7-AA8A-B46053D453E6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25DF9831-7C0D-483B-AEF0-13A76A3753A5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>
              <a:extLst>
                <a:ext uri="{FF2B5EF4-FFF2-40B4-BE49-F238E27FC236}">
                  <a16:creationId xmlns:a16="http://schemas.microsoft.com/office/drawing/2014/main" id="{7F55F886-E182-43BE-9E72-30E78BD99A0E}"/>
                </a:ext>
              </a:extLst>
            </p:cNvPr>
            <p:cNvGrpSpPr/>
            <p:nvPr/>
          </p:nvGrpSpPr>
          <p:grpSpPr>
            <a:xfrm>
              <a:off x="1572608" y="4716922"/>
              <a:ext cx="502483" cy="494097"/>
              <a:chOff x="2636578" y="3863138"/>
              <a:chExt cx="529804" cy="495162"/>
            </a:xfrm>
          </p:grpSpPr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12A08232-0688-4417-A855-1EB6DC4E3158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F95D5C82-ED79-4CA1-BFA6-F9DFDF94F4B1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7C26DEAA-D849-4207-A645-57B8918BFA39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896BE778-01B6-4375-B1B1-AEC9DC7F15E6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ACA48B20-AA91-4194-9432-5715C3312DB2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3BAE574C-ABCD-433C-B1ED-2655682617B0}"/>
                </a:ext>
              </a:extLst>
            </p:cNvPr>
            <p:cNvGrpSpPr/>
            <p:nvPr/>
          </p:nvGrpSpPr>
          <p:grpSpPr>
            <a:xfrm>
              <a:off x="1572608" y="5351835"/>
              <a:ext cx="502483" cy="494097"/>
              <a:chOff x="2636578" y="3863138"/>
              <a:chExt cx="529804" cy="495162"/>
            </a:xfrm>
          </p:grpSpPr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E5323EAD-FB2D-429D-97C8-E6470830A69A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2675B122-8990-47BA-A7C1-EF052C52DC2B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51AD2719-8F01-4833-B53A-A68167D9CC86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7AF03D9A-F6C1-4808-9F32-3396FBDC9055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9608232D-88A1-4FD7-89CA-006AD22234FD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D98AAB27-7B0F-47D8-92D8-BA7E45BD189A}"/>
                </a:ext>
              </a:extLst>
            </p:cNvPr>
            <p:cNvGrpSpPr/>
            <p:nvPr/>
          </p:nvGrpSpPr>
          <p:grpSpPr>
            <a:xfrm>
              <a:off x="1572608" y="5986748"/>
              <a:ext cx="502483" cy="494097"/>
              <a:chOff x="2636578" y="3863138"/>
              <a:chExt cx="529804" cy="495162"/>
            </a:xfrm>
          </p:grpSpPr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C0BD8C3B-B070-4C2B-94D2-9C501DCB4D04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5B187442-4117-46F8-9C66-E646C33AAC07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1B726758-D9EF-42C4-AC60-35220DB29FBE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5F833012-1FA1-45BE-AF93-530791997075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59AD974B-CA41-4238-BBD6-82C6957DD5AF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F0582259-6F6A-46FA-AD77-4D99D3F3BD1A}"/>
              </a:ext>
            </a:extLst>
          </p:cNvPr>
          <p:cNvGrpSpPr/>
          <p:nvPr/>
        </p:nvGrpSpPr>
        <p:grpSpPr>
          <a:xfrm>
            <a:off x="9381434" y="3593277"/>
            <a:ext cx="502483" cy="2398836"/>
            <a:chOff x="1572608" y="4082009"/>
            <a:chExt cx="502483" cy="2398836"/>
          </a:xfrm>
        </p:grpSpPr>
        <p:grpSp>
          <p:nvGrpSpPr>
            <p:cNvPr id="304" name="组合 303">
              <a:extLst>
                <a:ext uri="{FF2B5EF4-FFF2-40B4-BE49-F238E27FC236}">
                  <a16:creationId xmlns:a16="http://schemas.microsoft.com/office/drawing/2014/main" id="{E5FCDE3D-A19E-407D-A81E-BDA3647BF2CA}"/>
                </a:ext>
              </a:extLst>
            </p:cNvPr>
            <p:cNvGrpSpPr/>
            <p:nvPr/>
          </p:nvGrpSpPr>
          <p:grpSpPr>
            <a:xfrm>
              <a:off x="1572608" y="4082009"/>
              <a:ext cx="502483" cy="494097"/>
              <a:chOff x="2636578" y="3863138"/>
              <a:chExt cx="529804" cy="495162"/>
            </a:xfrm>
          </p:grpSpPr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636ADC17-E951-4E09-B282-0F066A782986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296D58D5-0370-4733-9E5E-5D376915C993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BD19CAA4-4A02-4411-9EE6-509DFD68800A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4AB5336F-536C-49EA-B95A-EE2A067A1400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F8E1D549-2F90-4FD8-B498-1E07EE099AA6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0D9F5086-38D8-4B85-A301-ACB43A4A8F81}"/>
                </a:ext>
              </a:extLst>
            </p:cNvPr>
            <p:cNvGrpSpPr/>
            <p:nvPr/>
          </p:nvGrpSpPr>
          <p:grpSpPr>
            <a:xfrm>
              <a:off x="1572608" y="4716922"/>
              <a:ext cx="502483" cy="494097"/>
              <a:chOff x="2636578" y="3863138"/>
              <a:chExt cx="529804" cy="495162"/>
            </a:xfrm>
          </p:grpSpPr>
          <p:sp>
            <p:nvSpPr>
              <p:cNvPr id="318" name="矩形 317">
                <a:extLst>
                  <a:ext uri="{FF2B5EF4-FFF2-40B4-BE49-F238E27FC236}">
                    <a16:creationId xmlns:a16="http://schemas.microsoft.com/office/drawing/2014/main" id="{6E095AFB-9BA8-471E-8A59-14B57C5E94F8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39D1B886-B2BF-4039-8E07-309803F8CF76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7A81A215-58CF-4437-B81E-983E7541217E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8C169B5E-4843-4F4A-9159-39A2568305BB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3C8CDD85-3406-49A7-BC06-A19EE13DC82D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06" name="组合 305">
              <a:extLst>
                <a:ext uri="{FF2B5EF4-FFF2-40B4-BE49-F238E27FC236}">
                  <a16:creationId xmlns:a16="http://schemas.microsoft.com/office/drawing/2014/main" id="{871333F9-4895-4FD5-87FE-6B9147C3CD22}"/>
                </a:ext>
              </a:extLst>
            </p:cNvPr>
            <p:cNvGrpSpPr/>
            <p:nvPr/>
          </p:nvGrpSpPr>
          <p:grpSpPr>
            <a:xfrm>
              <a:off x="1572608" y="5351835"/>
              <a:ext cx="502483" cy="494097"/>
              <a:chOff x="2636578" y="3863138"/>
              <a:chExt cx="529804" cy="495162"/>
            </a:xfrm>
          </p:grpSpPr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D63DA286-B7FF-4E50-83D6-DCC00B3FD272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BB46C090-2C9C-4A9D-B02D-62EFC3CB7DB5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矩形 314">
                <a:extLst>
                  <a:ext uri="{FF2B5EF4-FFF2-40B4-BE49-F238E27FC236}">
                    <a16:creationId xmlns:a16="http://schemas.microsoft.com/office/drawing/2014/main" id="{0E284628-A87F-4207-84F9-FD59ED4F0B36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1ED15E6C-5B46-4297-99B7-472B7044171B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4629C92E-A746-4390-BA3F-AF130BC0EC24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07" name="组合 306">
              <a:extLst>
                <a:ext uri="{FF2B5EF4-FFF2-40B4-BE49-F238E27FC236}">
                  <a16:creationId xmlns:a16="http://schemas.microsoft.com/office/drawing/2014/main" id="{F2554757-1940-4696-9E50-D51A04B9588B}"/>
                </a:ext>
              </a:extLst>
            </p:cNvPr>
            <p:cNvGrpSpPr/>
            <p:nvPr/>
          </p:nvGrpSpPr>
          <p:grpSpPr>
            <a:xfrm>
              <a:off x="1572608" y="5986748"/>
              <a:ext cx="502483" cy="494097"/>
              <a:chOff x="2636578" y="3863138"/>
              <a:chExt cx="529804" cy="495162"/>
            </a:xfrm>
          </p:grpSpPr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5AC29083-E123-4BA5-9DD5-54BD1CD23C40}"/>
                  </a:ext>
                </a:extLst>
              </p:cNvPr>
              <p:cNvSpPr/>
              <p:nvPr/>
            </p:nvSpPr>
            <p:spPr>
              <a:xfrm>
                <a:off x="2646317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887627A9-DD7A-4ED4-88B6-61A2D9CB1C0C}"/>
                  </a:ext>
                </a:extLst>
              </p:cNvPr>
              <p:cNvSpPr/>
              <p:nvPr/>
            </p:nvSpPr>
            <p:spPr>
              <a:xfrm>
                <a:off x="2901332" y="3874227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2E7BDC97-C97F-4709-8F10-E9838F342892}"/>
                  </a:ext>
                </a:extLst>
              </p:cNvPr>
              <p:cNvSpPr/>
              <p:nvPr/>
            </p:nvSpPr>
            <p:spPr>
              <a:xfrm>
                <a:off x="2646317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06D82005-DB99-4D8E-8CF6-994AD5E03EFE}"/>
                  </a:ext>
                </a:extLst>
              </p:cNvPr>
              <p:cNvSpPr/>
              <p:nvPr/>
            </p:nvSpPr>
            <p:spPr>
              <a:xfrm>
                <a:off x="2901332" y="4110719"/>
                <a:ext cx="254726" cy="2364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矩形 311">
                <a:extLst>
                  <a:ext uri="{FF2B5EF4-FFF2-40B4-BE49-F238E27FC236}">
                    <a16:creationId xmlns:a16="http://schemas.microsoft.com/office/drawing/2014/main" id="{E46A54E1-7B84-498D-9FA9-28AC98E6D23F}"/>
                  </a:ext>
                </a:extLst>
              </p:cNvPr>
              <p:cNvSpPr/>
              <p:nvPr/>
            </p:nvSpPr>
            <p:spPr>
              <a:xfrm>
                <a:off x="2636578" y="3863138"/>
                <a:ext cx="529804" cy="495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89" name="矩形 688">
            <a:extLst>
              <a:ext uri="{FF2B5EF4-FFF2-40B4-BE49-F238E27FC236}">
                <a16:creationId xmlns:a16="http://schemas.microsoft.com/office/drawing/2014/main" id="{011F858B-7A2D-4849-B46A-33C7C927678F}"/>
              </a:ext>
            </a:extLst>
          </p:cNvPr>
          <p:cNvSpPr/>
          <p:nvPr/>
        </p:nvSpPr>
        <p:spPr>
          <a:xfrm>
            <a:off x="7034654" y="2207535"/>
            <a:ext cx="3047340" cy="4500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 Pressure Analyzer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0" name="箭头: V 形 689">
            <a:extLst>
              <a:ext uri="{FF2B5EF4-FFF2-40B4-BE49-F238E27FC236}">
                <a16:creationId xmlns:a16="http://schemas.microsoft.com/office/drawing/2014/main" id="{D58E1156-0C5F-4853-AFC1-B20FBC875E2D}"/>
              </a:ext>
            </a:extLst>
          </p:cNvPr>
          <p:cNvSpPr/>
          <p:nvPr/>
        </p:nvSpPr>
        <p:spPr>
          <a:xfrm>
            <a:off x="1280945" y="1082642"/>
            <a:ext cx="1845021" cy="504748"/>
          </a:xfrm>
          <a:prstGeom prst="chevron">
            <a:avLst>
              <a:gd name="adj" fmla="val 3315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Zone k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0" name="矩形 699">
            <a:extLst>
              <a:ext uri="{FF2B5EF4-FFF2-40B4-BE49-F238E27FC236}">
                <a16:creationId xmlns:a16="http://schemas.microsoft.com/office/drawing/2014/main" id="{DBDECAE7-9FB1-4E1D-9040-0FC4DD6D28CB}"/>
              </a:ext>
            </a:extLst>
          </p:cNvPr>
          <p:cNvSpPr/>
          <p:nvPr/>
        </p:nvSpPr>
        <p:spPr>
          <a:xfrm>
            <a:off x="7195684" y="2980595"/>
            <a:ext cx="540006" cy="277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1" name="矩形 700">
            <a:extLst>
              <a:ext uri="{FF2B5EF4-FFF2-40B4-BE49-F238E27FC236}">
                <a16:creationId xmlns:a16="http://schemas.microsoft.com/office/drawing/2014/main" id="{0B07DAB7-7959-4B77-972C-718E2FCB7019}"/>
              </a:ext>
            </a:extLst>
          </p:cNvPr>
          <p:cNvSpPr/>
          <p:nvPr/>
        </p:nvSpPr>
        <p:spPr>
          <a:xfrm>
            <a:off x="7898575" y="2977888"/>
            <a:ext cx="540006" cy="277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2" name="矩形 701">
            <a:extLst>
              <a:ext uri="{FF2B5EF4-FFF2-40B4-BE49-F238E27FC236}">
                <a16:creationId xmlns:a16="http://schemas.microsoft.com/office/drawing/2014/main" id="{75004796-B6C1-4AA4-A234-BB42D484DCC8}"/>
              </a:ext>
            </a:extLst>
          </p:cNvPr>
          <p:cNvSpPr/>
          <p:nvPr/>
        </p:nvSpPr>
        <p:spPr>
          <a:xfrm>
            <a:off x="8650609" y="2977888"/>
            <a:ext cx="540006" cy="277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3" name="矩形 702">
            <a:extLst>
              <a:ext uri="{FF2B5EF4-FFF2-40B4-BE49-F238E27FC236}">
                <a16:creationId xmlns:a16="http://schemas.microsoft.com/office/drawing/2014/main" id="{E6634365-0F37-4A0D-81CA-31CE1D9DCCDC}"/>
              </a:ext>
            </a:extLst>
          </p:cNvPr>
          <p:cNvSpPr/>
          <p:nvPr/>
        </p:nvSpPr>
        <p:spPr>
          <a:xfrm>
            <a:off x="9390671" y="2982025"/>
            <a:ext cx="540006" cy="277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174569-4C6E-475B-BB84-E35BF81342C3}"/>
              </a:ext>
            </a:extLst>
          </p:cNvPr>
          <p:cNvSpPr/>
          <p:nvPr/>
        </p:nvSpPr>
        <p:spPr>
          <a:xfrm>
            <a:off x="7105683" y="3496229"/>
            <a:ext cx="2880032" cy="61677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4" name="矩形 703">
            <a:extLst>
              <a:ext uri="{FF2B5EF4-FFF2-40B4-BE49-F238E27FC236}">
                <a16:creationId xmlns:a16="http://schemas.microsoft.com/office/drawing/2014/main" id="{8C88C2BA-C890-4CD9-BC74-DA07A00E4704}"/>
              </a:ext>
            </a:extLst>
          </p:cNvPr>
          <p:cNvSpPr/>
          <p:nvPr/>
        </p:nvSpPr>
        <p:spPr>
          <a:xfrm>
            <a:off x="10443610" y="4773286"/>
            <a:ext cx="450005" cy="47133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7" name="文本框 706">
            <a:extLst>
              <a:ext uri="{FF2B5EF4-FFF2-40B4-BE49-F238E27FC236}">
                <a16:creationId xmlns:a16="http://schemas.microsoft.com/office/drawing/2014/main" id="{281C012A-1722-46B5-B64B-EA2EAA86F323}"/>
              </a:ext>
            </a:extLst>
          </p:cNvPr>
          <p:cNvSpPr txBox="1"/>
          <p:nvPr/>
        </p:nvSpPr>
        <p:spPr>
          <a:xfrm>
            <a:off x="10301968" y="4445240"/>
            <a:ext cx="851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Busy zone</a:t>
            </a:r>
            <a:endParaRPr lang="zh-CN" altLang="en-US" sz="1200" dirty="0"/>
          </a:p>
        </p:txBody>
      </p:sp>
      <p:sp>
        <p:nvSpPr>
          <p:cNvPr id="708" name="矩形 707">
            <a:extLst>
              <a:ext uri="{FF2B5EF4-FFF2-40B4-BE49-F238E27FC236}">
                <a16:creationId xmlns:a16="http://schemas.microsoft.com/office/drawing/2014/main" id="{F0AD9690-0A7B-4F3A-ABE3-005FEED8D72F}"/>
              </a:ext>
            </a:extLst>
          </p:cNvPr>
          <p:cNvSpPr/>
          <p:nvPr/>
        </p:nvSpPr>
        <p:spPr>
          <a:xfrm>
            <a:off x="7105683" y="4186870"/>
            <a:ext cx="1380645" cy="5864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9" name="矩形 708">
            <a:extLst>
              <a:ext uri="{FF2B5EF4-FFF2-40B4-BE49-F238E27FC236}">
                <a16:creationId xmlns:a16="http://schemas.microsoft.com/office/drawing/2014/main" id="{7571BD66-EC90-40C3-B490-79F4ABD6E238}"/>
              </a:ext>
            </a:extLst>
          </p:cNvPr>
          <p:cNvSpPr/>
          <p:nvPr/>
        </p:nvSpPr>
        <p:spPr>
          <a:xfrm>
            <a:off x="7123975" y="4823738"/>
            <a:ext cx="690323" cy="119251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矩形 709">
            <a:extLst>
              <a:ext uri="{FF2B5EF4-FFF2-40B4-BE49-F238E27FC236}">
                <a16:creationId xmlns:a16="http://schemas.microsoft.com/office/drawing/2014/main" id="{EF0EF47D-A6C7-4000-992C-468A6272DE70}"/>
              </a:ext>
            </a:extLst>
          </p:cNvPr>
          <p:cNvSpPr/>
          <p:nvPr/>
        </p:nvSpPr>
        <p:spPr>
          <a:xfrm>
            <a:off x="7120331" y="3539886"/>
            <a:ext cx="690323" cy="119251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9" name="矩形 718">
            <a:extLst>
              <a:ext uri="{FF2B5EF4-FFF2-40B4-BE49-F238E27FC236}">
                <a16:creationId xmlns:a16="http://schemas.microsoft.com/office/drawing/2014/main" id="{A772504D-2099-4C3D-9B82-95C4C7B9205D}"/>
              </a:ext>
            </a:extLst>
          </p:cNvPr>
          <p:cNvSpPr/>
          <p:nvPr/>
        </p:nvSpPr>
        <p:spPr>
          <a:xfrm>
            <a:off x="7112253" y="4839467"/>
            <a:ext cx="1380645" cy="5864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0" name="矩形 719">
            <a:extLst>
              <a:ext uri="{FF2B5EF4-FFF2-40B4-BE49-F238E27FC236}">
                <a16:creationId xmlns:a16="http://schemas.microsoft.com/office/drawing/2014/main" id="{5A6B65BC-AE92-4B08-A073-14830888455C}"/>
              </a:ext>
            </a:extLst>
          </p:cNvPr>
          <p:cNvSpPr/>
          <p:nvPr/>
        </p:nvSpPr>
        <p:spPr>
          <a:xfrm>
            <a:off x="8588719" y="4190806"/>
            <a:ext cx="1353639" cy="122879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41622B5-08B3-4E67-ADF9-642B7FEF8EF9}"/>
              </a:ext>
            </a:extLst>
          </p:cNvPr>
          <p:cNvGrpSpPr/>
          <p:nvPr/>
        </p:nvGrpSpPr>
        <p:grpSpPr>
          <a:xfrm>
            <a:off x="4601238" y="4542936"/>
            <a:ext cx="1459880" cy="1427047"/>
            <a:chOff x="4884938" y="3687563"/>
            <a:chExt cx="1459880" cy="1427047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B973E43-11F9-4B45-B315-1551A560D921}"/>
                </a:ext>
              </a:extLst>
            </p:cNvPr>
            <p:cNvGrpSpPr/>
            <p:nvPr/>
          </p:nvGrpSpPr>
          <p:grpSpPr>
            <a:xfrm>
              <a:off x="4884938" y="3687563"/>
              <a:ext cx="1459880" cy="1427047"/>
              <a:chOff x="4884938" y="3687563"/>
              <a:chExt cx="1459880" cy="1427047"/>
            </a:xfrm>
          </p:grpSpPr>
          <p:sp>
            <p:nvSpPr>
              <p:cNvPr id="695" name="矩形 694">
                <a:extLst>
                  <a:ext uri="{FF2B5EF4-FFF2-40B4-BE49-F238E27FC236}">
                    <a16:creationId xmlns:a16="http://schemas.microsoft.com/office/drawing/2014/main" id="{54C885F9-BB08-4395-A049-9D8C0F87F9BF}"/>
                  </a:ext>
                </a:extLst>
              </p:cNvPr>
              <p:cNvSpPr/>
              <p:nvPr/>
            </p:nvSpPr>
            <p:spPr>
              <a:xfrm>
                <a:off x="4884938" y="3687563"/>
                <a:ext cx="729940" cy="712960"/>
              </a:xfrm>
              <a:prstGeom prst="rec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" name="矩形 710">
                <a:extLst>
                  <a:ext uri="{FF2B5EF4-FFF2-40B4-BE49-F238E27FC236}">
                    <a16:creationId xmlns:a16="http://schemas.microsoft.com/office/drawing/2014/main" id="{3B86C9F7-5401-4F34-9995-FBA5261BEAC9}"/>
                  </a:ext>
                </a:extLst>
              </p:cNvPr>
              <p:cNvSpPr/>
              <p:nvPr/>
            </p:nvSpPr>
            <p:spPr>
              <a:xfrm>
                <a:off x="5614878" y="3687847"/>
                <a:ext cx="729940" cy="712960"/>
              </a:xfrm>
              <a:prstGeom prst="rec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" name="矩形 713">
                <a:extLst>
                  <a:ext uri="{FF2B5EF4-FFF2-40B4-BE49-F238E27FC236}">
                    <a16:creationId xmlns:a16="http://schemas.microsoft.com/office/drawing/2014/main" id="{A7B991F1-E11E-4B2E-BD74-0B4D629B86A3}"/>
                  </a:ext>
                </a:extLst>
              </p:cNvPr>
              <p:cNvSpPr/>
              <p:nvPr/>
            </p:nvSpPr>
            <p:spPr>
              <a:xfrm>
                <a:off x="4884938" y="4401366"/>
                <a:ext cx="729940" cy="712960"/>
              </a:xfrm>
              <a:prstGeom prst="rec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" name="矩形 714">
                <a:extLst>
                  <a:ext uri="{FF2B5EF4-FFF2-40B4-BE49-F238E27FC236}">
                    <a16:creationId xmlns:a16="http://schemas.microsoft.com/office/drawing/2014/main" id="{9066CD8B-0C7F-43A0-B59E-DB3C6BE7D00E}"/>
                  </a:ext>
                </a:extLst>
              </p:cNvPr>
              <p:cNvSpPr/>
              <p:nvPr/>
            </p:nvSpPr>
            <p:spPr>
              <a:xfrm>
                <a:off x="5614878" y="4401650"/>
                <a:ext cx="729940" cy="712960"/>
              </a:xfrm>
              <a:prstGeom prst="rec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4" name="矩形 723">
              <a:extLst>
                <a:ext uri="{FF2B5EF4-FFF2-40B4-BE49-F238E27FC236}">
                  <a16:creationId xmlns:a16="http://schemas.microsoft.com/office/drawing/2014/main" id="{589BF0D4-41E2-416E-A87D-D3CB32B00609}"/>
                </a:ext>
              </a:extLst>
            </p:cNvPr>
            <p:cNvSpPr/>
            <p:nvPr/>
          </p:nvSpPr>
          <p:spPr>
            <a:xfrm>
              <a:off x="4970760" y="3767845"/>
              <a:ext cx="544035" cy="5528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5" name="矩形 724">
              <a:extLst>
                <a:ext uri="{FF2B5EF4-FFF2-40B4-BE49-F238E27FC236}">
                  <a16:creationId xmlns:a16="http://schemas.microsoft.com/office/drawing/2014/main" id="{3386F0D2-7D9C-4D18-AD2C-BDF638EB6DDB}"/>
                </a:ext>
              </a:extLst>
            </p:cNvPr>
            <p:cNvSpPr/>
            <p:nvPr/>
          </p:nvSpPr>
          <p:spPr>
            <a:xfrm>
              <a:off x="5722057" y="3777602"/>
              <a:ext cx="544035" cy="5528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6" name="矩形 725">
              <a:extLst>
                <a:ext uri="{FF2B5EF4-FFF2-40B4-BE49-F238E27FC236}">
                  <a16:creationId xmlns:a16="http://schemas.microsoft.com/office/drawing/2014/main" id="{4D3DC710-0A75-4C6B-AAAF-9E541D60DDCE}"/>
                </a:ext>
              </a:extLst>
            </p:cNvPr>
            <p:cNvSpPr/>
            <p:nvPr/>
          </p:nvSpPr>
          <p:spPr>
            <a:xfrm>
              <a:off x="4975531" y="4491102"/>
              <a:ext cx="544035" cy="5528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" name="矩形 726">
              <a:extLst>
                <a:ext uri="{FF2B5EF4-FFF2-40B4-BE49-F238E27FC236}">
                  <a16:creationId xmlns:a16="http://schemas.microsoft.com/office/drawing/2014/main" id="{7E975BF4-DF5D-4093-A3AF-B87241E5B7CB}"/>
                </a:ext>
              </a:extLst>
            </p:cNvPr>
            <p:cNvSpPr/>
            <p:nvPr/>
          </p:nvSpPr>
          <p:spPr>
            <a:xfrm>
              <a:off x="5721695" y="4492373"/>
              <a:ext cx="544035" cy="5528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30655AF-57A2-421E-A6DD-6A6C6B210796}"/>
              </a:ext>
            </a:extLst>
          </p:cNvPr>
          <p:cNvGrpSpPr/>
          <p:nvPr/>
        </p:nvGrpSpPr>
        <p:grpSpPr>
          <a:xfrm>
            <a:off x="4159279" y="2926039"/>
            <a:ext cx="2582845" cy="602970"/>
            <a:chOff x="3779936" y="3150458"/>
            <a:chExt cx="2907653" cy="712960"/>
          </a:xfrm>
        </p:grpSpPr>
        <p:sp>
          <p:nvSpPr>
            <p:cNvPr id="728" name="矩形 727">
              <a:extLst>
                <a:ext uri="{FF2B5EF4-FFF2-40B4-BE49-F238E27FC236}">
                  <a16:creationId xmlns:a16="http://schemas.microsoft.com/office/drawing/2014/main" id="{24581D87-5CD7-4DE5-B2C8-042652875460}"/>
                </a:ext>
              </a:extLst>
            </p:cNvPr>
            <p:cNvSpPr/>
            <p:nvPr/>
          </p:nvSpPr>
          <p:spPr>
            <a:xfrm>
              <a:off x="3779936" y="3150458"/>
              <a:ext cx="729940" cy="712960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9" name="矩形 728">
              <a:extLst>
                <a:ext uri="{FF2B5EF4-FFF2-40B4-BE49-F238E27FC236}">
                  <a16:creationId xmlns:a16="http://schemas.microsoft.com/office/drawing/2014/main" id="{19FDA0D7-65E8-40B7-9620-26935A267482}"/>
                </a:ext>
              </a:extLst>
            </p:cNvPr>
            <p:cNvSpPr/>
            <p:nvPr/>
          </p:nvSpPr>
          <p:spPr>
            <a:xfrm>
              <a:off x="4502979" y="3150458"/>
              <a:ext cx="729940" cy="712960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2" name="矩形 731">
              <a:extLst>
                <a:ext uri="{FF2B5EF4-FFF2-40B4-BE49-F238E27FC236}">
                  <a16:creationId xmlns:a16="http://schemas.microsoft.com/office/drawing/2014/main" id="{D503F638-BC2A-48B1-823D-54162861CA09}"/>
                </a:ext>
              </a:extLst>
            </p:cNvPr>
            <p:cNvSpPr/>
            <p:nvPr/>
          </p:nvSpPr>
          <p:spPr>
            <a:xfrm>
              <a:off x="5234606" y="3150458"/>
              <a:ext cx="729940" cy="712960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3" name="矩形 732">
              <a:extLst>
                <a:ext uri="{FF2B5EF4-FFF2-40B4-BE49-F238E27FC236}">
                  <a16:creationId xmlns:a16="http://schemas.microsoft.com/office/drawing/2014/main" id="{70A68694-68D7-485B-A770-3811498FDD9F}"/>
                </a:ext>
              </a:extLst>
            </p:cNvPr>
            <p:cNvSpPr/>
            <p:nvPr/>
          </p:nvSpPr>
          <p:spPr>
            <a:xfrm>
              <a:off x="5957649" y="3150458"/>
              <a:ext cx="729940" cy="712960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5" name="文本框 734">
            <a:extLst>
              <a:ext uri="{FF2B5EF4-FFF2-40B4-BE49-F238E27FC236}">
                <a16:creationId xmlns:a16="http://schemas.microsoft.com/office/drawing/2014/main" id="{36D84042-C144-4733-91F9-8C9DA7ABBEA0}"/>
              </a:ext>
            </a:extLst>
          </p:cNvPr>
          <p:cNvSpPr txBox="1"/>
          <p:nvPr/>
        </p:nvSpPr>
        <p:spPr>
          <a:xfrm>
            <a:off x="2944884" y="5071230"/>
            <a:ext cx="738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1×1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F74DF278-FCAB-407E-9E41-1554473F2D0C}"/>
              </a:ext>
            </a:extLst>
          </p:cNvPr>
          <p:cNvSpPr txBox="1"/>
          <p:nvPr/>
        </p:nvSpPr>
        <p:spPr>
          <a:xfrm>
            <a:off x="2235761" y="5532511"/>
            <a:ext cx="7380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7" name="矩形 736">
            <a:extLst>
              <a:ext uri="{FF2B5EF4-FFF2-40B4-BE49-F238E27FC236}">
                <a16:creationId xmlns:a16="http://schemas.microsoft.com/office/drawing/2014/main" id="{2F26FDEB-1C8F-4944-AF94-31DC1F74EFFE}"/>
              </a:ext>
            </a:extLst>
          </p:cNvPr>
          <p:cNvSpPr/>
          <p:nvPr/>
        </p:nvSpPr>
        <p:spPr>
          <a:xfrm>
            <a:off x="1280946" y="1707078"/>
            <a:ext cx="8865099" cy="4500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Zone Builder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39" name="组合 738">
            <a:extLst>
              <a:ext uri="{FF2B5EF4-FFF2-40B4-BE49-F238E27FC236}">
                <a16:creationId xmlns:a16="http://schemas.microsoft.com/office/drawing/2014/main" id="{9BED475B-28BD-4719-9FC8-4B5F2E543F88}"/>
              </a:ext>
            </a:extLst>
          </p:cNvPr>
          <p:cNvGrpSpPr/>
          <p:nvPr/>
        </p:nvGrpSpPr>
        <p:grpSpPr>
          <a:xfrm>
            <a:off x="1705263" y="2879850"/>
            <a:ext cx="1880782" cy="2548608"/>
            <a:chOff x="2681959" y="3224137"/>
            <a:chExt cx="1880782" cy="2548608"/>
          </a:xfrm>
          <a:solidFill>
            <a:schemeClr val="bg2">
              <a:lumMod val="90000"/>
            </a:schemeClr>
          </a:solidFill>
        </p:grpSpPr>
        <p:sp>
          <p:nvSpPr>
            <p:cNvPr id="740" name="矩形 739">
              <a:extLst>
                <a:ext uri="{FF2B5EF4-FFF2-40B4-BE49-F238E27FC236}">
                  <a16:creationId xmlns:a16="http://schemas.microsoft.com/office/drawing/2014/main" id="{A5BCB88B-6218-4E69-90BE-1D21455B7DF5}"/>
                </a:ext>
              </a:extLst>
            </p:cNvPr>
            <p:cNvSpPr/>
            <p:nvPr/>
          </p:nvSpPr>
          <p:spPr>
            <a:xfrm>
              <a:off x="3590774" y="4422690"/>
              <a:ext cx="961893" cy="8453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2×2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1" name="矩形 740">
              <a:extLst>
                <a:ext uri="{FF2B5EF4-FFF2-40B4-BE49-F238E27FC236}">
                  <a16:creationId xmlns:a16="http://schemas.microsoft.com/office/drawing/2014/main" id="{3B6CB8EC-69B0-48AF-9D3F-64989CCDBE20}"/>
                </a:ext>
              </a:extLst>
            </p:cNvPr>
            <p:cNvSpPr/>
            <p:nvPr/>
          </p:nvSpPr>
          <p:spPr>
            <a:xfrm>
              <a:off x="2695365" y="3808009"/>
              <a:ext cx="460350" cy="19558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2" name="矩形 741">
              <a:extLst>
                <a:ext uri="{FF2B5EF4-FFF2-40B4-BE49-F238E27FC236}">
                  <a16:creationId xmlns:a16="http://schemas.microsoft.com/office/drawing/2014/main" id="{40777795-8DDF-498C-A194-57FBFE6C4BB6}"/>
                </a:ext>
              </a:extLst>
            </p:cNvPr>
            <p:cNvSpPr/>
            <p:nvPr/>
          </p:nvSpPr>
          <p:spPr>
            <a:xfrm>
              <a:off x="2681959" y="3224137"/>
              <a:ext cx="1880782" cy="4500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4×1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3" name="矩形 742">
              <a:extLst>
                <a:ext uri="{FF2B5EF4-FFF2-40B4-BE49-F238E27FC236}">
                  <a16:creationId xmlns:a16="http://schemas.microsoft.com/office/drawing/2014/main" id="{ACE612D1-3379-4686-92E3-5D0573BF3669}"/>
                </a:ext>
              </a:extLst>
            </p:cNvPr>
            <p:cNvSpPr/>
            <p:nvPr/>
          </p:nvSpPr>
          <p:spPr>
            <a:xfrm>
              <a:off x="3590775" y="3794105"/>
              <a:ext cx="967452" cy="4428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2×1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4" name="矩形 743">
              <a:extLst>
                <a:ext uri="{FF2B5EF4-FFF2-40B4-BE49-F238E27FC236}">
                  <a16:creationId xmlns:a16="http://schemas.microsoft.com/office/drawing/2014/main" id="{468A9102-5A8A-4D62-8FE7-B45CF66FC7A7}"/>
                </a:ext>
              </a:extLst>
            </p:cNvPr>
            <p:cNvSpPr/>
            <p:nvPr/>
          </p:nvSpPr>
          <p:spPr>
            <a:xfrm>
              <a:off x="3584135" y="5412632"/>
              <a:ext cx="360000" cy="360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84E1D7C-2B73-4854-B541-546DA440AABC}"/>
              </a:ext>
            </a:extLst>
          </p:cNvPr>
          <p:cNvGrpSpPr/>
          <p:nvPr/>
        </p:nvGrpSpPr>
        <p:grpSpPr>
          <a:xfrm>
            <a:off x="1398222" y="2206155"/>
            <a:ext cx="2418683" cy="4012876"/>
            <a:chOff x="4020253" y="2287885"/>
            <a:chExt cx="3047340" cy="3789032"/>
          </a:xfrm>
        </p:grpSpPr>
        <p:sp>
          <p:nvSpPr>
            <p:cNvPr id="746" name="矩形 745">
              <a:extLst>
                <a:ext uri="{FF2B5EF4-FFF2-40B4-BE49-F238E27FC236}">
                  <a16:creationId xmlns:a16="http://schemas.microsoft.com/office/drawing/2014/main" id="{6B731454-0CDC-4F8C-BBA8-4E1809AF347D}"/>
                </a:ext>
              </a:extLst>
            </p:cNvPr>
            <p:cNvSpPr/>
            <p:nvPr/>
          </p:nvSpPr>
          <p:spPr>
            <a:xfrm>
              <a:off x="4020253" y="2287885"/>
              <a:ext cx="3047340" cy="37890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7" name="矩形 746">
              <a:extLst>
                <a:ext uri="{FF2B5EF4-FFF2-40B4-BE49-F238E27FC236}">
                  <a16:creationId xmlns:a16="http://schemas.microsoft.com/office/drawing/2014/main" id="{956CB1FE-0C82-441B-B361-A45E4A0C295D}"/>
                </a:ext>
              </a:extLst>
            </p:cNvPr>
            <p:cNvSpPr/>
            <p:nvPr/>
          </p:nvSpPr>
          <p:spPr>
            <a:xfrm>
              <a:off x="4020253" y="2292882"/>
              <a:ext cx="3047340" cy="45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Workload Analyzer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23EE6334-3A1C-4BDA-A5A6-FF65687B32E1}"/>
              </a:ext>
            </a:extLst>
          </p:cNvPr>
          <p:cNvCxnSpPr>
            <a:endCxn id="728" idx="0"/>
          </p:cNvCxnSpPr>
          <p:nvPr/>
        </p:nvCxnSpPr>
        <p:spPr>
          <a:xfrm>
            <a:off x="3816905" y="2438989"/>
            <a:ext cx="666574" cy="487050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文本框 747">
            <a:extLst>
              <a:ext uri="{FF2B5EF4-FFF2-40B4-BE49-F238E27FC236}">
                <a16:creationId xmlns:a16="http://schemas.microsoft.com/office/drawing/2014/main" id="{4DE1746E-E184-4A79-8DC5-74E584936238}"/>
              </a:ext>
            </a:extLst>
          </p:cNvPr>
          <p:cNvSpPr txBox="1"/>
          <p:nvPr/>
        </p:nvSpPr>
        <p:spPr>
          <a:xfrm>
            <a:off x="4047765" y="2283221"/>
            <a:ext cx="179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 Shape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9" name="连接符: 曲线 748">
            <a:extLst>
              <a:ext uri="{FF2B5EF4-FFF2-40B4-BE49-F238E27FC236}">
                <a16:creationId xmlns:a16="http://schemas.microsoft.com/office/drawing/2014/main" id="{0B510BBC-01F1-4385-A3CB-138FFCFFD474}"/>
              </a:ext>
            </a:extLst>
          </p:cNvPr>
          <p:cNvCxnSpPr>
            <a:cxnSpLocks/>
            <a:stCxn id="733" idx="0"/>
            <a:endCxn id="689" idx="1"/>
          </p:cNvCxnSpPr>
          <p:nvPr/>
        </p:nvCxnSpPr>
        <p:spPr>
          <a:xfrm rot="5400000" flipH="1" flipV="1">
            <a:off x="6479539" y="2370924"/>
            <a:ext cx="493501" cy="616730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连接符: 曲线 749">
            <a:extLst>
              <a:ext uri="{FF2B5EF4-FFF2-40B4-BE49-F238E27FC236}">
                <a16:creationId xmlns:a16="http://schemas.microsoft.com/office/drawing/2014/main" id="{1AA02EE6-77C4-4D06-94C0-3180FE48BF6C}"/>
              </a:ext>
            </a:extLst>
          </p:cNvPr>
          <p:cNvCxnSpPr>
            <a:cxnSpLocks/>
            <a:stCxn id="46" idx="1"/>
            <a:endCxn id="711" idx="0"/>
          </p:cNvCxnSpPr>
          <p:nvPr/>
        </p:nvCxnSpPr>
        <p:spPr>
          <a:xfrm rot="10800000" flipV="1">
            <a:off x="5696148" y="4210784"/>
            <a:ext cx="1338506" cy="33243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1" name="文本框 750">
            <a:extLst>
              <a:ext uri="{FF2B5EF4-FFF2-40B4-BE49-F238E27FC236}">
                <a16:creationId xmlns:a16="http://schemas.microsoft.com/office/drawing/2014/main" id="{265C3BA3-3CD6-420E-8395-8A055EC5AB17}"/>
              </a:ext>
            </a:extLst>
          </p:cNvPr>
          <p:cNvSpPr txBox="1"/>
          <p:nvPr/>
        </p:nvSpPr>
        <p:spPr>
          <a:xfrm>
            <a:off x="4411629" y="3921616"/>
            <a:ext cx="1970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Reshape and Build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78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957</Words>
  <Application>Microsoft Office PowerPoint</Application>
  <PresentationFormat>宽屏</PresentationFormat>
  <Paragraphs>232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张晗泽 晗泽</dc:creator>
  <cp:lastModifiedBy>张晗泽 晗泽</cp:lastModifiedBy>
  <cp:revision>78</cp:revision>
  <dcterms:created xsi:type="dcterms:W3CDTF">2024-01-18T09:59:01Z</dcterms:created>
  <dcterms:modified xsi:type="dcterms:W3CDTF">2024-01-24T12:54:02Z</dcterms:modified>
</cp:coreProperties>
</file>