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61" r:id="rId10"/>
    <p:sldId id="263" r:id="rId11"/>
    <p:sldId id="275" r:id="rId12"/>
    <p:sldId id="278" r:id="rId13"/>
    <p:sldId id="264" r:id="rId14"/>
    <p:sldId id="265" r:id="rId15"/>
    <p:sldId id="280" r:id="rId16"/>
    <p:sldId id="267" r:id="rId17"/>
    <p:sldId id="27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62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/>
    <p:restoredTop sz="94771"/>
  </p:normalViewPr>
  <p:slideViewPr>
    <p:cSldViewPr snapToGrid="0" snapToObjects="1">
      <p:cViewPr varScale="1">
        <p:scale>
          <a:sx n="55" d="100"/>
          <a:sy n="55" d="100"/>
        </p:scale>
        <p:origin x="4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6978-EB0F-E44D-9C63-35E68364307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BB7E-A2EE-0C45-B4D2-8C8B6B07E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Maak nu je account op replit.com gebruik je school email adres!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ABB7E-A2EE-0C45-B4D2-8C8B6B07E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BB7E-A2EE-0C45-B4D2-8C8B6B07E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BB7E-A2EE-0C45-B4D2-8C8B6B07E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https://github.com/hanzetechnasium/geheim</a:t>
            </a:r>
          </a:p>
          <a:p>
            <a:pPr marL="0" indent="0" algn="ctr">
              <a:buNone/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http://bit.ly/2iMd0cR</a:t>
            </a:r>
          </a:p>
          <a:p>
            <a:pPr algn="ctr"/>
            <a:endParaRPr lang="en-US" sz="1200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ABB7E-A2EE-0C45-B4D2-8C8B6B07EE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000" y="0"/>
            <a:ext cx="7740203" cy="2614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2700000"/>
            <a:ext cx="5930153" cy="593015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09800" y="4744757"/>
            <a:ext cx="4370294" cy="1976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000" y="0"/>
            <a:ext cx="7740203" cy="2614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2700000"/>
            <a:ext cx="5930153" cy="593015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09800" y="4744757"/>
            <a:ext cx="4370294" cy="1976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000" y="0"/>
            <a:ext cx="7740203" cy="26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3E00-DC67-B043-B571-30083E80375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26142"/>
            <a:ext cx="12192000" cy="8125967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63500">
              <a:schemeClr val="bg1"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 rad="63500">
              <a:schemeClr val="bg1"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Keuzecollege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Hanzehogeschool</a:t>
            </a:r>
            <a:r>
              <a:rPr lang="en-US" b="1" dirty="0">
                <a:solidFill>
                  <a:schemeClr val="accent2"/>
                </a:solidFill>
              </a:rPr>
              <a:t> Groningen</a:t>
            </a:r>
          </a:p>
          <a:p>
            <a:r>
              <a:rPr lang="en-US" b="1">
                <a:solidFill>
                  <a:schemeClr val="accent2"/>
                </a:solidFill>
              </a:rPr>
              <a:t>1 december 2023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2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3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28412" y="1281029"/>
            <a:ext cx="4757627" cy="2056385"/>
            <a:chOff x="838201" y="1729047"/>
            <a:chExt cx="4757627" cy="2056385"/>
          </a:xfrm>
        </p:grpSpPr>
        <p:sp>
          <p:nvSpPr>
            <p:cNvPr id="6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80153" y="2517795"/>
              <a:ext cx="1594027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9877" y="3200657"/>
              <a:ext cx="267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operator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64399" y="4047744"/>
            <a:ext cx="3942525" cy="1901665"/>
            <a:chOff x="6964399" y="4047744"/>
            <a:chExt cx="3942525" cy="1901665"/>
          </a:xfrm>
        </p:grpSpPr>
        <p:sp>
          <p:nvSpPr>
            <p:cNvPr id="3" name="Rounded Rectangle 2"/>
            <p:cNvSpPr/>
            <p:nvPr/>
          </p:nvSpPr>
          <p:spPr>
            <a:xfrm>
              <a:off x="7466039" y="4047744"/>
              <a:ext cx="1440000" cy="14400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466924" y="4047744"/>
              <a:ext cx="1440000" cy="14400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466924" y="5487744"/>
              <a:ext cx="14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1"/>
                  </a:solidFill>
                  <a:latin typeface="Lucida Console" charset="0"/>
                  <a:ea typeface="Lucida Console" charset="0"/>
                  <a:cs typeface="Lucida Console" charset="0"/>
                </a:rPr>
                <a:t>nummer</a:t>
              </a:r>
              <a:endParaRPr lang="en-US" sz="24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64399" y="5487743"/>
              <a:ext cx="2443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1"/>
                  </a:solidFill>
                  <a:latin typeface="Lucida Console" charset="0"/>
                  <a:ea typeface="Lucida Console" charset="0"/>
                  <a:cs typeface="Lucida Console" charset="0"/>
                </a:rPr>
                <a:t>verschuiving</a:t>
              </a:r>
              <a:endParaRPr lang="en-US" sz="24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701944" y="4167579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02830" y="4167578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02830" y="4167578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686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3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8652" y="1450648"/>
            <a:ext cx="4287819" cy="2838373"/>
            <a:chOff x="838201" y="1507525"/>
            <a:chExt cx="4287819" cy="2838373"/>
          </a:xfrm>
        </p:grpSpPr>
        <p:sp>
          <p:nvSpPr>
            <p:cNvPr id="4" name="Oval 5"/>
            <p:cNvSpPr/>
            <p:nvPr/>
          </p:nvSpPr>
          <p:spPr>
            <a:xfrm>
              <a:off x="838201" y="1507525"/>
              <a:ext cx="1435444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679" y="3761123"/>
              <a:ext cx="2318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functie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0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Lucida Console" charset="0"/>
                <a:cs typeface="Lucida Console" charset="0"/>
              </a:rPr>
              <a:t>25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90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25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1083" y="1617206"/>
            <a:ext cx="8620151" cy="2056385"/>
            <a:chOff x="838201" y="1729047"/>
            <a:chExt cx="8620151" cy="2056385"/>
          </a:xfrm>
        </p:grpSpPr>
        <p:sp>
          <p:nvSpPr>
            <p:cNvPr id="4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62541" y="2176806"/>
              <a:ext cx="1594027" cy="102385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65323"/>
                <a:gd name="connsiteX1" fmla="*/ 1216343 w 1216343"/>
                <a:gd name="connsiteY1" fmla="*/ 2457129 h 2465323"/>
                <a:gd name="connsiteX0" fmla="*/ 0 w 1216343"/>
                <a:gd name="connsiteY0" fmla="*/ 0 h 2457130"/>
                <a:gd name="connsiteX1" fmla="*/ 1216343 w 1216343"/>
                <a:gd name="connsiteY1" fmla="*/ 2457129 h 245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57130">
                  <a:moveTo>
                    <a:pt x="0" y="0"/>
                  </a:moveTo>
                  <a:cubicBezTo>
                    <a:pt x="659006" y="24035"/>
                    <a:pt x="1029174" y="854632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19875" y="3200657"/>
              <a:ext cx="6538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if-statement (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keuze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6141" y="2376000"/>
            <a:ext cx="4450977" cy="2499003"/>
            <a:chOff x="726141" y="2376000"/>
            <a:chExt cx="4450977" cy="249900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26141" y="2376000"/>
              <a:ext cx="6992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046556" y="2521902"/>
              <a:ext cx="4130562" cy="2353101"/>
              <a:chOff x="1466105" y="2578779"/>
              <a:chExt cx="4130562" cy="235310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466105" y="2578779"/>
                <a:ext cx="1325812" cy="2126035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2858649">
                    <a:moveTo>
                      <a:pt x="0" y="0"/>
                    </a:moveTo>
                    <a:cubicBezTo>
                      <a:pt x="2306" y="2121678"/>
                      <a:pt x="376637" y="2651384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91917" y="4347105"/>
                <a:ext cx="28047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inspringen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15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49661" y="3472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314683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12192000" cy="330120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	</a:t>
            </a: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26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26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'y'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42029" y="1056601"/>
            <a:ext cx="4288960" cy="2040585"/>
            <a:chOff x="838201" y="1507525"/>
            <a:chExt cx="4288960" cy="2040585"/>
          </a:xfrm>
        </p:grpSpPr>
        <p:sp>
          <p:nvSpPr>
            <p:cNvPr id="12" name="Oval 5"/>
            <p:cNvSpPr/>
            <p:nvPr/>
          </p:nvSpPr>
          <p:spPr>
            <a:xfrm>
              <a:off x="838201" y="1507525"/>
              <a:ext cx="1435444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55923" y="27501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0247" y="2963335"/>
              <a:ext cx="2336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methode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61678" y="3600000"/>
            <a:ext cx="10448013" cy="1446550"/>
            <a:chOff x="1961678" y="4197489"/>
            <a:chExt cx="10448013" cy="1446550"/>
          </a:xfrm>
        </p:grpSpPr>
        <p:sp>
          <p:nvSpPr>
            <p:cNvPr id="17" name="TextBox 16"/>
            <p:cNvSpPr txBox="1"/>
            <p:nvPr/>
          </p:nvSpPr>
          <p:spPr>
            <a:xfrm>
              <a:off x="1961678" y="4370938"/>
              <a:ext cx="10448013" cy="830997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nl-NL" sz="4800" dirty="0" err="1">
                  <a:solidFill>
                    <a:srgbClr val="C8352B"/>
                  </a:solidFill>
                  <a:effectLst/>
                  <a:latin typeface="Lucida Console" charset="0"/>
                  <a:ea typeface="Lucida Console" charset="0"/>
                  <a:cs typeface="Lucida Console" charset="0"/>
                </a:rPr>
                <a:t>abcdefghijklmnopqrstuvwxy</a:t>
              </a:r>
              <a:r>
                <a:rPr lang="nl-NL" sz="4800" dirty="0" err="1">
                  <a:solidFill>
                    <a:srgbClr val="C8352B"/>
                  </a:solidFill>
                  <a:latin typeface="Lucida Console" charset="0"/>
                  <a:ea typeface="Lucida Console" charset="0"/>
                  <a:cs typeface="Lucida Console" charset="0"/>
                </a:rPr>
                <a:t>z</a:t>
              </a:r>
              <a:endParaRPr lang="en-US" sz="4800" dirty="0"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93259" y="4197489"/>
              <a:ext cx="10098741" cy="1446550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sz="8800" dirty="0"/>
                <a:t> </a:t>
              </a:r>
              <a:r>
                <a:rPr lang="en-US" dirty="0"/>
                <a:t>1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/>
                <a:t>2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3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4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5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6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7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8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9</a:t>
              </a:r>
              <a:r>
                <a:rPr lang="en-US" sz="54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10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11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12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13</a:t>
              </a:r>
              <a:r>
                <a:rPr lang="en-US" sz="4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14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15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16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17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18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19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20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21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22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23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24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25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29373" y="3144578"/>
            <a:ext cx="9132648" cy="2828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9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24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9466924" y="4047744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66924" y="5487744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nummer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379621" y="2931390"/>
            <a:ext cx="3341299" cy="35034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2823521" y="3744000"/>
            <a:ext cx="658906" cy="1078494"/>
          </a:xfrm>
          <a:custGeom>
            <a:avLst/>
            <a:gdLst>
              <a:gd name="connsiteX0" fmla="*/ 0 w 1435443"/>
              <a:gd name="connsiteY0" fmla="*/ 574590 h 1149179"/>
              <a:gd name="connsiteX1" fmla="*/ 717722 w 1435443"/>
              <a:gd name="connsiteY1" fmla="*/ 0 h 1149179"/>
              <a:gd name="connsiteX2" fmla="*/ 1435444 w 1435443"/>
              <a:gd name="connsiteY2" fmla="*/ 574590 h 1149179"/>
              <a:gd name="connsiteX3" fmla="*/ 717722 w 1435443"/>
              <a:gd name="connsiteY3" fmla="*/ 1149180 h 1149179"/>
              <a:gd name="connsiteX4" fmla="*/ 0 w 1435443"/>
              <a:gd name="connsiteY4" fmla="*/ 574590 h 1149179"/>
              <a:gd name="connsiteX0" fmla="*/ 717722 w 1435444"/>
              <a:gd name="connsiteY0" fmla="*/ 0 h 1149180"/>
              <a:gd name="connsiteX1" fmla="*/ 1435444 w 1435444"/>
              <a:gd name="connsiteY1" fmla="*/ 574590 h 1149180"/>
              <a:gd name="connsiteX2" fmla="*/ 717722 w 1435444"/>
              <a:gd name="connsiteY2" fmla="*/ 1149180 h 1149180"/>
              <a:gd name="connsiteX3" fmla="*/ 0 w 1435444"/>
              <a:gd name="connsiteY3" fmla="*/ 574590 h 1149180"/>
              <a:gd name="connsiteX4" fmla="*/ 809162 w 1435444"/>
              <a:gd name="connsiteY4" fmla="*/ 91440 h 11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444" h="1149180">
                <a:moveTo>
                  <a:pt x="717722" y="0"/>
                </a:moveTo>
                <a:cubicBezTo>
                  <a:pt x="1114109" y="0"/>
                  <a:pt x="1435444" y="257253"/>
                  <a:pt x="1435444" y="574590"/>
                </a:cubicBezTo>
                <a:cubicBezTo>
                  <a:pt x="1435444" y="891927"/>
                  <a:pt x="1114109" y="1149180"/>
                  <a:pt x="717722" y="1149180"/>
                </a:cubicBezTo>
                <a:cubicBezTo>
                  <a:pt x="321335" y="1149180"/>
                  <a:pt x="0" y="891927"/>
                  <a:pt x="0" y="574590"/>
                </a:cubicBezTo>
                <a:cubicBezTo>
                  <a:pt x="0" y="257253"/>
                  <a:pt x="321335" y="0"/>
                  <a:pt x="809162" y="914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69188" y="4167578"/>
            <a:ext cx="242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24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12306" y="931406"/>
            <a:ext cx="4139062" cy="2703494"/>
            <a:chOff x="838201" y="1729047"/>
            <a:chExt cx="4139062" cy="2703494"/>
          </a:xfrm>
        </p:grpSpPr>
        <p:sp>
          <p:nvSpPr>
            <p:cNvPr id="4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215307" y="2517795"/>
              <a:ext cx="1086005" cy="163437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57129"/>
                <a:gd name="connsiteX1" fmla="*/ 1216343 w 1216343"/>
                <a:gd name="connsiteY1" fmla="*/ 2457129 h 245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57129">
                  <a:moveTo>
                    <a:pt x="0" y="0"/>
                  </a:moveTo>
                  <a:cubicBezTo>
                    <a:pt x="2306" y="2121678"/>
                    <a:pt x="478335" y="2265666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01312" y="3847766"/>
              <a:ext cx="267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string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2700000"/>
            <a:ext cx="5930153" cy="593015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09800" y="4915945"/>
            <a:ext cx="4370294" cy="180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64192 -4.0740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21" grpId="0" animBg="1"/>
      <p:bldP spid="21" grpId="1" animBg="1"/>
      <p:bldP spid="23" grpId="2"/>
      <p:bldP spid="23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Lucida Console" charset="0"/>
                <a:cs typeface="Lucida Console" charset="0"/>
              </a:rPr>
              <a:t>'a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961678" y="3600000"/>
            <a:ext cx="10448013" cy="1446550"/>
            <a:chOff x="1961678" y="4197489"/>
            <a:chExt cx="10448013" cy="1446550"/>
          </a:xfrm>
        </p:grpSpPr>
        <p:sp>
          <p:nvSpPr>
            <p:cNvPr id="17" name="TextBox 16"/>
            <p:cNvSpPr txBox="1"/>
            <p:nvPr/>
          </p:nvSpPr>
          <p:spPr>
            <a:xfrm>
              <a:off x="1961678" y="4370938"/>
              <a:ext cx="10448013" cy="830997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nl-NL" sz="4800" dirty="0" err="1">
                  <a:solidFill>
                    <a:srgbClr val="C8352B"/>
                  </a:solidFill>
                  <a:effectLst/>
                  <a:latin typeface="Lucida Console" charset="0"/>
                  <a:ea typeface="Lucida Console" charset="0"/>
                  <a:cs typeface="Lucida Console" charset="0"/>
                </a:rPr>
                <a:t>abcdefghijklmnopqrstuvwxy</a:t>
              </a:r>
              <a:r>
                <a:rPr lang="nl-NL" sz="4800" dirty="0" err="1">
                  <a:solidFill>
                    <a:srgbClr val="C8352B"/>
                  </a:solidFill>
                  <a:latin typeface="Lucida Console" charset="0"/>
                  <a:ea typeface="Lucida Console" charset="0"/>
                  <a:cs typeface="Lucida Console" charset="0"/>
                </a:rPr>
                <a:t>z</a:t>
              </a:r>
              <a:endParaRPr lang="en-US" sz="4800" dirty="0"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93259" y="4197489"/>
              <a:ext cx="10098741" cy="1446550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sz="8800" dirty="0"/>
                <a:t> </a:t>
              </a:r>
              <a:r>
                <a:rPr lang="en-US" dirty="0"/>
                <a:t>1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/>
                <a:t>2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3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4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5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6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7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8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9</a:t>
              </a:r>
              <a:r>
                <a:rPr lang="en-US" sz="54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10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11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12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13</a:t>
              </a:r>
              <a:r>
                <a:rPr lang="en-US" sz="4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14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15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16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17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18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19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20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21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22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23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24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25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29373" y="3120556"/>
            <a:ext cx="9132648" cy="2828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9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0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9466924" y="4047744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66924" y="5487744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nummer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1" name="Oval 5"/>
          <p:cNvSpPr/>
          <p:nvPr/>
        </p:nvSpPr>
        <p:spPr>
          <a:xfrm>
            <a:off x="1908390" y="3744000"/>
            <a:ext cx="658906" cy="1078494"/>
          </a:xfrm>
          <a:custGeom>
            <a:avLst/>
            <a:gdLst>
              <a:gd name="connsiteX0" fmla="*/ 0 w 1435443"/>
              <a:gd name="connsiteY0" fmla="*/ 574590 h 1149179"/>
              <a:gd name="connsiteX1" fmla="*/ 717722 w 1435443"/>
              <a:gd name="connsiteY1" fmla="*/ 0 h 1149179"/>
              <a:gd name="connsiteX2" fmla="*/ 1435444 w 1435443"/>
              <a:gd name="connsiteY2" fmla="*/ 574590 h 1149179"/>
              <a:gd name="connsiteX3" fmla="*/ 717722 w 1435443"/>
              <a:gd name="connsiteY3" fmla="*/ 1149180 h 1149179"/>
              <a:gd name="connsiteX4" fmla="*/ 0 w 1435443"/>
              <a:gd name="connsiteY4" fmla="*/ 574590 h 1149179"/>
              <a:gd name="connsiteX0" fmla="*/ 717722 w 1435444"/>
              <a:gd name="connsiteY0" fmla="*/ 0 h 1149180"/>
              <a:gd name="connsiteX1" fmla="*/ 1435444 w 1435444"/>
              <a:gd name="connsiteY1" fmla="*/ 574590 h 1149180"/>
              <a:gd name="connsiteX2" fmla="*/ 717722 w 1435444"/>
              <a:gd name="connsiteY2" fmla="*/ 1149180 h 1149180"/>
              <a:gd name="connsiteX3" fmla="*/ 0 w 1435444"/>
              <a:gd name="connsiteY3" fmla="*/ 574590 h 1149180"/>
              <a:gd name="connsiteX4" fmla="*/ 809162 w 1435444"/>
              <a:gd name="connsiteY4" fmla="*/ 91440 h 11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444" h="1149180">
                <a:moveTo>
                  <a:pt x="717722" y="0"/>
                </a:moveTo>
                <a:cubicBezTo>
                  <a:pt x="1114109" y="0"/>
                  <a:pt x="1435444" y="257253"/>
                  <a:pt x="1435444" y="574590"/>
                </a:cubicBezTo>
                <a:cubicBezTo>
                  <a:pt x="1435444" y="891927"/>
                  <a:pt x="1114109" y="1149180"/>
                  <a:pt x="717722" y="1149180"/>
                </a:cubicBezTo>
                <a:cubicBezTo>
                  <a:pt x="321335" y="1149180"/>
                  <a:pt x="0" y="891927"/>
                  <a:pt x="0" y="574590"/>
                </a:cubicBezTo>
                <a:cubicBezTo>
                  <a:pt x="0" y="257253"/>
                  <a:pt x="321335" y="0"/>
                  <a:pt x="809162" y="914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69188" y="4167578"/>
            <a:ext cx="242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945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21" grpId="0" animBg="1"/>
      <p:bldP spid="21" grpId="1" animBg="1"/>
      <p:bldP spid="23" grpId="0"/>
      <p:bldP spid="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3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y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24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50024" y="1070049"/>
            <a:ext cx="4975411" cy="2040585"/>
            <a:chOff x="725172" y="1507525"/>
            <a:chExt cx="4975411" cy="2040585"/>
          </a:xfrm>
        </p:grpSpPr>
        <p:sp>
          <p:nvSpPr>
            <p:cNvPr id="4" name="Oval 5"/>
            <p:cNvSpPr/>
            <p:nvPr/>
          </p:nvSpPr>
          <p:spPr>
            <a:xfrm>
              <a:off x="725172" y="1507525"/>
              <a:ext cx="1653987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55923" y="27501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0247" y="29633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indexeren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4938" y="2754579"/>
            <a:ext cx="1060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48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48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48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3280" y="2723658"/>
            <a:ext cx="100987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8800" dirty="0"/>
              <a:t> </a:t>
            </a:r>
            <a:r>
              <a:rPr lang="en-US" dirty="0"/>
              <a:t>1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/>
              <a:t>2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3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4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5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6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7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8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9</a:t>
            </a:r>
            <a:r>
              <a:rPr lang="en-US" sz="54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10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11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12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13</a:t>
            </a:r>
            <a:r>
              <a:rPr lang="en-US" sz="4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14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15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16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17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18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19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20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21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22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23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24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466924" y="4047744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466924" y="5487744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letter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69188" y="4167578"/>
            <a:ext cx="242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466039" y="4047744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64399" y="5487743"/>
            <a:ext cx="244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nummer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6039" y="4167579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24</a:t>
            </a:r>
          </a:p>
        </p:txBody>
      </p:sp>
      <p:sp>
        <p:nvSpPr>
          <p:cNvPr id="21" name="Oval 5"/>
          <p:cNvSpPr/>
          <p:nvPr/>
        </p:nvSpPr>
        <p:spPr>
          <a:xfrm>
            <a:off x="9853672" y="2805708"/>
            <a:ext cx="658906" cy="1078494"/>
          </a:xfrm>
          <a:custGeom>
            <a:avLst/>
            <a:gdLst>
              <a:gd name="connsiteX0" fmla="*/ 0 w 1435443"/>
              <a:gd name="connsiteY0" fmla="*/ 574590 h 1149179"/>
              <a:gd name="connsiteX1" fmla="*/ 717722 w 1435443"/>
              <a:gd name="connsiteY1" fmla="*/ 0 h 1149179"/>
              <a:gd name="connsiteX2" fmla="*/ 1435444 w 1435443"/>
              <a:gd name="connsiteY2" fmla="*/ 574590 h 1149179"/>
              <a:gd name="connsiteX3" fmla="*/ 717722 w 1435443"/>
              <a:gd name="connsiteY3" fmla="*/ 1149180 h 1149179"/>
              <a:gd name="connsiteX4" fmla="*/ 0 w 1435443"/>
              <a:gd name="connsiteY4" fmla="*/ 574590 h 1149179"/>
              <a:gd name="connsiteX0" fmla="*/ 717722 w 1435444"/>
              <a:gd name="connsiteY0" fmla="*/ 0 h 1149180"/>
              <a:gd name="connsiteX1" fmla="*/ 1435444 w 1435444"/>
              <a:gd name="connsiteY1" fmla="*/ 574590 h 1149180"/>
              <a:gd name="connsiteX2" fmla="*/ 717722 w 1435444"/>
              <a:gd name="connsiteY2" fmla="*/ 1149180 h 1149180"/>
              <a:gd name="connsiteX3" fmla="*/ 0 w 1435444"/>
              <a:gd name="connsiteY3" fmla="*/ 574590 h 1149180"/>
              <a:gd name="connsiteX4" fmla="*/ 809162 w 1435444"/>
              <a:gd name="connsiteY4" fmla="*/ 91440 h 11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444" h="1149180">
                <a:moveTo>
                  <a:pt x="717722" y="0"/>
                </a:moveTo>
                <a:cubicBezTo>
                  <a:pt x="1114109" y="0"/>
                  <a:pt x="1435444" y="257253"/>
                  <a:pt x="1435444" y="574590"/>
                </a:cubicBezTo>
                <a:cubicBezTo>
                  <a:pt x="1435444" y="891927"/>
                  <a:pt x="1114109" y="1149180"/>
                  <a:pt x="717722" y="1149180"/>
                </a:cubicBezTo>
                <a:cubicBezTo>
                  <a:pt x="321335" y="1149180"/>
                  <a:pt x="0" y="891927"/>
                  <a:pt x="0" y="574590"/>
                </a:cubicBezTo>
                <a:cubicBezTo>
                  <a:pt x="0" y="257253"/>
                  <a:pt x="321335" y="0"/>
                  <a:pt x="809162" y="914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 animBg="1"/>
      <p:bldP spid="12" grpId="1" animBg="1"/>
      <p:bldP spid="13" grpId="0"/>
      <p:bldP spid="13" grpId="1"/>
      <p:bldP spid="17" grpId="0"/>
      <p:bldP spid="17" grpId="1"/>
      <p:bldP spid="18" grpId="0" animBg="1"/>
      <p:bldP spid="18" grpId="1" animBg="1"/>
      <p:bldP spid="19" grpId="0"/>
      <p:bldP spid="19" grpId="1"/>
      <p:bldP spid="20" grpId="0"/>
      <p:bldP spid="20" grpId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0" y="0"/>
            <a:ext cx="8459185" cy="2931390"/>
          </a:xfrm>
          <a:prstGeom prst="rect">
            <a:avLst/>
          </a:prstGeom>
          <a:noFill/>
        </p:spPr>
        <p:txBody>
          <a:bodyPr wrap="none" lIns="720000" tIns="720000" rIns="720000" bIns="720000" rtlCol="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'y'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3666207" cy="4039386"/>
          </a:xfrm>
          <a:prstGeom prst="rect">
            <a:avLst/>
          </a:prstGeom>
          <a:noFill/>
        </p:spPr>
        <p:txBody>
          <a:bodyPr wrap="none" lIns="720000" tIns="720000" rIns="720000" bIns="720000" rtlCol="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=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3516165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26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5878351" cy="5148000"/>
          </a:xfrm>
          <a:prstGeom prst="rect">
            <a:avLst/>
          </a:prstGeom>
          <a:noFill/>
        </p:spPr>
        <p:txBody>
          <a:bodyPr wrap="none" lIns="720000" tIns="720000" rIns="720000" bIns="720000" rtlCol="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26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12192000" cy="219272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25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12192000" cy="367005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     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367005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3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0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55112E-17 L 0 0.106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106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106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06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106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695 L 0 0.1613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695 L 0 0.1613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694 L 0.01458 0.106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10" grpId="0"/>
      <p:bldP spid="17" grpId="0"/>
      <p:bldP spid="23" grpId="0"/>
      <p:bldP spid="26" grpId="0"/>
      <p:bldP spid="26" grpId="1"/>
      <p:bldP spid="27" grpId="0"/>
      <p:bldP spid="27" grpId="1"/>
      <p:bldP spid="28" grpId="0"/>
      <p:bldP spid="28" grpId="1"/>
      <p:bldP spid="32" grpId="0"/>
      <p:bldP spid="32" grpId="1"/>
      <p:bldP spid="32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(lengte)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26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6732" y="867871"/>
            <a:ext cx="3933971" cy="2589766"/>
            <a:chOff x="1029720" y="1623995"/>
            <a:chExt cx="3933971" cy="2589766"/>
          </a:xfrm>
        </p:grpSpPr>
        <p:sp>
          <p:nvSpPr>
            <p:cNvPr id="8" name="Oval 5"/>
            <p:cNvSpPr/>
            <p:nvPr/>
          </p:nvSpPr>
          <p:spPr>
            <a:xfrm>
              <a:off x="1029720" y="1623995"/>
              <a:ext cx="1087269" cy="88010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73355" y="2588378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02382" y="3628986"/>
              <a:ext cx="2161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functie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00366" y="148991"/>
            <a:ext cx="4861676" cy="611993"/>
            <a:chOff x="858119" y="1789533"/>
            <a:chExt cx="4861676" cy="611993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858119" y="2393577"/>
              <a:ext cx="4762752" cy="794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276275" y="1789533"/>
              <a:ext cx="3443520" cy="584775"/>
              <a:chOff x="2695824" y="1846410"/>
              <a:chExt cx="3443520" cy="584775"/>
            </a:xfrm>
          </p:grpSpPr>
          <p:sp>
            <p:nvSpPr>
              <p:cNvPr id="14" name="Freeform 13"/>
              <p:cNvSpPr/>
              <p:nvPr/>
            </p:nvSpPr>
            <p:spPr>
              <a:xfrm flipV="1">
                <a:off x="2695824" y="1864887"/>
                <a:ext cx="1282211" cy="522534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  <a:gd name="connsiteX0" fmla="*/ 0 w 1035097"/>
                  <a:gd name="connsiteY0" fmla="*/ 0 h 3547557"/>
                  <a:gd name="connsiteX1" fmla="*/ 1035097 w 1035097"/>
                  <a:gd name="connsiteY1" fmla="*/ 2858649 h 3547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3547557">
                    <a:moveTo>
                      <a:pt x="0" y="0"/>
                    </a:moveTo>
                    <a:cubicBezTo>
                      <a:pt x="2306" y="2121678"/>
                      <a:pt x="430914" y="4842436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78035" y="1846410"/>
                <a:ext cx="21613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lengte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2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19272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4778049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'y'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403938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26: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26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440871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lengte: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lengte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18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6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0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05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5" grpId="1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sinds</a:t>
            </a:r>
            <a:r>
              <a:rPr lang="en-US" dirty="0"/>
              <a:t> 1991</a:t>
            </a:r>
          </a:p>
          <a:p>
            <a:r>
              <a:rPr lang="en-US" dirty="0" err="1"/>
              <a:t>Gemaakt</a:t>
            </a:r>
            <a:r>
              <a:rPr lang="en-US" dirty="0"/>
              <a:t> door Guido van Rossum</a:t>
            </a:r>
          </a:p>
          <a:p>
            <a:r>
              <a:rPr lang="en-US" dirty="0" err="1"/>
              <a:t>Algemene</a:t>
            </a:r>
            <a:r>
              <a:rPr lang="en-US" dirty="0"/>
              <a:t> </a:t>
            </a:r>
            <a:r>
              <a:rPr lang="en-US" dirty="0" err="1"/>
              <a:t>programmeertaal</a:t>
            </a:r>
            <a:endParaRPr lang="en-US" dirty="0"/>
          </a:p>
          <a:p>
            <a:r>
              <a:rPr lang="en-US" dirty="0" err="1"/>
              <a:t>Leesbaarheid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8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h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a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n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z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6141" y="1646795"/>
            <a:ext cx="4639235" cy="2499003"/>
            <a:chOff x="726141" y="2376000"/>
            <a:chExt cx="4639235" cy="249900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26141" y="2376000"/>
              <a:ext cx="6992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046556" y="2521902"/>
              <a:ext cx="4318820" cy="2353101"/>
              <a:chOff x="1466105" y="2578779"/>
              <a:chExt cx="4318820" cy="2353101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1466105" y="2578779"/>
                <a:ext cx="1325812" cy="2126035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2858649">
                    <a:moveTo>
                      <a:pt x="0" y="0"/>
                    </a:moveTo>
                    <a:cubicBezTo>
                      <a:pt x="2306" y="2121678"/>
                      <a:pt x="376637" y="2651384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91917" y="4347105"/>
                <a:ext cx="29930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inspringen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90309" y="882045"/>
            <a:ext cx="6859361" cy="2056385"/>
            <a:chOff x="781690" y="1729047"/>
            <a:chExt cx="6859361" cy="2056385"/>
          </a:xfrm>
        </p:grpSpPr>
        <p:sp>
          <p:nvSpPr>
            <p:cNvPr id="13" name="Oval 5"/>
            <p:cNvSpPr/>
            <p:nvPr/>
          </p:nvSpPr>
          <p:spPr>
            <a:xfrm>
              <a:off x="781690" y="1729047"/>
              <a:ext cx="780851" cy="702249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62541" y="2176806"/>
              <a:ext cx="1594027" cy="102385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65323"/>
                <a:gd name="connsiteX1" fmla="*/ 1216343 w 1216343"/>
                <a:gd name="connsiteY1" fmla="*/ 2457129 h 2465323"/>
                <a:gd name="connsiteX0" fmla="*/ 0 w 1216343"/>
                <a:gd name="connsiteY0" fmla="*/ 0 h 2457130"/>
                <a:gd name="connsiteX1" fmla="*/ 1216343 w 1216343"/>
                <a:gd name="connsiteY1" fmla="*/ 2457129 h 245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57130">
                  <a:moveTo>
                    <a:pt x="0" y="0"/>
                  </a:moveTo>
                  <a:cubicBezTo>
                    <a:pt x="659006" y="24035"/>
                    <a:pt x="1029174" y="854632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9876" y="3200657"/>
              <a:ext cx="4721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for-statement (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82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5516713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lengte: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'y'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8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j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c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p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b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05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186 L 0.05951 0.0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jcpbg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(antwoord)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jcpbg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12058" y="719790"/>
            <a:ext cx="4852533" cy="890192"/>
            <a:chOff x="838201" y="1508868"/>
            <a:chExt cx="4852533" cy="890192"/>
          </a:xfrm>
        </p:grpSpPr>
        <p:sp>
          <p:nvSpPr>
            <p:cNvPr id="8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1443906" y="1508868"/>
              <a:ext cx="1570877" cy="382060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90117"/>
                <a:gd name="connsiteX1" fmla="*/ 1216343 w 1216343"/>
                <a:gd name="connsiteY1" fmla="*/ 2457129 h 2490117"/>
                <a:gd name="connsiteX0" fmla="*/ 0 w 1198678"/>
                <a:gd name="connsiteY0" fmla="*/ 0 h 1102761"/>
                <a:gd name="connsiteX1" fmla="*/ 1198678 w 1198678"/>
                <a:gd name="connsiteY1" fmla="*/ 323940 h 1102761"/>
                <a:gd name="connsiteX0" fmla="*/ 0 w 1198678"/>
                <a:gd name="connsiteY0" fmla="*/ 0 h 1637508"/>
                <a:gd name="connsiteX1" fmla="*/ 1198678 w 1198678"/>
                <a:gd name="connsiteY1" fmla="*/ 323940 h 163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8678" h="1637508">
                  <a:moveTo>
                    <a:pt x="0" y="0"/>
                  </a:moveTo>
                  <a:cubicBezTo>
                    <a:pt x="267273" y="2171286"/>
                    <a:pt x="703030" y="2083864"/>
                    <a:pt x="1198678" y="3239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14783" y="1563345"/>
              <a:ext cx="267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lege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08074" y="1687187"/>
            <a:ext cx="5567185" cy="2056385"/>
            <a:chOff x="838201" y="1729047"/>
            <a:chExt cx="5567185" cy="2056385"/>
          </a:xfrm>
        </p:grpSpPr>
        <p:sp>
          <p:nvSpPr>
            <p:cNvPr id="12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280153" y="2517795"/>
              <a:ext cx="1594027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9877" y="3200657"/>
              <a:ext cx="3485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samenvoegen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9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5147381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</a:t>
            </a: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516713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</a:t>
            </a: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  </a:t>
            </a: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255377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(antwoord)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11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jcpbg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3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5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8" grpId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optellen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(a, b):</a:t>
            </a:r>
          </a:p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en-US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b</a:t>
            </a: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6141" y="1267252"/>
            <a:ext cx="4688235" cy="2499003"/>
            <a:chOff x="726141" y="2376000"/>
            <a:chExt cx="4688235" cy="2499003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26141" y="2376000"/>
              <a:ext cx="6992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046556" y="2521902"/>
              <a:ext cx="4367820" cy="2353101"/>
              <a:chOff x="1466105" y="2578779"/>
              <a:chExt cx="4367820" cy="235310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466105" y="2578779"/>
                <a:ext cx="1325812" cy="2126035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2858649">
                    <a:moveTo>
                      <a:pt x="0" y="0"/>
                    </a:moveTo>
                    <a:cubicBezTo>
                      <a:pt x="2306" y="2121678"/>
                      <a:pt x="376637" y="2651384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91916" y="4347105"/>
                <a:ext cx="30420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inspringen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25033" y="89715"/>
            <a:ext cx="7294967" cy="1124451"/>
            <a:chOff x="738032" y="1274609"/>
            <a:chExt cx="5675364" cy="1124451"/>
          </a:xfrm>
        </p:grpSpPr>
        <p:sp>
          <p:nvSpPr>
            <p:cNvPr id="18" name="Oval 5"/>
            <p:cNvSpPr/>
            <p:nvPr/>
          </p:nvSpPr>
          <p:spPr>
            <a:xfrm>
              <a:off x="738032" y="1729047"/>
              <a:ext cx="549300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V="1">
              <a:off x="1287332" y="1491136"/>
              <a:ext cx="1718445" cy="31165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90117"/>
                <a:gd name="connsiteX1" fmla="*/ 1216343 w 1216343"/>
                <a:gd name="connsiteY1" fmla="*/ 2457129 h 2490117"/>
                <a:gd name="connsiteX0" fmla="*/ 0 w 1198678"/>
                <a:gd name="connsiteY0" fmla="*/ 0 h 1102761"/>
                <a:gd name="connsiteX1" fmla="*/ 1198678 w 1198678"/>
                <a:gd name="connsiteY1" fmla="*/ 323940 h 1102761"/>
                <a:gd name="connsiteX0" fmla="*/ 0 w 1198678"/>
                <a:gd name="connsiteY0" fmla="*/ 0 h 1637508"/>
                <a:gd name="connsiteX1" fmla="*/ 1198678 w 1198678"/>
                <a:gd name="connsiteY1" fmla="*/ 323940 h 1637508"/>
                <a:gd name="connsiteX0" fmla="*/ 0 w 1191806"/>
                <a:gd name="connsiteY0" fmla="*/ 0 h 2211814"/>
                <a:gd name="connsiteX1" fmla="*/ 1191806 w 1191806"/>
                <a:gd name="connsiteY1" fmla="*/ 1266512 h 2211814"/>
                <a:gd name="connsiteX0" fmla="*/ 0 w 1191806"/>
                <a:gd name="connsiteY0" fmla="*/ 0 h 1713503"/>
                <a:gd name="connsiteX1" fmla="*/ 1191806 w 1191806"/>
                <a:gd name="connsiteY1" fmla="*/ 1266512 h 171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1806" h="1713503">
                  <a:moveTo>
                    <a:pt x="0" y="0"/>
                  </a:moveTo>
                  <a:cubicBezTo>
                    <a:pt x="267273" y="2171286"/>
                    <a:pt x="599959" y="1885431"/>
                    <a:pt x="1191806" y="126651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777" y="1274609"/>
              <a:ext cx="340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functiedeclaratie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70522" y="544152"/>
            <a:ext cx="5049478" cy="1748372"/>
            <a:chOff x="935505" y="1719903"/>
            <a:chExt cx="5049478" cy="1748372"/>
          </a:xfrm>
        </p:grpSpPr>
        <p:sp>
          <p:nvSpPr>
            <p:cNvPr id="29" name="Oval 5"/>
            <p:cNvSpPr/>
            <p:nvPr/>
          </p:nvSpPr>
          <p:spPr>
            <a:xfrm>
              <a:off x="935505" y="1719903"/>
              <a:ext cx="1203767" cy="72190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91949" y="2464735"/>
              <a:ext cx="1231090" cy="7727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96579" y="2883500"/>
              <a:ext cx="3088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parameters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18121" y="834420"/>
            <a:ext cx="4618506" cy="2431469"/>
            <a:chOff x="925233" y="1581927"/>
            <a:chExt cx="4618506" cy="2431469"/>
          </a:xfrm>
        </p:grpSpPr>
        <p:sp>
          <p:nvSpPr>
            <p:cNvPr id="33" name="Oval 5"/>
            <p:cNvSpPr/>
            <p:nvPr/>
          </p:nvSpPr>
          <p:spPr>
            <a:xfrm>
              <a:off x="925233" y="1581927"/>
              <a:ext cx="1211897" cy="867805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525856" y="2486739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60180" y="3428621"/>
              <a:ext cx="2783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resultaat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0" y="0"/>
            <a:ext cx="12192000" cy="403938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en-US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som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optellen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(3, 4)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(som)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47778" y="1482582"/>
            <a:ext cx="4669272" cy="2838373"/>
            <a:chOff x="299716" y="1507525"/>
            <a:chExt cx="4669272" cy="2838373"/>
          </a:xfrm>
        </p:grpSpPr>
        <p:sp>
          <p:nvSpPr>
            <p:cNvPr id="39" name="Oval 5"/>
            <p:cNvSpPr/>
            <p:nvPr/>
          </p:nvSpPr>
          <p:spPr>
            <a:xfrm>
              <a:off x="299716" y="1507525"/>
              <a:ext cx="2709920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07679" y="3761123"/>
              <a:ext cx="2161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aanroep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64399" y="4047744"/>
            <a:ext cx="3942525" cy="1901665"/>
            <a:chOff x="6964399" y="4047744"/>
            <a:chExt cx="3942525" cy="1901665"/>
          </a:xfrm>
        </p:grpSpPr>
        <p:sp>
          <p:nvSpPr>
            <p:cNvPr id="43" name="Rounded Rectangle 42"/>
            <p:cNvSpPr/>
            <p:nvPr/>
          </p:nvSpPr>
          <p:spPr>
            <a:xfrm>
              <a:off x="7466039" y="4047744"/>
              <a:ext cx="1440000" cy="14400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9466924" y="4047744"/>
              <a:ext cx="1440000" cy="14400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466924" y="5487744"/>
              <a:ext cx="14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Lucida Console" charset="0"/>
                  <a:ea typeface="Lucida Console" charset="0"/>
                  <a:cs typeface="Lucida Console" charset="0"/>
                </a:rPr>
                <a:t>b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64399" y="5487743"/>
              <a:ext cx="2443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Lucida Console" charset="0"/>
                  <a:ea typeface="Lucida Console" charset="0"/>
                  <a:cs typeface="Lucida Console" charset="0"/>
                </a:rPr>
                <a:t>a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701944" y="4167579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02830" y="4167578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9466924" y="4039386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466924" y="5479386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som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02830" y="4159220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54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7" grpId="0"/>
      <p:bldP spid="47" grpId="1"/>
      <p:bldP spid="48" grpId="0"/>
      <p:bldP spid="48" grpId="1"/>
      <p:bldP spid="50" grpId="0" animBg="1"/>
      <p:bldP spid="50" grpId="1" animBg="1"/>
      <p:bldP spid="51" grpId="0"/>
      <p:bldP spid="51" grpId="1"/>
      <p:bldP spid="52" grpId="0"/>
      <p:bldP spid="5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9272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25428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0433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caesar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(woord, verschuiving):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362277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31693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</a:t>
            </a: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255377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       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255377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antwoord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31693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Lucida Console" charset="0"/>
                <a:cs typeface="Lucida Console" charset="0"/>
              </a:rPr>
              <a:t>    return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705559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nl-NL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(caesar(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))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1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jcpbg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2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05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5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05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05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07 0.05486 L 0.06016 -0.05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2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07 0.05486 L 0.06016 -0.05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2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07 0.05486 L 0.06016 -0.05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6016 -0.05046 L 0.075 -0.0560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(caesar(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latin typeface="Lucida Console" charset="0"/>
                <a:ea typeface="Lucida Console" charset="0"/>
                <a:cs typeface="Lucida Console" charset="0"/>
              </a:rPr>
              <a:t>jcpbg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, -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))</a:t>
            </a: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hanze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NL" sz="3600" b="1"/>
              <a:t>Opdrachten staan hier:</a:t>
            </a:r>
          </a:p>
          <a:p>
            <a:pPr marL="0" indent="0" algn="ctr">
              <a:buNone/>
            </a:pPr>
            <a:endParaRPr lang="nl-NL" sz="3600" b="1"/>
          </a:p>
          <a:p>
            <a:pPr algn="ctr"/>
            <a:r>
              <a:rPr lang="nl-NL" sz="3600" b="1"/>
              <a:t>https</a:t>
            </a:r>
            <a:r>
              <a:rPr lang="nl-NL" sz="3600" b="1" dirty="0"/>
              <a:t>://github.com/hanzetechnasium/geheim</a:t>
            </a:r>
          </a:p>
        </p:txBody>
      </p:sp>
    </p:spTree>
    <p:extLst>
      <p:ext uri="{BB962C8B-B14F-4D97-AF65-F5344CB8AC3E}">
        <p14:creationId xmlns:p14="http://schemas.microsoft.com/office/powerpoint/2010/main" val="266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8E2CA16-018D-2163-8B00-5BF4A9C7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46" y="132213"/>
            <a:ext cx="12192000" cy="647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CF5A5-36F4-BA47-A5F4-5C91ACE5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50F491-6C55-F840-A2D3-03AF2247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C4110-5B64-6D45-98F8-BD1D3EBE55C5}"/>
              </a:ext>
            </a:extLst>
          </p:cNvPr>
          <p:cNvSpPr txBox="1"/>
          <p:nvPr/>
        </p:nvSpPr>
        <p:spPr>
          <a:xfrm>
            <a:off x="0" y="4871258"/>
            <a:ext cx="12577010" cy="2069616"/>
          </a:xfrm>
          <a:prstGeom prst="rect">
            <a:avLst/>
          </a:prstGeom>
          <a:noFill/>
        </p:spPr>
        <p:txBody>
          <a:bodyPr wrap="square" lIns="720000" tIns="720000" rIns="720000" bIns="720000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https://replit.com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B4E2A-9220-B841-B2BF-59429B45B48C}"/>
              </a:ext>
            </a:extLst>
          </p:cNvPr>
          <p:cNvGrpSpPr/>
          <p:nvPr/>
        </p:nvGrpSpPr>
        <p:grpSpPr>
          <a:xfrm>
            <a:off x="6288505" y="1206049"/>
            <a:ext cx="5101229" cy="1265811"/>
            <a:chOff x="7102771" y="33577"/>
            <a:chExt cx="5101229" cy="1265811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64322B7D-9BDC-3845-B258-06609805E88A}"/>
                </a:ext>
              </a:extLst>
            </p:cNvPr>
            <p:cNvSpPr/>
            <p:nvPr/>
          </p:nvSpPr>
          <p:spPr>
            <a:xfrm>
              <a:off x="11353800" y="33577"/>
              <a:ext cx="850200" cy="584776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F7EE844-00F0-F14A-9CD6-8459585F4ABE}"/>
                </a:ext>
              </a:extLst>
            </p:cNvPr>
            <p:cNvSpPr/>
            <p:nvPr/>
          </p:nvSpPr>
          <p:spPr>
            <a:xfrm flipH="1">
              <a:off x="10619432" y="714613"/>
              <a:ext cx="1159467" cy="58477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343D3A-7663-4649-9094-D22341C98038}"/>
                </a:ext>
              </a:extLst>
            </p:cNvPr>
            <p:cNvSpPr txBox="1"/>
            <p:nvPr/>
          </p:nvSpPr>
          <p:spPr>
            <a:xfrm>
              <a:off x="7102771" y="714612"/>
              <a:ext cx="3863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account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maken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2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9A49-BE1C-1A45-87D2-EC499560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2BAE-F4A9-2F49-A3E9-0759615F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749ADB8-390A-B7B4-AE00-AF608F51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440" y="681037"/>
            <a:ext cx="3602101" cy="5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6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8C1D89D5-85F5-E939-5A94-4388C4F1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440112"/>
            <a:ext cx="12192000" cy="597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EDA7D-A80A-BC48-A8E0-F1F8545A610C}"/>
              </a:ext>
            </a:extLst>
          </p:cNvPr>
          <p:cNvSpPr txBox="1"/>
          <p:nvPr/>
        </p:nvSpPr>
        <p:spPr>
          <a:xfrm>
            <a:off x="2383585" y="225932"/>
            <a:ext cx="7673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kies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python </a:t>
            </a:r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als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1 van de 3 </a:t>
            </a:r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talen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waar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je in </a:t>
            </a:r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geïnteresseerd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bent</a:t>
            </a:r>
          </a:p>
        </p:txBody>
      </p:sp>
    </p:spTree>
    <p:extLst>
      <p:ext uri="{BB962C8B-B14F-4D97-AF65-F5344CB8AC3E}">
        <p14:creationId xmlns:p14="http://schemas.microsoft.com/office/powerpoint/2010/main" val="1632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F74D8216-A1CF-451F-B32D-A591AD7F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507"/>
            <a:ext cx="12192000" cy="579098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EF9508B-8D49-884B-92E3-9345696413D7}"/>
              </a:ext>
            </a:extLst>
          </p:cNvPr>
          <p:cNvGrpSpPr/>
          <p:nvPr/>
        </p:nvGrpSpPr>
        <p:grpSpPr>
          <a:xfrm>
            <a:off x="4326737" y="3144352"/>
            <a:ext cx="5058077" cy="2716027"/>
            <a:chOff x="533066" y="1731518"/>
            <a:chExt cx="4397491" cy="1878979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8C126F95-F804-2749-BC44-78CF258B950A}"/>
                </a:ext>
              </a:extLst>
            </p:cNvPr>
            <p:cNvSpPr/>
            <p:nvPr/>
          </p:nvSpPr>
          <p:spPr>
            <a:xfrm>
              <a:off x="533066" y="1731518"/>
              <a:ext cx="1038547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1A98926-AD4B-EA43-B3B8-C888DC2AADFA}"/>
                </a:ext>
              </a:extLst>
            </p:cNvPr>
            <p:cNvSpPr/>
            <p:nvPr/>
          </p:nvSpPr>
          <p:spPr>
            <a:xfrm>
              <a:off x="1280153" y="2517796"/>
              <a:ext cx="1594027" cy="37259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F9C51F-2C54-8947-9C75-C391E3DC1EEC}"/>
                </a:ext>
              </a:extLst>
            </p:cNvPr>
            <p:cNvSpPr txBox="1"/>
            <p:nvPr/>
          </p:nvSpPr>
          <p:spPr>
            <a:xfrm>
              <a:off x="1571613" y="3025722"/>
              <a:ext cx="33589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kies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hier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77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7756C537-136B-8922-79CF-A69B2897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77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203344C-C0DF-0B44-9084-B00BFDF74F92}"/>
              </a:ext>
            </a:extLst>
          </p:cNvPr>
          <p:cNvGrpSpPr/>
          <p:nvPr/>
        </p:nvGrpSpPr>
        <p:grpSpPr>
          <a:xfrm>
            <a:off x="2289396" y="1168641"/>
            <a:ext cx="4452437" cy="2278034"/>
            <a:chOff x="2232480" y="0"/>
            <a:chExt cx="4452437" cy="227803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CCDBFA-7A59-3643-A536-9B48F2604614}"/>
                </a:ext>
              </a:extLst>
            </p:cNvPr>
            <p:cNvSpPr/>
            <p:nvPr/>
          </p:nvSpPr>
          <p:spPr>
            <a:xfrm>
              <a:off x="5490361" y="0"/>
              <a:ext cx="1194556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DA42C72-D09F-AB40-AF3E-84E729D844CF}"/>
                </a:ext>
              </a:extLst>
            </p:cNvPr>
            <p:cNvSpPr/>
            <p:nvPr/>
          </p:nvSpPr>
          <p:spPr>
            <a:xfrm flipH="1">
              <a:off x="5126709" y="788820"/>
              <a:ext cx="969291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83DEB2-AB74-444E-88DB-F1E7D643E87C}"/>
                </a:ext>
              </a:extLst>
            </p:cNvPr>
            <p:cNvSpPr txBox="1"/>
            <p:nvPr/>
          </p:nvSpPr>
          <p:spPr>
            <a:xfrm>
              <a:off x="2232480" y="1693259"/>
              <a:ext cx="3863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code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uitvoeren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AF9CAE-701D-4E47-B1CC-326341A01EA7}"/>
              </a:ext>
            </a:extLst>
          </p:cNvPr>
          <p:cNvGrpSpPr/>
          <p:nvPr/>
        </p:nvGrpSpPr>
        <p:grpSpPr>
          <a:xfrm>
            <a:off x="7795597" y="1002303"/>
            <a:ext cx="4156726" cy="2636199"/>
            <a:chOff x="2528191" y="0"/>
            <a:chExt cx="4156726" cy="2328059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13568821-0A1F-F948-885C-DFE7FCF01290}"/>
                </a:ext>
              </a:extLst>
            </p:cNvPr>
            <p:cNvSpPr/>
            <p:nvPr/>
          </p:nvSpPr>
          <p:spPr>
            <a:xfrm>
              <a:off x="5490361" y="0"/>
              <a:ext cx="1194556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DFCD8F9-E685-F446-BA98-DCEE33FA26D8}"/>
                </a:ext>
              </a:extLst>
            </p:cNvPr>
            <p:cNvSpPr/>
            <p:nvPr/>
          </p:nvSpPr>
          <p:spPr>
            <a:xfrm flipH="1">
              <a:off x="5382753" y="788820"/>
              <a:ext cx="713246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724FA5-8BB3-D146-AA47-FD82B5A5E054}"/>
                </a:ext>
              </a:extLst>
            </p:cNvPr>
            <p:cNvSpPr txBox="1"/>
            <p:nvPr/>
          </p:nvSpPr>
          <p:spPr>
            <a:xfrm>
              <a:off x="2528191" y="1743284"/>
              <a:ext cx="34055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scherm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delen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0B8F-5ECC-1B46-9717-A087AE42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DC458533-19B5-C3C0-A9CE-4348C6B1D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919" y="124823"/>
            <a:ext cx="5753508" cy="4351338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10E1F4-BD30-1A47-9289-837F6FA2E4E7}"/>
              </a:ext>
            </a:extLst>
          </p:cNvPr>
          <p:cNvGrpSpPr/>
          <p:nvPr/>
        </p:nvGrpSpPr>
        <p:grpSpPr>
          <a:xfrm>
            <a:off x="3816625" y="765983"/>
            <a:ext cx="4445300" cy="2119284"/>
            <a:chOff x="2239617" y="0"/>
            <a:chExt cx="4445300" cy="21192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9AEC52-9AB7-8649-8A05-C63D27AC85AF}"/>
                </a:ext>
              </a:extLst>
            </p:cNvPr>
            <p:cNvSpPr/>
            <p:nvPr/>
          </p:nvSpPr>
          <p:spPr>
            <a:xfrm>
              <a:off x="5490361" y="0"/>
              <a:ext cx="1194556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ECC57C5-9B39-AE48-A705-D8267DACE75E}"/>
                </a:ext>
              </a:extLst>
            </p:cNvPr>
            <p:cNvSpPr/>
            <p:nvPr/>
          </p:nvSpPr>
          <p:spPr>
            <a:xfrm flipH="1">
              <a:off x="5126709" y="788820"/>
              <a:ext cx="969291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DC5F5-3E31-004A-BE29-01DCF7B4A866}"/>
                </a:ext>
              </a:extLst>
            </p:cNvPr>
            <p:cNvSpPr txBox="1"/>
            <p:nvPr/>
          </p:nvSpPr>
          <p:spPr>
            <a:xfrm>
              <a:off x="2239617" y="1534509"/>
              <a:ext cx="29970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uitnodigen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5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3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2440" y="343743"/>
            <a:ext cx="4408842" cy="2838373"/>
            <a:chOff x="838201" y="1507525"/>
            <a:chExt cx="4408842" cy="2838373"/>
          </a:xfrm>
        </p:grpSpPr>
        <p:sp>
          <p:nvSpPr>
            <p:cNvPr id="7" name="Oval 5"/>
            <p:cNvSpPr/>
            <p:nvPr/>
          </p:nvSpPr>
          <p:spPr>
            <a:xfrm>
              <a:off x="838201" y="1507525"/>
              <a:ext cx="1435444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7679" y="3761123"/>
              <a:ext cx="24393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variabele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39065" y="567736"/>
            <a:ext cx="4756057" cy="2053914"/>
            <a:chOff x="839771" y="1731518"/>
            <a:chExt cx="4756057" cy="2053914"/>
          </a:xfrm>
        </p:grpSpPr>
        <p:sp>
          <p:nvSpPr>
            <p:cNvPr id="11" name="Oval 5"/>
            <p:cNvSpPr/>
            <p:nvPr/>
          </p:nvSpPr>
          <p:spPr>
            <a:xfrm>
              <a:off x="839771" y="1731518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280153" y="2517795"/>
              <a:ext cx="1594027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9877" y="3200657"/>
              <a:ext cx="267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waarde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9468000" y="4046400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000" y="669600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nummer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8000" y="684000"/>
            <a:ext cx="109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12192000" cy="219272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Lucida Console" charset="0"/>
                <a:cs typeface="Lucida Console" charset="0"/>
              </a:rPr>
              <a:t>5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5024" y="1046198"/>
            <a:ext cx="109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31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C 0.08398 0.51528 0.44752 0.71412 0.73359 0.70347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3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16667E-7 -3.33333E-6 C 0.23763 0.00232 0.58164 0.27408 0.63672 0.58125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36" y="2905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7 -1.11111E-6 C 0.23763 0.00232 0.58086 0.21852 0.6362 0.5298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10" y="2648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5" grpId="1"/>
      <p:bldP spid="17" grpId="0"/>
      <p:bldP spid="17" grpId="1"/>
      <p:bldP spid="17" grpId="2"/>
      <p:bldP spid="17" grpId="3"/>
      <p:bldP spid="22" grpId="0"/>
      <p:bldP spid="23" grpId="0"/>
      <p:bldP spid="23" grpId="1"/>
      <p:bldP spid="23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799</Words>
  <Application>Microsoft Office PowerPoint</Application>
  <PresentationFormat>Breedbeeld</PresentationFormat>
  <Paragraphs>360</Paragraphs>
  <Slides>27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Lucida Console</vt:lpstr>
      <vt:lpstr>Lucida Handwriting</vt:lpstr>
      <vt:lpstr>Monaco</vt:lpstr>
      <vt:lpstr>Office Theme</vt:lpstr>
      <vt:lpstr>Python</vt:lpstr>
      <vt:lpstr>Python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Broek R van den, Ralf</dc:creator>
  <cp:lastModifiedBy>Hofwegen AMH van, Arnold</cp:lastModifiedBy>
  <cp:revision>12</cp:revision>
  <dcterms:created xsi:type="dcterms:W3CDTF">2020-11-16T08:31:49Z</dcterms:created>
  <dcterms:modified xsi:type="dcterms:W3CDTF">2023-11-30T12:08:38Z</dcterms:modified>
</cp:coreProperties>
</file>