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4"/>
    <p:sldMasterId id="2147483681" r:id="rId5"/>
    <p:sldMasterId id="2147483675" r:id="rId6"/>
    <p:sldMasterId id="2147483871" r:id="rId7"/>
    <p:sldMasterId id="2147483857" r:id="rId8"/>
  </p:sldMasterIdLst>
  <p:notesMasterIdLst>
    <p:notesMasterId r:id="rId22"/>
  </p:notesMasterIdLst>
  <p:handoutMasterIdLst>
    <p:handoutMasterId r:id="rId23"/>
  </p:handoutMasterIdLst>
  <p:sldIdLst>
    <p:sldId id="291" r:id="rId9"/>
    <p:sldId id="314" r:id="rId10"/>
    <p:sldId id="313" r:id="rId11"/>
    <p:sldId id="315" r:id="rId12"/>
    <p:sldId id="316" r:id="rId13"/>
    <p:sldId id="317" r:id="rId14"/>
    <p:sldId id="319" r:id="rId15"/>
    <p:sldId id="318" r:id="rId16"/>
    <p:sldId id="325" r:id="rId17"/>
    <p:sldId id="326" r:id="rId18"/>
    <p:sldId id="324" r:id="rId19"/>
    <p:sldId id="323" r:id="rId20"/>
    <p:sldId id="259" r:id="rId21"/>
  </p:sldIdLst>
  <p:sldSz cx="9144000" cy="5143500" type="screen16x9"/>
  <p:notesSz cx="6669088" cy="98726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5">
          <p15:clr>
            <a:srgbClr val="A4A3A4"/>
          </p15:clr>
        </p15:guide>
        <p15:guide id="2" pos="7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EE7F00"/>
    <a:srgbClr val="343434"/>
    <a:srgbClr val="3E3E3D"/>
    <a:srgbClr val="E86A16"/>
    <a:srgbClr val="E05413"/>
    <a:srgbClr val="E76A17"/>
    <a:srgbClr val="DF6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2190" autoAdjust="0"/>
  </p:normalViewPr>
  <p:slideViewPr>
    <p:cSldViewPr>
      <p:cViewPr varScale="1">
        <p:scale>
          <a:sx n="79" d="100"/>
          <a:sy n="79" d="100"/>
        </p:scale>
        <p:origin x="108" y="666"/>
      </p:cViewPr>
      <p:guideLst>
        <p:guide orient="horz" pos="645"/>
        <p:guide pos="7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1" d="100"/>
          <a:sy n="131" d="100"/>
        </p:scale>
        <p:origin x="-3896" y="-120"/>
      </p:cViewPr>
      <p:guideLst>
        <p:guide orient="horz" pos="3110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06" tIns="45153" rIns="90306" bIns="4515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112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06" tIns="45153" rIns="90306" bIns="4515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12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8892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06" tIns="45153" rIns="90306" bIns="45153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112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380538"/>
            <a:ext cx="28892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06" tIns="45153" rIns="90306" bIns="4515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F143D3C-A161-4EB5-A36F-69A0EF82AABB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2800894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06" tIns="45153" rIns="90306" bIns="4515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latin typeface="Arial" charset="0"/>
                <a:ea typeface="ＭＳ Ｐゴシック" pitchFamily="112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06" tIns="45153" rIns="90306" bIns="4515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latin typeface="Arial" charset="0"/>
                <a:ea typeface="ＭＳ Ｐゴシック" pitchFamily="112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275" y="739775"/>
            <a:ext cx="6586538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89475"/>
            <a:ext cx="4891088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06" tIns="45153" rIns="90306" bIns="451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Klik om de tekststijl van het model te bewerken</a:t>
            </a:r>
          </a:p>
          <a:p>
            <a:pPr lvl="1"/>
            <a:r>
              <a:rPr lang="en-US" noProof="0"/>
              <a:t>Tweede niveau</a:t>
            </a:r>
          </a:p>
          <a:p>
            <a:pPr lvl="2"/>
            <a:r>
              <a:rPr lang="en-US" noProof="0"/>
              <a:t>Derde niveau</a:t>
            </a:r>
          </a:p>
          <a:p>
            <a:pPr lvl="3"/>
            <a:r>
              <a:rPr lang="en-US" noProof="0"/>
              <a:t>Vierde niveau</a:t>
            </a:r>
          </a:p>
          <a:p>
            <a:pPr lvl="4"/>
            <a:r>
              <a:rPr lang="en-US" noProof="0"/>
              <a:t>Vijfde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8892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06" tIns="45153" rIns="90306" bIns="45153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latin typeface="Arial" charset="0"/>
                <a:ea typeface="ＭＳ Ｐゴシック" pitchFamily="112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380538"/>
            <a:ext cx="28892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06" tIns="45153" rIns="90306" bIns="45153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30B5B84-1581-4855-94A5-A2DA791ACD01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8380787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2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2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2" charset="-128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2" charset="-128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2" charset="-128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>
                <a:latin typeface="Arial" panose="020B0604020202020204" pitchFamily="34" charset="0"/>
                <a:ea typeface="ＭＳ Ｐゴシック" panose="020B0600070205080204" pitchFamily="34" charset="-128"/>
              </a:rPr>
              <a:t>Welkom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F56CDD1-9B86-41AC-A3D4-682052F606B0}" type="slidenum">
              <a:rPr lang="nl-NL" altLang="nl-NL" sz="1200" baseline="0" smtClean="0"/>
              <a:pPr/>
              <a:t>1</a:t>
            </a:fld>
            <a:endParaRPr lang="nl-NL" altLang="nl-NL" sz="1200" baseline="0"/>
          </a:p>
        </p:txBody>
      </p:sp>
    </p:spTree>
    <p:extLst>
      <p:ext uri="{BB962C8B-B14F-4D97-AF65-F5344CB8AC3E}">
        <p14:creationId xmlns:p14="http://schemas.microsoft.com/office/powerpoint/2010/main" val="600982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Hier een 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98AB49-F73B-4A06-B27F-EB60EF46E870}" type="slidenum">
              <a:rPr lang="nl-NL" altLang="nl-NL" sz="1200" baseline="0" smtClean="0"/>
              <a:pPr/>
              <a:t>10</a:t>
            </a:fld>
            <a:endParaRPr lang="nl-NL" altLang="nl-NL" sz="1200" baseline="0"/>
          </a:p>
        </p:txBody>
      </p:sp>
    </p:spTree>
    <p:extLst>
      <p:ext uri="{BB962C8B-B14F-4D97-AF65-F5344CB8AC3E}">
        <p14:creationId xmlns:p14="http://schemas.microsoft.com/office/powerpoint/2010/main" val="4063819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Hier een 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98AB49-F73B-4A06-B27F-EB60EF46E870}" type="slidenum">
              <a:rPr lang="nl-NL" altLang="nl-NL" sz="1200" baseline="0" smtClean="0"/>
              <a:pPr/>
              <a:t>11</a:t>
            </a:fld>
            <a:endParaRPr lang="nl-NL" altLang="nl-NL" sz="1200" baseline="0"/>
          </a:p>
        </p:txBody>
      </p:sp>
    </p:spTree>
    <p:extLst>
      <p:ext uri="{BB962C8B-B14F-4D97-AF65-F5344CB8AC3E}">
        <p14:creationId xmlns:p14="http://schemas.microsoft.com/office/powerpoint/2010/main" val="1025597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Deze mag overgeslagen van mij (</a:t>
            </a:r>
            <a:r>
              <a:rPr lang="nl-NL" altLang="nl-NL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AvH</a:t>
            </a:r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98AB49-F73B-4A06-B27F-EB60EF46E870}" type="slidenum">
              <a:rPr lang="nl-NL" altLang="nl-NL" sz="1200" baseline="0" smtClean="0"/>
              <a:pPr/>
              <a:t>12</a:t>
            </a:fld>
            <a:endParaRPr lang="nl-NL" altLang="nl-NL" sz="1200" baseline="0"/>
          </a:p>
        </p:txBody>
      </p:sp>
    </p:spTree>
    <p:extLst>
      <p:ext uri="{BB962C8B-B14F-4D97-AF65-F5344CB8AC3E}">
        <p14:creationId xmlns:p14="http://schemas.microsoft.com/office/powerpoint/2010/main" val="3815354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>
                <a:latin typeface="Arial" panose="020B0604020202020204" pitchFamily="34" charset="0"/>
                <a:ea typeface="ＭＳ Ｐゴシック" panose="020B0600070205080204" pitchFamily="34" charset="-128"/>
              </a:rPr>
              <a:t>Inschrijven via studielink, voor 1 mei 2017. 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E7D3A1-C009-4161-A329-245EB7A33E6F}" type="slidenum">
              <a:rPr lang="nl-NL" altLang="nl-NL" sz="1200" baseline="0" smtClean="0"/>
              <a:pPr/>
              <a:t>13</a:t>
            </a:fld>
            <a:endParaRPr lang="nl-NL" altLang="nl-NL" sz="1200" baseline="0"/>
          </a:p>
        </p:txBody>
      </p:sp>
    </p:spTree>
    <p:extLst>
      <p:ext uri="{BB962C8B-B14F-4D97-AF65-F5344CB8AC3E}">
        <p14:creationId xmlns:p14="http://schemas.microsoft.com/office/powerpoint/2010/main" val="1358823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98AB49-F73B-4A06-B27F-EB60EF46E870}" type="slidenum">
              <a:rPr lang="nl-NL" altLang="nl-NL" sz="1200" baseline="0" smtClean="0"/>
              <a:pPr/>
              <a:t>2</a:t>
            </a:fld>
            <a:endParaRPr lang="nl-NL" altLang="nl-NL" sz="1200" baseline="0"/>
          </a:p>
        </p:txBody>
      </p:sp>
    </p:spTree>
    <p:extLst>
      <p:ext uri="{BB962C8B-B14F-4D97-AF65-F5344CB8AC3E}">
        <p14:creationId xmlns:p14="http://schemas.microsoft.com/office/powerpoint/2010/main" val="1451280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Hier een 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98AB49-F73B-4A06-B27F-EB60EF46E870}" type="slidenum">
              <a:rPr lang="nl-NL" altLang="nl-NL" sz="1200" baseline="0" smtClean="0"/>
              <a:pPr/>
              <a:t>3</a:t>
            </a:fld>
            <a:endParaRPr lang="nl-NL" altLang="nl-NL" sz="1200" baseline="0"/>
          </a:p>
        </p:txBody>
      </p:sp>
    </p:spTree>
    <p:extLst>
      <p:ext uri="{BB962C8B-B14F-4D97-AF65-F5344CB8AC3E}">
        <p14:creationId xmlns:p14="http://schemas.microsoft.com/office/powerpoint/2010/main" val="8678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Hier een 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98AB49-F73B-4A06-B27F-EB60EF46E870}" type="slidenum">
              <a:rPr lang="nl-NL" altLang="nl-NL" sz="1200" baseline="0" smtClean="0"/>
              <a:pPr/>
              <a:t>4</a:t>
            </a:fld>
            <a:endParaRPr lang="nl-NL" altLang="nl-NL" sz="1200" baseline="0"/>
          </a:p>
        </p:txBody>
      </p:sp>
    </p:spTree>
    <p:extLst>
      <p:ext uri="{BB962C8B-B14F-4D97-AF65-F5344CB8AC3E}">
        <p14:creationId xmlns:p14="http://schemas.microsoft.com/office/powerpoint/2010/main" val="3849065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Hier een 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98AB49-F73B-4A06-B27F-EB60EF46E870}" type="slidenum">
              <a:rPr lang="nl-NL" altLang="nl-NL" sz="1200" baseline="0" smtClean="0"/>
              <a:pPr/>
              <a:t>5</a:t>
            </a:fld>
            <a:endParaRPr lang="nl-NL" altLang="nl-NL" sz="1200" baseline="0"/>
          </a:p>
        </p:txBody>
      </p:sp>
    </p:spTree>
    <p:extLst>
      <p:ext uri="{BB962C8B-B14F-4D97-AF65-F5344CB8AC3E}">
        <p14:creationId xmlns:p14="http://schemas.microsoft.com/office/powerpoint/2010/main" val="3266146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Hier een 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98AB49-F73B-4A06-B27F-EB60EF46E870}" type="slidenum">
              <a:rPr lang="nl-NL" altLang="nl-NL" sz="1200" baseline="0" smtClean="0"/>
              <a:pPr/>
              <a:t>6</a:t>
            </a:fld>
            <a:endParaRPr lang="nl-NL" altLang="nl-NL" sz="1200" baseline="0"/>
          </a:p>
        </p:txBody>
      </p:sp>
    </p:spTree>
    <p:extLst>
      <p:ext uri="{BB962C8B-B14F-4D97-AF65-F5344CB8AC3E}">
        <p14:creationId xmlns:p14="http://schemas.microsoft.com/office/powerpoint/2010/main" val="585088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Hier een 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98AB49-F73B-4A06-B27F-EB60EF46E870}" type="slidenum">
              <a:rPr lang="nl-NL" altLang="nl-NL" sz="1200" baseline="0" smtClean="0"/>
              <a:pPr/>
              <a:t>7</a:t>
            </a:fld>
            <a:endParaRPr lang="nl-NL" altLang="nl-NL" sz="1200" baseline="0"/>
          </a:p>
        </p:txBody>
      </p:sp>
    </p:spTree>
    <p:extLst>
      <p:ext uri="{BB962C8B-B14F-4D97-AF65-F5344CB8AC3E}">
        <p14:creationId xmlns:p14="http://schemas.microsoft.com/office/powerpoint/2010/main" val="2659394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Hier een 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98AB49-F73B-4A06-B27F-EB60EF46E870}" type="slidenum">
              <a:rPr lang="nl-NL" altLang="nl-NL" sz="1200" baseline="0" smtClean="0"/>
              <a:pPr/>
              <a:t>8</a:t>
            </a:fld>
            <a:endParaRPr lang="nl-NL" altLang="nl-NL" sz="1200" baseline="0"/>
          </a:p>
        </p:txBody>
      </p:sp>
    </p:spTree>
    <p:extLst>
      <p:ext uri="{BB962C8B-B14F-4D97-AF65-F5344CB8AC3E}">
        <p14:creationId xmlns:p14="http://schemas.microsoft.com/office/powerpoint/2010/main" val="3737356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nl-NL" dirty="0">
                <a:latin typeface="Arial" panose="020B0604020202020204" pitchFamily="34" charset="0"/>
                <a:ea typeface="ＭＳ Ｐゴシック" panose="020B0600070205080204" pitchFamily="34" charset="-128"/>
              </a:rPr>
              <a:t>Hier een  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98AB49-F73B-4A06-B27F-EB60EF46E870}" type="slidenum">
              <a:rPr lang="nl-NL" altLang="nl-NL" sz="1200" baseline="0" smtClean="0"/>
              <a:pPr/>
              <a:t>9</a:t>
            </a:fld>
            <a:endParaRPr lang="nl-NL" altLang="nl-NL" sz="1200" baseline="0"/>
          </a:p>
        </p:txBody>
      </p:sp>
    </p:spTree>
    <p:extLst>
      <p:ext uri="{BB962C8B-B14F-4D97-AF65-F5344CB8AC3E}">
        <p14:creationId xmlns:p14="http://schemas.microsoft.com/office/powerpoint/2010/main" val="230402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5" descr="HAN_Logo2014NL_rgb_pos01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368300"/>
            <a:ext cx="2593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6424" y="3245223"/>
            <a:ext cx="7560448" cy="64951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400"/>
              </a:lnSpc>
              <a:defRPr sz="24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1146424" y="3919311"/>
            <a:ext cx="7560840" cy="1914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 baseline="0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3872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600" b="1" cap="none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4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A2798-3B4B-4B31-9ADE-12C5B73CAC54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3F4A6-FCFA-431E-9698-D11D7A94A2F0}" type="datetime1">
              <a:rPr lang="nl-NL" altLang="nl-NL"/>
              <a:pPr>
                <a:defRPr/>
              </a:pPr>
              <a:t>30-11-2023</a:t>
            </a:fld>
            <a:endParaRPr lang="nl-NL" altLang="nl-NL"/>
          </a:p>
        </p:txBody>
      </p:sp>
      <p:sp>
        <p:nvSpPr>
          <p:cNvPr id="6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</p:spTree>
    <p:extLst>
      <p:ext uri="{BB962C8B-B14F-4D97-AF65-F5344CB8AC3E}">
        <p14:creationId xmlns:p14="http://schemas.microsoft.com/office/powerpoint/2010/main" val="401846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205979"/>
            <a:ext cx="7776864" cy="85725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788024" y="1221600"/>
            <a:ext cx="3744416" cy="339447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55576" y="1221600"/>
            <a:ext cx="3744416" cy="339447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965ED-F2A2-431B-A4A5-E7CDE03E9964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32151-10FA-4383-8188-784D7A6E6273}" type="datetime1">
              <a:rPr lang="nl-NL" altLang="nl-NL"/>
              <a:pPr>
                <a:defRPr/>
              </a:pPr>
              <a:t>30-11-2023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</p:spTree>
    <p:extLst>
      <p:ext uri="{BB962C8B-B14F-4D97-AF65-F5344CB8AC3E}">
        <p14:creationId xmlns:p14="http://schemas.microsoft.com/office/powerpoint/2010/main" val="1026880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755577" y="627534"/>
            <a:ext cx="2709937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9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627534"/>
            <a:ext cx="4957390" cy="3967089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  <a:lvl2pPr>
              <a:defRPr sz="18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55577" y="1491630"/>
            <a:ext cx="2709937" cy="31029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5D12F-0EFE-4C44-A858-611FA489E161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5C0ED-977C-4998-A578-7807EC2B58EC}" type="datetime1">
              <a:rPr lang="nl-NL" altLang="nl-NL"/>
              <a:pPr>
                <a:defRPr/>
              </a:pPr>
              <a:t>30-11-2023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</p:spTree>
    <p:extLst>
      <p:ext uri="{BB962C8B-B14F-4D97-AF65-F5344CB8AC3E}">
        <p14:creationId xmlns:p14="http://schemas.microsoft.com/office/powerpoint/2010/main" val="3437072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2B6F9-F4FA-4BF0-B8A7-A74E8B65805E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F0B40-64DE-4C50-ACA4-663F490A6A19}" type="datetime1">
              <a:rPr lang="nl-NL" altLang="nl-NL"/>
              <a:pPr>
                <a:defRPr/>
              </a:pPr>
              <a:t>30-11-2023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</p:spTree>
    <p:extLst>
      <p:ext uri="{BB962C8B-B14F-4D97-AF65-F5344CB8AC3E}">
        <p14:creationId xmlns:p14="http://schemas.microsoft.com/office/powerpoint/2010/main" val="1721361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745648" y="575100"/>
            <a:ext cx="3538320" cy="23206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3600" b="1">
                <a:solidFill>
                  <a:srgbClr val="EE7F00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/>
          </p:nvPr>
        </p:nvSpPr>
        <p:spPr>
          <a:xfrm>
            <a:off x="745648" y="3057804"/>
            <a:ext cx="3538320" cy="156617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222211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35696" y="575100"/>
            <a:ext cx="5616624" cy="486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solidFill>
                  <a:srgbClr val="EE7F00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35696" y="1329612"/>
            <a:ext cx="5616624" cy="16741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rgbClr val="343434"/>
                </a:solidFill>
                <a:latin typeface="Arial"/>
                <a:cs typeface="Arial"/>
              </a:defRPr>
            </a:lvl1pPr>
            <a:lvl2pPr marL="457200" indent="0">
              <a:buFontTx/>
              <a:buNone/>
              <a:defRPr sz="1400">
                <a:solidFill>
                  <a:srgbClr val="343434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400">
                <a:solidFill>
                  <a:srgbClr val="343434"/>
                </a:solidFill>
                <a:latin typeface="Arial"/>
                <a:cs typeface="Arial"/>
              </a:defRPr>
            </a:lvl3pPr>
            <a:lvl4pPr marL="1371600" indent="0">
              <a:buFontTx/>
              <a:buNone/>
              <a:defRPr sz="1400">
                <a:solidFill>
                  <a:srgbClr val="343434"/>
                </a:solidFill>
                <a:latin typeface="Arial"/>
                <a:cs typeface="Arial"/>
              </a:defRPr>
            </a:lvl4pPr>
            <a:lvl5pPr marL="1828800" indent="0">
              <a:buFontTx/>
              <a:buNone/>
              <a:defRPr sz="1400">
                <a:solidFill>
                  <a:srgbClr val="34343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1835696" y="1005606"/>
            <a:ext cx="5616624" cy="27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 baseline="0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77169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angepaste indeli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368300"/>
            <a:ext cx="2587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1146424" y="3919311"/>
            <a:ext cx="7560840" cy="1914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 baseline="0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146424" y="3245223"/>
            <a:ext cx="7560448" cy="64951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400"/>
              </a:lnSpc>
              <a:defRPr sz="24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30409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5648" y="645590"/>
            <a:ext cx="7786800" cy="4860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3000" b="1">
                <a:solidFill>
                  <a:srgbClr val="EE7F00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45648" y="1544400"/>
            <a:ext cx="7858800" cy="307957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Tx/>
              <a:buFont typeface="Arial"/>
              <a:buChar char="•"/>
              <a:defRPr sz="1800">
                <a:solidFill>
                  <a:srgbClr val="444444"/>
                </a:solidFill>
                <a:latin typeface="Arial"/>
                <a:cs typeface="Arial"/>
              </a:defRPr>
            </a:lvl1pPr>
            <a:lvl2pPr>
              <a:buClrTx/>
              <a:defRPr sz="1800">
                <a:solidFill>
                  <a:srgbClr val="444444"/>
                </a:solidFill>
                <a:latin typeface="Arial"/>
                <a:cs typeface="Arial"/>
              </a:defRPr>
            </a:lvl2pPr>
            <a:lvl3pPr>
              <a:buClrTx/>
              <a:defRPr sz="1800">
                <a:solidFill>
                  <a:srgbClr val="444444"/>
                </a:solidFill>
                <a:latin typeface="Arial"/>
                <a:cs typeface="Arial"/>
              </a:defRPr>
            </a:lvl3pPr>
            <a:lvl4pPr>
              <a:buClrTx/>
              <a:defRPr sz="1800">
                <a:solidFill>
                  <a:srgbClr val="444444"/>
                </a:solidFill>
                <a:latin typeface="Arial"/>
                <a:cs typeface="Arial"/>
              </a:defRPr>
            </a:lvl4pPr>
            <a:lvl5pPr>
              <a:buClrTx/>
              <a:defRPr sz="1800">
                <a:solidFill>
                  <a:srgbClr val="44444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746168" y="1136883"/>
            <a:ext cx="7786800" cy="27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11E41-09B1-4585-A492-FAD1D0E08AC5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25AF5-9E7B-4661-BB66-8866EA42223F}" type="datetime1">
              <a:rPr lang="nl-NL" altLang="nl-NL"/>
              <a:pPr>
                <a:defRPr/>
              </a:pPr>
              <a:t>30-11-2023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</p:spTree>
    <p:extLst>
      <p:ext uri="{BB962C8B-B14F-4D97-AF65-F5344CB8AC3E}">
        <p14:creationId xmlns:p14="http://schemas.microsoft.com/office/powerpoint/2010/main" val="405129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600" b="1" cap="none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4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69F9A-5BD1-4DA6-BAA3-858C0ADD0EA9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5BF85-A8CA-4699-BFAA-64684499FA25}" type="datetime1">
              <a:rPr lang="nl-NL" altLang="nl-NL"/>
              <a:pPr>
                <a:defRPr/>
              </a:pPr>
              <a:t>30-11-2023</a:t>
            </a:fld>
            <a:endParaRPr lang="nl-NL" altLang="nl-NL"/>
          </a:p>
        </p:txBody>
      </p:sp>
      <p:sp>
        <p:nvSpPr>
          <p:cNvPr id="6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</p:spTree>
    <p:extLst>
      <p:ext uri="{BB962C8B-B14F-4D97-AF65-F5344CB8AC3E}">
        <p14:creationId xmlns:p14="http://schemas.microsoft.com/office/powerpoint/2010/main" val="270262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483517"/>
            <a:ext cx="7776864" cy="579711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788024" y="1221600"/>
            <a:ext cx="3744416" cy="3394472"/>
          </a:xfrm>
          <a:prstGeom prst="rect">
            <a:avLst/>
          </a:prstGeom>
        </p:spPr>
        <p:txBody>
          <a:bodyPr/>
          <a:lstStyle>
            <a:lvl1pPr>
              <a:buClr>
                <a:srgbClr val="444444"/>
              </a:buClr>
              <a:defRPr sz="1800">
                <a:solidFill>
                  <a:srgbClr val="444444"/>
                </a:solidFill>
              </a:defRPr>
            </a:lvl1pPr>
            <a:lvl2pPr>
              <a:buClrTx/>
              <a:defRPr sz="1800">
                <a:solidFill>
                  <a:srgbClr val="444444"/>
                </a:solidFill>
              </a:defRPr>
            </a:lvl2pPr>
            <a:lvl3pPr>
              <a:buClr>
                <a:srgbClr val="444444"/>
              </a:buClr>
              <a:defRPr sz="1800">
                <a:solidFill>
                  <a:srgbClr val="444444"/>
                </a:solidFill>
              </a:defRPr>
            </a:lvl3pPr>
            <a:lvl4pPr>
              <a:buClr>
                <a:srgbClr val="444444"/>
              </a:buClr>
              <a:defRPr sz="1800">
                <a:solidFill>
                  <a:srgbClr val="444444"/>
                </a:solidFill>
              </a:defRPr>
            </a:lvl4pPr>
            <a:lvl5pPr>
              <a:buClr>
                <a:srgbClr val="444444"/>
              </a:buClr>
              <a:defRPr sz="1800">
                <a:solidFill>
                  <a:srgbClr val="44444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55576" y="1221600"/>
            <a:ext cx="3744416" cy="3394472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444444"/>
                </a:solidFill>
              </a:defRPr>
            </a:lvl1pPr>
            <a:lvl2pPr>
              <a:defRPr sz="1800">
                <a:solidFill>
                  <a:srgbClr val="444444"/>
                </a:solidFill>
              </a:defRPr>
            </a:lvl2pPr>
            <a:lvl3pPr>
              <a:defRPr sz="1800">
                <a:solidFill>
                  <a:srgbClr val="444444"/>
                </a:solidFill>
              </a:defRPr>
            </a:lvl3pPr>
            <a:lvl4pPr>
              <a:defRPr sz="1800">
                <a:solidFill>
                  <a:srgbClr val="444444"/>
                </a:solidFill>
              </a:defRPr>
            </a:lvl4pPr>
            <a:lvl5pPr>
              <a:defRPr sz="1800">
                <a:solidFill>
                  <a:srgbClr val="444444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4CB59-365F-46BA-977A-31C23F848C04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0EE4D-2DD9-4D6C-8313-4474444D0AC8}" type="datetime1">
              <a:rPr lang="nl-NL" altLang="nl-NL"/>
              <a:pPr>
                <a:defRPr/>
              </a:pPr>
              <a:t>30-11-2023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</p:spTree>
    <p:extLst>
      <p:ext uri="{BB962C8B-B14F-4D97-AF65-F5344CB8AC3E}">
        <p14:creationId xmlns:p14="http://schemas.microsoft.com/office/powerpoint/2010/main" val="29259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7" y="627534"/>
            <a:ext cx="2709937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627534"/>
            <a:ext cx="4957390" cy="3967089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444444"/>
                </a:solidFill>
              </a:defRPr>
            </a:lvl1pPr>
            <a:lvl2pPr>
              <a:defRPr sz="1800">
                <a:solidFill>
                  <a:srgbClr val="444444"/>
                </a:solidFill>
              </a:defRPr>
            </a:lvl2pPr>
            <a:lvl3pPr>
              <a:defRPr sz="1800">
                <a:solidFill>
                  <a:srgbClr val="444444"/>
                </a:solidFill>
              </a:defRPr>
            </a:lvl3pPr>
            <a:lvl4pPr>
              <a:defRPr sz="1800">
                <a:solidFill>
                  <a:srgbClr val="444444"/>
                </a:solidFill>
              </a:defRPr>
            </a:lvl4pPr>
            <a:lvl5pPr>
              <a:defRPr sz="1800">
                <a:solidFill>
                  <a:srgbClr val="444444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55577" y="1491630"/>
            <a:ext cx="2709937" cy="31029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44444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B578F-6662-4923-8C21-E1462B485CAA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E8A31-1F64-4A39-B7AD-6008DA1C0D25}" type="datetime1">
              <a:rPr lang="nl-NL" altLang="nl-NL"/>
              <a:pPr>
                <a:defRPr/>
              </a:pPr>
              <a:t>30-11-2023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</p:spTree>
    <p:extLst>
      <p:ext uri="{BB962C8B-B14F-4D97-AF65-F5344CB8AC3E}">
        <p14:creationId xmlns:p14="http://schemas.microsoft.com/office/powerpoint/2010/main" val="77385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EE7F00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DDD2C-DCCF-4050-BC58-84279A892733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D5F3F-B4BC-4BC0-ABDC-096EEBF95922}" type="datetime1">
              <a:rPr lang="nl-NL" altLang="nl-NL"/>
              <a:pPr>
                <a:defRPr/>
              </a:pPr>
              <a:t>30-11-2023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</p:spTree>
    <p:extLst>
      <p:ext uri="{BB962C8B-B14F-4D97-AF65-F5344CB8AC3E}">
        <p14:creationId xmlns:p14="http://schemas.microsoft.com/office/powerpoint/2010/main" val="218955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BA23-A5C0-E149-A901-954248D5CC17}" type="datetimeFigureOut">
              <a:rPr lang="nl-NL" smtClean="0"/>
              <a:t>30-11-2023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E9F23-DE5D-E745-BE8E-0D483B4F47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749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45648" y="1544400"/>
            <a:ext cx="7858800" cy="307957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Arial"/>
              <a:buChar char="•"/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745648" y="645590"/>
            <a:ext cx="7786800" cy="4860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3000" b="1">
                <a:solidFill>
                  <a:srgbClr val="EE7F00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9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746168" y="1136883"/>
            <a:ext cx="7786800" cy="27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5" name="Tijdelijke aanduiding voor dianummer 8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46299-DB38-4726-BC9A-2CA1441C02D1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datum 3"/>
          <p:cNvSpPr>
            <a:spLocks noGrp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80935-91B0-4050-A401-F6BA66564859}" type="datetime1">
              <a:rPr lang="nl-NL" altLang="nl-NL"/>
              <a:pPr>
                <a:defRPr/>
              </a:pPr>
              <a:t>30-11-2023</a:t>
            </a:fld>
            <a:endParaRPr lang="nl-NL" altLang="nl-NL"/>
          </a:p>
        </p:txBody>
      </p:sp>
      <p:sp>
        <p:nvSpPr>
          <p:cNvPr id="7" name="Tijdelijke aanduiding voor voettekst 7"/>
          <p:cNvSpPr>
            <a:spLocks noGrp="1"/>
          </p:cNvSpPr>
          <p:nvPr>
            <p:ph type="ftr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</p:spTree>
    <p:extLst>
      <p:ext uri="{BB962C8B-B14F-4D97-AF65-F5344CB8AC3E}">
        <p14:creationId xmlns:p14="http://schemas.microsoft.com/office/powerpoint/2010/main" val="258860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fbeelding 1" descr="payoff_neg2.pdf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503738"/>
            <a:ext cx="14001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hoek 7"/>
          <p:cNvSpPr/>
          <p:nvPr userDrawn="1"/>
        </p:nvSpPr>
        <p:spPr bwMode="auto">
          <a:xfrm>
            <a:off x="873125" y="3148013"/>
            <a:ext cx="7916863" cy="1731962"/>
          </a:xfrm>
          <a:prstGeom prst="rect">
            <a:avLst/>
          </a:prstGeom>
          <a:solidFill>
            <a:srgbClr val="E66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9" name="Rechthoek 8"/>
          <p:cNvSpPr/>
          <p:nvPr userDrawn="1"/>
        </p:nvSpPr>
        <p:spPr bwMode="auto">
          <a:xfrm>
            <a:off x="8748713" y="3435350"/>
            <a:ext cx="431800" cy="1158875"/>
          </a:xfrm>
          <a:prstGeom prst="rect">
            <a:avLst/>
          </a:prstGeom>
          <a:solidFill>
            <a:srgbClr val="E66E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nl-NL"/>
          </a:p>
        </p:txBody>
      </p:sp>
      <p:pic>
        <p:nvPicPr>
          <p:cNvPr id="1029" name="Afbeelding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4443413"/>
            <a:ext cx="1435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3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dianummer 8"/>
          <p:cNvSpPr>
            <a:spLocks noGrp="1"/>
          </p:cNvSpPr>
          <p:nvPr>
            <p:ph type="sldNum" sz="quarter" idx="4"/>
          </p:nvPr>
        </p:nvSpPr>
        <p:spPr>
          <a:xfrm>
            <a:off x="8604250" y="4767263"/>
            <a:ext cx="328613" cy="2746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aseline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CA450AA-1198-4A19-A33D-32A1AC6CC45A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55650" y="4767263"/>
            <a:ext cx="576263" cy="2746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aseline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9643D9A8-B3A5-4490-B0F8-87F88B6CD2A1}" type="datetime1">
              <a:rPr lang="nl-NL" altLang="nl-NL"/>
              <a:pPr>
                <a:defRPr/>
              </a:pPr>
              <a:t>30-11-2023</a:t>
            </a:fld>
            <a:endParaRPr lang="nl-NL" altLang="nl-NL"/>
          </a:p>
        </p:txBody>
      </p:sp>
      <p:sp>
        <p:nvSpPr>
          <p:cNvPr id="12" name="Tijdelijke aanduiding voor voettekst 7"/>
          <p:cNvSpPr>
            <a:spLocks noGrp="1"/>
          </p:cNvSpPr>
          <p:nvPr>
            <p:ph type="ftr" sz="quarter" idx="3"/>
          </p:nvPr>
        </p:nvSpPr>
        <p:spPr>
          <a:xfrm>
            <a:off x="1403350" y="4767263"/>
            <a:ext cx="2736850" cy="27463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  <p:pic>
        <p:nvPicPr>
          <p:cNvPr id="2053" name="Afbeelding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3" y="4840288"/>
            <a:ext cx="3127375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hoek 8"/>
          <p:cNvSpPr/>
          <p:nvPr userDrawn="1"/>
        </p:nvSpPr>
        <p:spPr>
          <a:xfrm>
            <a:off x="755650" y="0"/>
            <a:ext cx="7777163" cy="304800"/>
          </a:xfrm>
          <a:prstGeom prst="rect">
            <a:avLst/>
          </a:prstGeom>
          <a:solidFill>
            <a:srgbClr val="E76A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  <p:sldLayoutId id="2147484354" r:id="rId2"/>
    <p:sldLayoutId id="2147484355" r:id="rId3"/>
    <p:sldLayoutId id="2147484356" r:id="rId4"/>
    <p:sldLayoutId id="2147484357" r:id="rId5"/>
    <p:sldLayoutId id="2147484367" r:id="rId6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3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dianummer 8"/>
          <p:cNvSpPr>
            <a:spLocks noGrp="1"/>
          </p:cNvSpPr>
          <p:nvPr>
            <p:ph type="sldNum" sz="quarter" idx="4"/>
          </p:nvPr>
        </p:nvSpPr>
        <p:spPr>
          <a:xfrm>
            <a:off x="8604250" y="4767263"/>
            <a:ext cx="328613" cy="2746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aseline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06DCA2D-6CB3-4BAC-BB7F-E4FE46B18C5E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55650" y="4767263"/>
            <a:ext cx="576263" cy="2746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 baseline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5543663-785B-4026-A839-485CD920AFFB}" type="datetime1">
              <a:rPr lang="nl-NL" altLang="nl-NL"/>
              <a:pPr>
                <a:defRPr/>
              </a:pPr>
              <a:t>30-11-2023</a:t>
            </a:fld>
            <a:endParaRPr lang="nl-NL" altLang="nl-NL"/>
          </a:p>
        </p:txBody>
      </p:sp>
      <p:sp>
        <p:nvSpPr>
          <p:cNvPr id="12" name="Tijdelijke aanduiding voor voettekst 7"/>
          <p:cNvSpPr>
            <a:spLocks noGrp="1"/>
          </p:cNvSpPr>
          <p:nvPr>
            <p:ph type="ftr" sz="quarter" idx="3"/>
          </p:nvPr>
        </p:nvSpPr>
        <p:spPr>
          <a:xfrm>
            <a:off x="1403350" y="4767263"/>
            <a:ext cx="2736850" cy="27463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nl-NL"/>
              <a:t>Titel presentatie (via kop- en voettekst)</a:t>
            </a:r>
          </a:p>
        </p:txBody>
      </p:sp>
      <p:sp>
        <p:nvSpPr>
          <p:cNvPr id="7" name="Rechthoek 6"/>
          <p:cNvSpPr/>
          <p:nvPr userDrawn="1"/>
        </p:nvSpPr>
        <p:spPr>
          <a:xfrm>
            <a:off x="755650" y="0"/>
            <a:ext cx="7777163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pic>
        <p:nvPicPr>
          <p:cNvPr id="3078" name="Afbeelding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4840288"/>
            <a:ext cx="3117850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8" r:id="rId1"/>
    <p:sldLayoutId id="2147484359" r:id="rId2"/>
    <p:sldLayoutId id="2147484360" r:id="rId3"/>
    <p:sldLayoutId id="2147484361" r:id="rId4"/>
    <p:sldLayoutId id="2147484362" r:id="rId5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EE7F00"/>
          </a:solidFill>
          <a:latin typeface="Arial"/>
          <a:ea typeface="ＭＳ Ｐゴシック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E7F00"/>
          </a:solidFill>
          <a:latin typeface="Arial" charset="0"/>
          <a:ea typeface="ＭＳ Ｐゴシック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E7F00"/>
          </a:solidFill>
          <a:latin typeface="Arial" charset="0"/>
          <a:ea typeface="ＭＳ Ｐゴシック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E7F00"/>
          </a:solidFill>
          <a:latin typeface="Arial" charset="0"/>
          <a:ea typeface="ＭＳ Ｐゴシック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E7F00"/>
          </a:solidFill>
          <a:latin typeface="Arial" charset="0"/>
          <a:ea typeface="ＭＳ Ｐゴシック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rgbClr val="EE7F00"/>
          </a:solidFill>
          <a:latin typeface="Aria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rgbClr val="EE7F00"/>
          </a:solidFill>
          <a:latin typeface="Aria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rgbClr val="EE7F00"/>
          </a:solidFill>
          <a:latin typeface="Aria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rgbClr val="EE7F00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00" kern="1200">
          <a:solidFill>
            <a:schemeClr val="bg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00" kern="1200">
          <a:solidFill>
            <a:schemeClr val="bg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3000" kern="1200">
          <a:solidFill>
            <a:schemeClr val="bg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>
            <a:spLocks noChangeArrowheads="1"/>
          </p:cNvSpPr>
          <p:nvPr userDrawn="1"/>
        </p:nvSpPr>
        <p:spPr bwMode="auto">
          <a:xfrm rot="-5400000">
            <a:off x="-1312862" y="2263774"/>
            <a:ext cx="3225800" cy="615951"/>
          </a:xfrm>
          <a:prstGeom prst="rect">
            <a:avLst/>
          </a:prstGeom>
          <a:solidFill>
            <a:srgbClr val="343434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nl-NL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Rechthoek 8"/>
          <p:cNvSpPr/>
          <p:nvPr userDrawn="1"/>
        </p:nvSpPr>
        <p:spPr bwMode="auto">
          <a:xfrm rot="16200000">
            <a:off x="225426" y="433387"/>
            <a:ext cx="4552950" cy="4276725"/>
          </a:xfrm>
          <a:prstGeom prst="rect">
            <a:avLst/>
          </a:prstGeom>
          <a:solidFill>
            <a:srgbClr val="3434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pic>
        <p:nvPicPr>
          <p:cNvPr id="4100" name="Afbeelding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3" y="4840288"/>
            <a:ext cx="3127375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66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6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eperen 2"/>
          <p:cNvGrpSpPr>
            <a:grpSpLocks/>
          </p:cNvGrpSpPr>
          <p:nvPr userDrawn="1"/>
        </p:nvGrpSpPr>
        <p:grpSpPr bwMode="auto">
          <a:xfrm>
            <a:off x="1692275" y="0"/>
            <a:ext cx="5903913" cy="3122613"/>
            <a:chOff x="1692275" y="0"/>
            <a:chExt cx="5903913" cy="4162425"/>
          </a:xfrm>
        </p:grpSpPr>
        <p:sp>
          <p:nvSpPr>
            <p:cNvPr id="2" name="Rechthoek 1"/>
            <p:cNvSpPr>
              <a:spLocks noChangeArrowheads="1"/>
            </p:cNvSpPr>
            <p:nvPr userDrawn="1"/>
          </p:nvSpPr>
          <p:spPr bwMode="auto">
            <a:xfrm>
              <a:off x="2555875" y="0"/>
              <a:ext cx="4132263" cy="5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nl-NL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>
              <a:off x="1692275" y="416878"/>
              <a:ext cx="5903913" cy="3745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pic>
        <p:nvPicPr>
          <p:cNvPr id="5123" name="Afbeelding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4840288"/>
            <a:ext cx="3162300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63" r:id="rId1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3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jdelijke aanduiding voor tekst 1"/>
          <p:cNvSpPr>
            <a:spLocks noGrp="1"/>
          </p:cNvSpPr>
          <p:nvPr>
            <p:ph type="body" sz="quarter" idx="13"/>
          </p:nvPr>
        </p:nvSpPr>
        <p:spPr bwMode="auto">
          <a:xfrm>
            <a:off x="1146175" y="3919538"/>
            <a:ext cx="7561263" cy="190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nl-NL" altLang="nl-NL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Keuze college cryptografie</a:t>
            </a:r>
          </a:p>
          <a:p>
            <a:r>
              <a:rPr lang="nl-NL" altLang="nl-NL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267" name="Titel 2"/>
          <p:cNvSpPr>
            <a:spLocks noGrp="1"/>
          </p:cNvSpPr>
          <p:nvPr>
            <p:ph type="title"/>
          </p:nvPr>
        </p:nvSpPr>
        <p:spPr bwMode="auto">
          <a:xfrm>
            <a:off x="1146175" y="3244850"/>
            <a:ext cx="7561263" cy="649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nl-NL" altLang="nl-NL" sz="4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HBO-ICT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F84AA0-6B96-4B38-9267-48ED1DD23BDD}" type="slidenum">
              <a:rPr lang="nl-NL" altLang="nl-NL" sz="1000" baseline="0" smtClean="0">
                <a:solidFill>
                  <a:srgbClr val="898989"/>
                </a:solidFill>
              </a:rPr>
              <a:pPr/>
              <a:t>10</a:t>
            </a:fld>
            <a:endParaRPr lang="nl-NL" altLang="nl-NL" sz="1000" baseline="0">
              <a:solidFill>
                <a:srgbClr val="898989"/>
              </a:solidFill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611188" y="728663"/>
            <a:ext cx="6337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nl-NL" sz="2800" b="1" baseline="0" dirty="0" err="1">
                <a:solidFill>
                  <a:srgbClr val="EE7F00"/>
                </a:solidFill>
                <a:cs typeface="Arial" panose="020B0604020202020204" pitchFamily="34" charset="0"/>
              </a:rPr>
              <a:t>Copriem</a:t>
            </a:r>
            <a:endParaRPr lang="nl-NL" altLang="nl-NL" sz="2800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845465A6-5740-497C-A98F-D48DF1384530}"/>
              </a:ext>
            </a:extLst>
          </p:cNvPr>
          <p:cNvSpPr/>
          <p:nvPr/>
        </p:nvSpPr>
        <p:spPr>
          <a:xfrm>
            <a:off x="1115616" y="1419622"/>
            <a:ext cx="5112568" cy="14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nl-NL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Getallen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die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Relatief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priem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zijn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hebben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geen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gemeenschappelijke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deler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groter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dan 1.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959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F84AA0-6B96-4B38-9267-48ED1DD23BDD}" type="slidenum">
              <a:rPr lang="nl-NL" altLang="nl-NL" sz="1000" baseline="0" smtClean="0">
                <a:solidFill>
                  <a:srgbClr val="898989"/>
                </a:solidFill>
              </a:rPr>
              <a:pPr/>
              <a:t>11</a:t>
            </a:fld>
            <a:endParaRPr lang="nl-NL" altLang="nl-NL" sz="1000" baseline="0">
              <a:solidFill>
                <a:srgbClr val="898989"/>
              </a:solidFill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611188" y="699542"/>
            <a:ext cx="6337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nl-NL" sz="2800" b="1" baseline="0" dirty="0" err="1">
                <a:solidFill>
                  <a:srgbClr val="EE7F00"/>
                </a:solidFill>
                <a:cs typeface="Arial" panose="020B0604020202020204" pitchFamily="34" charset="0"/>
              </a:rPr>
              <a:t>Kgv</a:t>
            </a:r>
            <a:r>
              <a:rPr lang="nl-NL" altLang="nl-NL" sz="2800" b="1" baseline="0" dirty="0">
                <a:solidFill>
                  <a:srgbClr val="EE7F00"/>
                </a:solidFill>
                <a:cs typeface="Arial" panose="020B0604020202020204" pitchFamily="34" charset="0"/>
              </a:rPr>
              <a:t> en </a:t>
            </a:r>
            <a:r>
              <a:rPr lang="nl-NL" altLang="nl-NL" sz="2800" b="1" baseline="0" dirty="0" err="1">
                <a:solidFill>
                  <a:srgbClr val="EE7F00"/>
                </a:solidFill>
                <a:cs typeface="Arial" panose="020B0604020202020204" pitchFamily="34" charset="0"/>
              </a:rPr>
              <a:t>ggd</a:t>
            </a:r>
            <a:endParaRPr lang="nl-NL" altLang="nl-NL" sz="2800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A5FE0A26-45E5-4FBE-AF4B-A2AFBF8ABE28}"/>
              </a:ext>
            </a:extLst>
          </p:cNvPr>
          <p:cNvSpPr/>
          <p:nvPr/>
        </p:nvSpPr>
        <p:spPr>
          <a:xfrm>
            <a:off x="611188" y="1419622"/>
            <a:ext cx="63373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kgv betekent kleinste gemeenschappelijke veelvoud van 2 getallen</a:t>
            </a:r>
          </a:p>
          <a:p>
            <a:endParaRPr lang="nl-NL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ggd</a:t>
            </a: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betekent grootste gemeenschappelijke deler van 2 getallen</a:t>
            </a:r>
          </a:p>
          <a:p>
            <a:endParaRPr lang="nl-NL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Voorbeelden:</a:t>
            </a:r>
          </a:p>
          <a:p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kgv(4,6) = 12 </a:t>
            </a:r>
          </a:p>
          <a:p>
            <a:r>
              <a:rPr lang="nl-NL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kgv</a:t>
            </a:r>
            <a:r>
              <a:rPr lang="nl-NL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(16, 9) = 144</a:t>
            </a:r>
          </a:p>
          <a:p>
            <a:endParaRPr lang="nl-NL" i="1" dirty="0"/>
          </a:p>
          <a:p>
            <a:r>
              <a:rPr lang="nl-NL" i="1" dirty="0" err="1"/>
              <a:t>ggd</a:t>
            </a:r>
            <a:r>
              <a:rPr lang="nl-NL" i="1" dirty="0"/>
              <a:t>(4,6)= 2</a:t>
            </a:r>
          </a:p>
          <a:p>
            <a:r>
              <a:rPr lang="nl-NL" i="1" dirty="0" err="1"/>
              <a:t>ggd</a:t>
            </a:r>
            <a:r>
              <a:rPr lang="nl-NL" i="1" dirty="0"/>
              <a:t>(16,9) = 1</a:t>
            </a:r>
          </a:p>
          <a:p>
            <a:r>
              <a:rPr lang="nl-NL" i="1" dirty="0" err="1"/>
              <a:t>ggd</a:t>
            </a:r>
            <a:r>
              <a:rPr lang="nl-NL" i="1" dirty="0"/>
              <a:t>(12, 6) = 6</a:t>
            </a:r>
            <a:endParaRPr lang="nl-NL" i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24847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F84AA0-6B96-4B38-9267-48ED1DD23BDD}" type="slidenum">
              <a:rPr lang="nl-NL" altLang="nl-NL" sz="1000" baseline="0" smtClean="0">
                <a:solidFill>
                  <a:srgbClr val="898989"/>
                </a:solidFill>
              </a:rPr>
              <a:pPr/>
              <a:t>12</a:t>
            </a:fld>
            <a:endParaRPr lang="nl-NL" altLang="nl-NL" sz="1000" baseline="0">
              <a:solidFill>
                <a:srgbClr val="898989"/>
              </a:solidFill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611188" y="728663"/>
            <a:ext cx="6337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nl-NL" sz="2800" b="1" baseline="0" dirty="0">
                <a:solidFill>
                  <a:srgbClr val="EE7F00"/>
                </a:solidFill>
                <a:cs typeface="Arial" panose="020B0604020202020204" pitchFamily="34" charset="0"/>
              </a:rPr>
              <a:t>Voorbeeld GGD bepalen</a:t>
            </a:r>
            <a:endParaRPr lang="nl-NL" altLang="nl-NL" sz="2800" dirty="0"/>
          </a:p>
        </p:txBody>
      </p:sp>
      <p:sp>
        <p:nvSpPr>
          <p:cNvPr id="5" name="AutoShape 2" descr="Image result for klokrekenen">
            <a:extLst>
              <a:ext uri="{FF2B5EF4-FFF2-40B4-BE49-F238E27FC236}">
                <a16:creationId xmlns:a16="http://schemas.microsoft.com/office/drawing/2014/main" id="{F6F17EA7-7BE2-49C1-B14B-1895BC8A1E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43808" y="843558"/>
            <a:ext cx="1880592" cy="188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96CC3F3-58CB-4ACB-A51C-8F5C4C18AF6C}"/>
              </a:ext>
            </a:extLst>
          </p:cNvPr>
          <p:cNvSpPr/>
          <p:nvPr/>
        </p:nvSpPr>
        <p:spPr>
          <a:xfrm>
            <a:off x="683568" y="1635646"/>
            <a:ext cx="26642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/>
              <a:t>ggd</a:t>
            </a:r>
            <a:r>
              <a:rPr lang="nl-NL" dirty="0"/>
              <a:t>(87, 73)</a:t>
            </a:r>
            <a:endParaRPr lang="en-NL" dirty="0"/>
          </a:p>
          <a:p>
            <a:r>
              <a:rPr lang="nl-NL" dirty="0"/>
              <a:t>14 = 87 – 73</a:t>
            </a:r>
            <a:endParaRPr lang="en-NL" dirty="0"/>
          </a:p>
          <a:p>
            <a:r>
              <a:rPr lang="nl-NL" dirty="0"/>
              <a:t>3 = 73 – 5 * 14</a:t>
            </a:r>
            <a:endParaRPr lang="en-NL" dirty="0"/>
          </a:p>
          <a:p>
            <a:r>
              <a:rPr lang="nl-NL" dirty="0"/>
              <a:t>2 = 14 – 4 * 3</a:t>
            </a:r>
            <a:endParaRPr lang="en-NL" dirty="0"/>
          </a:p>
          <a:p>
            <a:r>
              <a:rPr lang="nl-NL" dirty="0"/>
              <a:t>1 = 3– 1 * 2</a:t>
            </a:r>
            <a:endParaRPr lang="en-NL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AF1BEF0A-A5C0-4D8A-A82B-02756C5B229B}"/>
              </a:ext>
            </a:extLst>
          </p:cNvPr>
          <p:cNvSpPr/>
          <p:nvPr/>
        </p:nvSpPr>
        <p:spPr>
          <a:xfrm>
            <a:off x="3707904" y="2746972"/>
            <a:ext cx="4248472" cy="1442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= 3 – 1 * 2</a:t>
            </a:r>
            <a:endParaRPr lang="en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= 3 – 1 * (14 – 4 * 3) = -1 *14 + 5 * 3</a:t>
            </a:r>
            <a:endParaRPr lang="en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=-1 * 14 + 5 * (73 – 5 * 14) = 5 * 73 – 26 * 14</a:t>
            </a:r>
            <a:endParaRPr lang="en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=5 * 73 – 26 * (87 -73) =  31 * 73 – 26 * 87</a:t>
            </a:r>
            <a:endParaRPr lang="en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91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CBF30C-2E3D-4D2A-8C46-EA4703BFF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F84AA0-6B96-4B38-9267-48ED1DD23BDD}" type="slidenum">
              <a:rPr lang="nl-NL" altLang="nl-NL" sz="1000" baseline="0" smtClean="0">
                <a:solidFill>
                  <a:srgbClr val="898989"/>
                </a:solidFill>
              </a:rPr>
              <a:pPr/>
              <a:t>2</a:t>
            </a:fld>
            <a:endParaRPr lang="nl-NL" altLang="nl-NL" sz="1000" baseline="0">
              <a:solidFill>
                <a:srgbClr val="898989"/>
              </a:solidFill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611188" y="728663"/>
            <a:ext cx="6337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nl-NL" sz="2800" b="1" baseline="0" dirty="0">
                <a:solidFill>
                  <a:srgbClr val="EE7F00"/>
                </a:solidFill>
                <a:cs typeface="Arial" panose="020B0604020202020204" pitchFamily="34" charset="0"/>
              </a:rPr>
              <a:t>Wiskunde</a:t>
            </a:r>
            <a:endParaRPr lang="nl-NL" altLang="nl-NL" sz="2800" dirty="0"/>
          </a:p>
        </p:txBody>
      </p:sp>
      <p:sp>
        <p:nvSpPr>
          <p:cNvPr id="13317" name="Tekstvak 9"/>
          <p:cNvSpPr txBox="1">
            <a:spLocks noChangeArrowheads="1"/>
          </p:cNvSpPr>
          <p:nvPr/>
        </p:nvSpPr>
        <p:spPr bwMode="auto">
          <a:xfrm>
            <a:off x="1331913" y="2322513"/>
            <a:ext cx="417671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nl-NL" alt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8B12BAF-1E5E-4055-B564-50141288F3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7614"/>
            <a:ext cx="3307432" cy="33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3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F84AA0-6B96-4B38-9267-48ED1DD23BDD}" type="slidenum">
              <a:rPr lang="nl-NL" altLang="nl-NL" sz="1000" baseline="0" smtClean="0">
                <a:solidFill>
                  <a:srgbClr val="898989"/>
                </a:solidFill>
              </a:rPr>
              <a:pPr/>
              <a:t>3</a:t>
            </a:fld>
            <a:endParaRPr lang="nl-NL" altLang="nl-NL" sz="1000" baseline="0">
              <a:solidFill>
                <a:srgbClr val="898989"/>
              </a:solidFill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611188" y="728663"/>
            <a:ext cx="6337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nl-NL" sz="2800" b="1" baseline="0" dirty="0">
                <a:solidFill>
                  <a:srgbClr val="EE7F00"/>
                </a:solidFill>
                <a:cs typeface="Arial" panose="020B0604020202020204" pitchFamily="34" charset="0"/>
              </a:rPr>
              <a:t>Priemgetallen</a:t>
            </a:r>
            <a:endParaRPr lang="nl-NL" altLang="nl-NL" sz="2800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26EDC5FD-8B16-42C1-89AA-B51372F13D6A}"/>
              </a:ext>
            </a:extLst>
          </p:cNvPr>
          <p:cNvSpPr/>
          <p:nvPr/>
        </p:nvSpPr>
        <p:spPr>
          <a:xfrm>
            <a:off x="611188" y="1272699"/>
            <a:ext cx="79930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Een priemgetal is een natuurlijk getal groter dan 1 dat slechts twee natuurlijke getallen als deler heeft, namelijk 1 en zichzelf.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6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457200" y="205979"/>
            <a:ext cx="8229600" cy="857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>
              <a:spcAft>
                <a:spcPts val="600"/>
              </a:spcAft>
            </a:pPr>
            <a:r>
              <a:rPr lang="nl-NL" altLang="nl-NL" sz="4000" b="1" kern="1200" baseline="0">
                <a:latin typeface="Arial"/>
                <a:ea typeface="ＭＳ Ｐゴシック" charset="0"/>
                <a:cs typeface="Arial"/>
              </a:rPr>
              <a:t>Zeef van Eratosthenes</a:t>
            </a:r>
            <a:endParaRPr lang="nl-NL" altLang="nl-NL" sz="4000" kern="1200"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73" name="Date Placeholder 3">
            <a:extLst>
              <a:ext uri="{FF2B5EF4-FFF2-40B4-BE49-F238E27FC236}">
                <a16:creationId xmlns:a16="http://schemas.microsoft.com/office/drawing/2014/main" id="{97834986-9BE6-4FAB-815E-3A536F6D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650" y="4767263"/>
            <a:ext cx="576263" cy="274637"/>
          </a:xfrm>
        </p:spPr>
        <p:txBody>
          <a:bodyPr/>
          <a:lstStyle/>
          <a:p>
            <a:pPr>
              <a:spcAft>
                <a:spcPts val="600"/>
              </a:spcAft>
            </a:pPr>
            <a:fld id="{1F084231-6BF6-48FF-88CC-5838DE6CA0F1}" type="datetime1">
              <a:pPr>
                <a:spcAft>
                  <a:spcPts val="600"/>
                </a:spcAft>
              </a:pPr>
              <a:t>30-11-2023</a:t>
            </a:fld>
            <a:endParaRPr lang="nl-NL"/>
          </a:p>
        </p:txBody>
      </p:sp>
      <p:sp>
        <p:nvSpPr>
          <p:cNvPr id="75" name="Footer Placeholder 4">
            <a:extLst>
              <a:ext uri="{FF2B5EF4-FFF2-40B4-BE49-F238E27FC236}">
                <a16:creationId xmlns:a16="http://schemas.microsoft.com/office/drawing/2014/main" id="{0C46F272-D13E-4BEB-859F-B3040CC9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3350" y="4767263"/>
            <a:ext cx="2736850" cy="274637"/>
          </a:xfrm>
        </p:spPr>
        <p:txBody>
          <a:bodyPr/>
          <a:lstStyle/>
          <a:p>
            <a:endParaRPr lang="nl-NL"/>
          </a:p>
        </p:txBody>
      </p:sp>
      <p:sp>
        <p:nvSpPr>
          <p:cNvPr id="13314" name="Tijdelijke aanduiding voor dianummer 3"/>
          <p:cNvSpPr>
            <a:spLocks noGrp="1"/>
          </p:cNvSpPr>
          <p:nvPr>
            <p:ph type="sldNum" sz="quarter" idx="12"/>
          </p:nvPr>
        </p:nvSpPr>
        <p:spPr bwMode="auto">
          <a:xfrm>
            <a:off x="8604250" y="4767263"/>
            <a:ext cx="328613" cy="2746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fld id="{00F84AA0-6B96-4B38-9267-48ED1DD23BDD}" type="slidenum">
              <a:rPr lang="nl-NL" altLang="nl-NL" sz="1000" baseline="0" smtClean="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nl-NL" altLang="nl-NL" sz="1000" baseline="0">
              <a:solidFill>
                <a:srgbClr val="898989"/>
              </a:solidFill>
            </a:endParaRP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DEE5CB31-CA42-4F12-BE9D-5BF4D4DFF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260214"/>
              </p:ext>
            </p:extLst>
          </p:nvPr>
        </p:nvGraphicFramePr>
        <p:xfrm>
          <a:off x="1082757" y="1200151"/>
          <a:ext cx="6978489" cy="3394480"/>
        </p:xfrm>
        <a:graphic>
          <a:graphicData uri="http://schemas.openxmlformats.org/drawingml/2006/table">
            <a:tbl>
              <a:tblPr/>
              <a:tblGrid>
                <a:gridCol w="678988">
                  <a:extLst>
                    <a:ext uri="{9D8B030D-6E8A-4147-A177-3AD203B41FA5}">
                      <a16:colId xmlns:a16="http://schemas.microsoft.com/office/drawing/2014/main" val="4049050304"/>
                    </a:ext>
                  </a:extLst>
                </a:gridCol>
                <a:gridCol w="678988">
                  <a:extLst>
                    <a:ext uri="{9D8B030D-6E8A-4147-A177-3AD203B41FA5}">
                      <a16:colId xmlns:a16="http://schemas.microsoft.com/office/drawing/2014/main" val="170619761"/>
                    </a:ext>
                  </a:extLst>
                </a:gridCol>
                <a:gridCol w="678988">
                  <a:extLst>
                    <a:ext uri="{9D8B030D-6E8A-4147-A177-3AD203B41FA5}">
                      <a16:colId xmlns:a16="http://schemas.microsoft.com/office/drawing/2014/main" val="3891005571"/>
                    </a:ext>
                  </a:extLst>
                </a:gridCol>
                <a:gridCol w="678988">
                  <a:extLst>
                    <a:ext uri="{9D8B030D-6E8A-4147-A177-3AD203B41FA5}">
                      <a16:colId xmlns:a16="http://schemas.microsoft.com/office/drawing/2014/main" val="1928964428"/>
                    </a:ext>
                  </a:extLst>
                </a:gridCol>
                <a:gridCol w="678988">
                  <a:extLst>
                    <a:ext uri="{9D8B030D-6E8A-4147-A177-3AD203B41FA5}">
                      <a16:colId xmlns:a16="http://schemas.microsoft.com/office/drawing/2014/main" val="612785605"/>
                    </a:ext>
                  </a:extLst>
                </a:gridCol>
                <a:gridCol w="678988">
                  <a:extLst>
                    <a:ext uri="{9D8B030D-6E8A-4147-A177-3AD203B41FA5}">
                      <a16:colId xmlns:a16="http://schemas.microsoft.com/office/drawing/2014/main" val="1976178840"/>
                    </a:ext>
                  </a:extLst>
                </a:gridCol>
                <a:gridCol w="678988">
                  <a:extLst>
                    <a:ext uri="{9D8B030D-6E8A-4147-A177-3AD203B41FA5}">
                      <a16:colId xmlns:a16="http://schemas.microsoft.com/office/drawing/2014/main" val="2280218214"/>
                    </a:ext>
                  </a:extLst>
                </a:gridCol>
                <a:gridCol w="678988">
                  <a:extLst>
                    <a:ext uri="{9D8B030D-6E8A-4147-A177-3AD203B41FA5}">
                      <a16:colId xmlns:a16="http://schemas.microsoft.com/office/drawing/2014/main" val="2682454337"/>
                    </a:ext>
                  </a:extLst>
                </a:gridCol>
                <a:gridCol w="678988">
                  <a:extLst>
                    <a:ext uri="{9D8B030D-6E8A-4147-A177-3AD203B41FA5}">
                      <a16:colId xmlns:a16="http://schemas.microsoft.com/office/drawing/2014/main" val="3705183913"/>
                    </a:ext>
                  </a:extLst>
                </a:gridCol>
                <a:gridCol w="867597">
                  <a:extLst>
                    <a:ext uri="{9D8B030D-6E8A-4147-A177-3AD203B41FA5}">
                      <a16:colId xmlns:a16="http://schemas.microsoft.com/office/drawing/2014/main" val="2715471014"/>
                    </a:ext>
                  </a:extLst>
                </a:gridCol>
              </a:tblGrid>
              <a:tr h="33944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024406"/>
                  </a:ext>
                </a:extLst>
              </a:tr>
              <a:tr h="33944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259489"/>
                  </a:ext>
                </a:extLst>
              </a:tr>
              <a:tr h="33944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252485"/>
                  </a:ext>
                </a:extLst>
              </a:tr>
              <a:tr h="33944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854044"/>
                  </a:ext>
                </a:extLst>
              </a:tr>
              <a:tr h="33944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43881"/>
                  </a:ext>
                </a:extLst>
              </a:tr>
              <a:tr h="33944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71742"/>
                  </a:ext>
                </a:extLst>
              </a:tr>
              <a:tr h="33944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843133"/>
                  </a:ext>
                </a:extLst>
              </a:tr>
              <a:tr h="33944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615974"/>
                  </a:ext>
                </a:extLst>
              </a:tr>
              <a:tr h="33944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576335"/>
                  </a:ext>
                </a:extLst>
              </a:tr>
              <a:tr h="339448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  <a:endParaRPr lang="en-NL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NL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17" marR="6217" marT="62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46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98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F84AA0-6B96-4B38-9267-48ED1DD23BDD}" type="slidenum">
              <a:rPr lang="nl-NL" altLang="nl-NL" sz="1000" baseline="0" smtClean="0">
                <a:solidFill>
                  <a:srgbClr val="898989"/>
                </a:solidFill>
              </a:rPr>
              <a:pPr/>
              <a:t>5</a:t>
            </a:fld>
            <a:endParaRPr lang="nl-NL" altLang="nl-NL" sz="1000" baseline="0">
              <a:solidFill>
                <a:srgbClr val="898989"/>
              </a:solidFill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611188" y="728663"/>
            <a:ext cx="6337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nl-NL" sz="2800" b="1" baseline="0" dirty="0">
                <a:solidFill>
                  <a:srgbClr val="EE7F00"/>
                </a:solidFill>
                <a:cs typeface="Arial" panose="020B0604020202020204" pitchFamily="34" charset="0"/>
              </a:rPr>
              <a:t>Priemgetallen</a:t>
            </a:r>
            <a:endParaRPr lang="nl-NL" altLang="nl-NL" sz="2800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26EDC5FD-8B16-42C1-89AA-B51372F13D6A}"/>
              </a:ext>
            </a:extLst>
          </p:cNvPr>
          <p:cNvSpPr/>
          <p:nvPr/>
        </p:nvSpPr>
        <p:spPr>
          <a:xfrm>
            <a:off x="611188" y="1275606"/>
            <a:ext cx="79930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Elk natuurlijk getal is (op volgorde na) op precies één manier te schrijven als product van priemgetallen.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hoek 2">
                <a:extLst>
                  <a:ext uri="{FF2B5EF4-FFF2-40B4-BE49-F238E27FC236}">
                    <a16:creationId xmlns:a16="http://schemas.microsoft.com/office/drawing/2014/main" id="{845465A6-5740-497C-A98F-D48DF1384530}"/>
                  </a:ext>
                </a:extLst>
              </p:cNvPr>
              <p:cNvSpPr/>
              <p:nvPr/>
            </p:nvSpPr>
            <p:spPr>
              <a:xfrm>
                <a:off x="2286000" y="1792594"/>
                <a:ext cx="4572000" cy="157652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baseline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6=2×3</m:t>
                      </m:r>
                    </m:oMath>
                  </m:oMathPara>
                </a14:m>
                <a:endParaRPr lang="en-US" baseline="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baseline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24=</m:t>
                      </m:r>
                      <m:sSup>
                        <m:sSupPr>
                          <m:ctrlPr>
                            <a:rPr lang="en-US" i="1" baseline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 baseline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 baseline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 baseline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×3</m:t>
                      </m:r>
                    </m:oMath>
                  </m:oMathPara>
                </a14:m>
                <a:endParaRPr lang="en-US" baseline="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baseline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23=23</m:t>
                      </m:r>
                    </m:oMath>
                  </m:oMathPara>
                </a14:m>
                <a:endParaRPr lang="en-US" baseline="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hthoek 2">
                <a:extLst>
                  <a:ext uri="{FF2B5EF4-FFF2-40B4-BE49-F238E27FC236}">
                    <a16:creationId xmlns:a16="http://schemas.microsoft.com/office/drawing/2014/main" id="{845465A6-5740-497C-A98F-D48DF1384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792594"/>
                <a:ext cx="4572000" cy="15765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01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F84AA0-6B96-4B38-9267-48ED1DD23BDD}" type="slidenum">
              <a:rPr lang="nl-NL" altLang="nl-NL" sz="1000" baseline="0" smtClean="0">
                <a:solidFill>
                  <a:srgbClr val="898989"/>
                </a:solidFill>
              </a:rPr>
              <a:pPr/>
              <a:t>6</a:t>
            </a:fld>
            <a:endParaRPr lang="nl-NL" altLang="nl-NL" sz="1000" baseline="0">
              <a:solidFill>
                <a:srgbClr val="898989"/>
              </a:solidFill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611188" y="728663"/>
            <a:ext cx="6337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nl-NL" sz="2800" b="1" baseline="0" dirty="0">
                <a:solidFill>
                  <a:srgbClr val="EE7F00"/>
                </a:solidFill>
                <a:cs typeface="Arial" panose="020B0604020202020204" pitchFamily="34" charset="0"/>
              </a:rPr>
              <a:t>Priemgetallen</a:t>
            </a:r>
            <a:endParaRPr lang="nl-NL" altLang="nl-NL" sz="2800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26EDC5FD-8B16-42C1-89AA-B51372F13D6A}"/>
              </a:ext>
            </a:extLst>
          </p:cNvPr>
          <p:cNvSpPr/>
          <p:nvPr/>
        </p:nvSpPr>
        <p:spPr>
          <a:xfrm>
            <a:off x="611188" y="1275606"/>
            <a:ext cx="79930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Schrijf deze nu zelf als product van priemgetallen: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hoek 2">
                <a:extLst>
                  <a:ext uri="{FF2B5EF4-FFF2-40B4-BE49-F238E27FC236}">
                    <a16:creationId xmlns:a16="http://schemas.microsoft.com/office/drawing/2014/main" id="{845465A6-5740-497C-A98F-D48DF1384530}"/>
                  </a:ext>
                </a:extLst>
              </p:cNvPr>
              <p:cNvSpPr/>
              <p:nvPr/>
            </p:nvSpPr>
            <p:spPr>
              <a:xfrm>
                <a:off x="2286000" y="1792594"/>
                <a:ext cx="4572000" cy="15583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99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100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101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hthoek 2">
                <a:extLst>
                  <a:ext uri="{FF2B5EF4-FFF2-40B4-BE49-F238E27FC236}">
                    <a16:creationId xmlns:a16="http://schemas.microsoft.com/office/drawing/2014/main" id="{845465A6-5740-497C-A98F-D48DF1384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792594"/>
                <a:ext cx="4572000" cy="1558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56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F84AA0-6B96-4B38-9267-48ED1DD23BDD}" type="slidenum">
              <a:rPr lang="nl-NL" altLang="nl-NL" sz="1000" baseline="0" smtClean="0">
                <a:solidFill>
                  <a:srgbClr val="898989"/>
                </a:solidFill>
              </a:rPr>
              <a:pPr/>
              <a:t>7</a:t>
            </a:fld>
            <a:endParaRPr lang="nl-NL" altLang="nl-NL" sz="1000" baseline="0">
              <a:solidFill>
                <a:srgbClr val="898989"/>
              </a:solidFill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611188" y="728663"/>
            <a:ext cx="6337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nl-NL" sz="2800" b="1" baseline="0" dirty="0" err="1">
                <a:solidFill>
                  <a:srgbClr val="EE7F00"/>
                </a:solidFill>
                <a:cs typeface="Arial" panose="020B0604020202020204" pitchFamily="34" charset="0"/>
              </a:rPr>
              <a:t>Klokrekenen</a:t>
            </a:r>
            <a:endParaRPr lang="nl-NL" altLang="nl-NL" sz="2800" dirty="0"/>
          </a:p>
        </p:txBody>
      </p:sp>
      <p:sp>
        <p:nvSpPr>
          <p:cNvPr id="5" name="AutoShape 2" descr="Image result for klokrekenen">
            <a:extLst>
              <a:ext uri="{FF2B5EF4-FFF2-40B4-BE49-F238E27FC236}">
                <a16:creationId xmlns:a16="http://schemas.microsoft.com/office/drawing/2014/main" id="{F6F17EA7-7BE2-49C1-B14B-1895BC8A1E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43808" y="843558"/>
            <a:ext cx="1880592" cy="188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56DDCAE-174E-425A-AC8D-9EF309C78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5776" y="1800224"/>
            <a:ext cx="2787749" cy="27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0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F84AA0-6B96-4B38-9267-48ED1DD23BDD}" type="slidenum">
              <a:rPr lang="nl-NL" altLang="nl-NL" sz="1000" baseline="0" smtClean="0">
                <a:solidFill>
                  <a:srgbClr val="898989"/>
                </a:solidFill>
              </a:rPr>
              <a:pPr/>
              <a:t>8</a:t>
            </a:fld>
            <a:endParaRPr lang="nl-NL" altLang="nl-NL" sz="1000" baseline="0">
              <a:solidFill>
                <a:srgbClr val="898989"/>
              </a:solidFill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611188" y="728663"/>
            <a:ext cx="6337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nl-NL" sz="2800" b="1" baseline="0" dirty="0" err="1">
                <a:solidFill>
                  <a:srgbClr val="EE7F00"/>
                </a:solidFill>
                <a:cs typeface="Arial" panose="020B0604020202020204" pitchFamily="34" charset="0"/>
              </a:rPr>
              <a:t>Modulorekenen</a:t>
            </a:r>
            <a:endParaRPr lang="nl-NL" altLang="nl-NL" sz="2800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26EDC5FD-8B16-42C1-89AA-B51372F13D6A}"/>
              </a:ext>
            </a:extLst>
          </p:cNvPr>
          <p:cNvSpPr/>
          <p:nvPr/>
        </p:nvSpPr>
        <p:spPr>
          <a:xfrm>
            <a:off x="611188" y="1275606"/>
            <a:ext cx="79930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b="1" dirty="0"/>
              <a:t>Modulo rekenen is als </a:t>
            </a:r>
            <a:r>
              <a:rPr lang="nl-NL" b="1" dirty="0" err="1"/>
              <a:t>klokrekenen</a:t>
            </a:r>
            <a:r>
              <a:rPr lang="nl-NL" b="1" dirty="0"/>
              <a:t> maar dan </a:t>
            </a:r>
          </a:p>
          <a:p>
            <a:pPr algn="ctr"/>
            <a:r>
              <a:rPr lang="nl-NL" b="1" dirty="0"/>
              <a:t>Hoeft het getal waarbij je weer opnieuw begint te tellen </a:t>
            </a:r>
          </a:p>
          <a:p>
            <a:pPr algn="ctr"/>
            <a:r>
              <a:rPr lang="nl-NL" b="1" dirty="0"/>
              <a:t>Niet gelijk aan 12 te zijn zoals bij de klok.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284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F84AA0-6B96-4B38-9267-48ED1DD23BDD}" type="slidenum">
              <a:rPr lang="nl-NL" altLang="nl-NL" sz="1000" baseline="0" smtClean="0">
                <a:solidFill>
                  <a:srgbClr val="898989"/>
                </a:solidFill>
              </a:rPr>
              <a:pPr/>
              <a:t>9</a:t>
            </a:fld>
            <a:endParaRPr lang="nl-NL" altLang="nl-NL" sz="1000" baseline="0">
              <a:solidFill>
                <a:srgbClr val="898989"/>
              </a:solidFill>
            </a:endParaRPr>
          </a:p>
        </p:txBody>
      </p:sp>
      <p:sp>
        <p:nvSpPr>
          <p:cNvPr id="13316" name="Tekstvak 7"/>
          <p:cNvSpPr txBox="1">
            <a:spLocks noChangeArrowheads="1"/>
          </p:cNvSpPr>
          <p:nvPr/>
        </p:nvSpPr>
        <p:spPr bwMode="auto">
          <a:xfrm>
            <a:off x="611188" y="728663"/>
            <a:ext cx="6337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nl-NL" altLang="nl-NL" sz="2800" b="1" baseline="0" dirty="0" err="1">
                <a:solidFill>
                  <a:srgbClr val="EE7F00"/>
                </a:solidFill>
                <a:cs typeface="Arial" panose="020B0604020202020204" pitchFamily="34" charset="0"/>
              </a:rPr>
              <a:t>Modulorekenen</a:t>
            </a:r>
            <a:endParaRPr lang="nl-NL" altLang="nl-NL" sz="2800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845465A6-5740-497C-A98F-D48DF1384530}"/>
              </a:ext>
            </a:extLst>
          </p:cNvPr>
          <p:cNvSpPr/>
          <p:nvPr/>
        </p:nvSpPr>
        <p:spPr>
          <a:xfrm>
            <a:off x="1115616" y="1419622"/>
            <a:ext cx="4662264" cy="2550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nl-NL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Modulo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rekenen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dus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gewoon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REST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rekenen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Wat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blijft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over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deling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23 mod 8 =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123 mod 4 =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7863487437837 mod 10 =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643928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 ontwerp">
  <a:themeElements>
    <a:clrScheme name="Hanzehogeschool Groningen 1">
      <a:dk1>
        <a:sysClr val="windowText" lastClr="000000"/>
      </a:dk1>
      <a:lt1>
        <a:sysClr val="window" lastClr="FFFFFF"/>
      </a:lt1>
      <a:dk2>
        <a:srgbClr val="7F7F7F"/>
      </a:dk2>
      <a:lt2>
        <a:srgbClr val="EE7F00"/>
      </a:lt2>
      <a:accent1>
        <a:srgbClr val="333333"/>
      </a:accent1>
      <a:accent2>
        <a:srgbClr val="EE7F00"/>
      </a:accent2>
      <a:accent3>
        <a:srgbClr val="7F7F7F"/>
      </a:accent3>
      <a:accent4>
        <a:srgbClr val="2C0D15"/>
      </a:accent4>
      <a:accent5>
        <a:srgbClr val="7F7F7F"/>
      </a:accent5>
      <a:accent6>
        <a:srgbClr val="EE7F00"/>
      </a:accent6>
      <a:hlink>
        <a:srgbClr val="EE7F00"/>
      </a:hlink>
      <a:folHlink>
        <a:srgbClr val="33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Aangepast ontwerp">
  <a:themeElements>
    <a:clrScheme name="Hanzehogeschool Groningen 1">
      <a:dk1>
        <a:sysClr val="windowText" lastClr="000000"/>
      </a:dk1>
      <a:lt1>
        <a:sysClr val="window" lastClr="FFFFFF"/>
      </a:lt1>
      <a:dk2>
        <a:srgbClr val="7F7F7F"/>
      </a:dk2>
      <a:lt2>
        <a:srgbClr val="EE7F00"/>
      </a:lt2>
      <a:accent1>
        <a:srgbClr val="333333"/>
      </a:accent1>
      <a:accent2>
        <a:srgbClr val="EE7F00"/>
      </a:accent2>
      <a:accent3>
        <a:srgbClr val="7F7F7F"/>
      </a:accent3>
      <a:accent4>
        <a:srgbClr val="2C0D15"/>
      </a:accent4>
      <a:accent5>
        <a:srgbClr val="7F7F7F"/>
      </a:accent5>
      <a:accent6>
        <a:srgbClr val="EE7F00"/>
      </a:accent6>
      <a:hlink>
        <a:srgbClr val="EE7F00"/>
      </a:hlink>
      <a:folHlink>
        <a:srgbClr val="33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Aangepast ontwerp">
  <a:themeElements>
    <a:clrScheme name="Hanzehogeschool Groningen 1">
      <a:dk1>
        <a:sysClr val="windowText" lastClr="000000"/>
      </a:dk1>
      <a:lt1>
        <a:sysClr val="window" lastClr="FFFFFF"/>
      </a:lt1>
      <a:dk2>
        <a:srgbClr val="7F7F7F"/>
      </a:dk2>
      <a:lt2>
        <a:srgbClr val="EE7F00"/>
      </a:lt2>
      <a:accent1>
        <a:srgbClr val="333333"/>
      </a:accent1>
      <a:accent2>
        <a:srgbClr val="EE7F00"/>
      </a:accent2>
      <a:accent3>
        <a:srgbClr val="7F7F7F"/>
      </a:accent3>
      <a:accent4>
        <a:srgbClr val="2C0D15"/>
      </a:accent4>
      <a:accent5>
        <a:srgbClr val="7F7F7F"/>
      </a:accent5>
      <a:accent6>
        <a:srgbClr val="EE7F00"/>
      </a:accent6>
      <a:hlink>
        <a:srgbClr val="EE7F00"/>
      </a:hlink>
      <a:folHlink>
        <a:srgbClr val="33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4_Aangepast ontwer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Aangepast ontwerp">
  <a:themeElements>
    <a:clrScheme name="Hanzehogeschool Groningen 1">
      <a:dk1>
        <a:sysClr val="windowText" lastClr="000000"/>
      </a:dk1>
      <a:lt1>
        <a:sysClr val="window" lastClr="FFFFFF"/>
      </a:lt1>
      <a:dk2>
        <a:srgbClr val="7F7F7F"/>
      </a:dk2>
      <a:lt2>
        <a:srgbClr val="EE7F00"/>
      </a:lt2>
      <a:accent1>
        <a:srgbClr val="333333"/>
      </a:accent1>
      <a:accent2>
        <a:srgbClr val="EE7F00"/>
      </a:accent2>
      <a:accent3>
        <a:srgbClr val="7F7F7F"/>
      </a:accent3>
      <a:accent4>
        <a:srgbClr val="2C0D15"/>
      </a:accent4>
      <a:accent5>
        <a:srgbClr val="7F7F7F"/>
      </a:accent5>
      <a:accent6>
        <a:srgbClr val="EE7F00"/>
      </a:accent6>
      <a:hlink>
        <a:srgbClr val="EE7F00"/>
      </a:hlink>
      <a:folHlink>
        <a:srgbClr val="33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A67D97A06FE34EAEC3144F8447271A" ma:contentTypeVersion="1" ma:contentTypeDescription="Create a new document." ma:contentTypeScope="" ma:versionID="524d6aa268fc7430e50439b6b7bd7120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525D12-2E5F-4006-9675-62FC4431419B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F5D51225-D37F-47B6-AB79-A63D2C33893F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19A9B1-3CCD-4A2A-853E-0C7DC87675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3008</TotalTime>
  <Words>466</Words>
  <Application>Microsoft Office PowerPoint</Application>
  <PresentationFormat>Diavoorstelling (16:9)</PresentationFormat>
  <Paragraphs>192</Paragraphs>
  <Slides>13</Slides>
  <Notes>13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5</vt:i4>
      </vt:variant>
      <vt:variant>
        <vt:lpstr>Diatitels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Aangepast ontwerp</vt:lpstr>
      <vt:lpstr>2_Aangepast ontwerp</vt:lpstr>
      <vt:lpstr>1_Aangepast ontwerp</vt:lpstr>
      <vt:lpstr>4_Aangepast ontwerp</vt:lpstr>
      <vt:lpstr>3_Aangepast ontwerp</vt:lpstr>
      <vt:lpstr>HBO-ICT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RCLM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presentatie Corporate NL</dc:title>
  <dc:creator>Ruben van der Made</dc:creator>
  <cp:lastModifiedBy>Hofwegen AMH van, Arnold</cp:lastModifiedBy>
  <cp:revision>397</cp:revision>
  <cp:lastPrinted>2016-09-30T08:30:00Z</cp:lastPrinted>
  <dcterms:created xsi:type="dcterms:W3CDTF">2008-01-28T12:56:33Z</dcterms:created>
  <dcterms:modified xsi:type="dcterms:W3CDTF">2023-11-30T11:54:53Z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Organisatieonderdeel">
    <vt:lpwstr>Corporate</vt:lpwstr>
  </property>
  <property fmtid="{D5CDD505-2E9C-101B-9397-08002B2CF9AE}" pid="4" name="TaxCatchAll">
    <vt:lpwstr>85;#Marketing and Communication|b136be3e-7b26-4d45-868e-3f5f05aa195b</vt:lpwstr>
  </property>
  <property fmtid="{D5CDD505-2E9C-101B-9397-08002B2CF9AE}" pid="5" name="HanzeNavigationTerm">
    <vt:lpwstr>85;#Marketing and Communication|b136be3e-7b26-4d45-868e-3f5f05aa195b</vt:lpwstr>
  </property>
</Properties>
</file>