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4"/>
    <p:sldMasterId id="2147483681" r:id="rId5"/>
    <p:sldMasterId id="2147483675" r:id="rId6"/>
    <p:sldMasterId id="2147483871" r:id="rId7"/>
    <p:sldMasterId id="2147483857" r:id="rId8"/>
  </p:sldMasterIdLst>
  <p:notesMasterIdLst>
    <p:notesMasterId r:id="rId22"/>
  </p:notesMasterIdLst>
  <p:handoutMasterIdLst>
    <p:handoutMasterId r:id="rId23"/>
  </p:handoutMasterIdLst>
  <p:sldIdLst>
    <p:sldId id="256" r:id="rId9"/>
    <p:sldId id="314" r:id="rId10"/>
    <p:sldId id="313" r:id="rId11"/>
    <p:sldId id="315" r:id="rId12"/>
    <p:sldId id="316" r:id="rId13"/>
    <p:sldId id="317" r:id="rId14"/>
    <p:sldId id="319" r:id="rId15"/>
    <p:sldId id="318" r:id="rId16"/>
    <p:sldId id="325" r:id="rId17"/>
    <p:sldId id="326" r:id="rId18"/>
    <p:sldId id="324" r:id="rId19"/>
    <p:sldId id="323" r:id="rId20"/>
    <p:sldId id="259" r:id="rId21"/>
  </p:sldIdLst>
  <p:sldSz cx="9144000" cy="5143500" type="screen16x9"/>
  <p:notesSz cx="6669088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5">
          <p15:clr>
            <a:srgbClr val="A4A3A4"/>
          </p15:clr>
        </p15:guide>
        <p15:guide id="2" pos="7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EE7F00"/>
    <a:srgbClr val="343434"/>
    <a:srgbClr val="3E3E3D"/>
    <a:srgbClr val="E86A16"/>
    <a:srgbClr val="E05413"/>
    <a:srgbClr val="E76A17"/>
    <a:srgbClr val="DF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2190" autoAdjust="0"/>
  </p:normalViewPr>
  <p:slideViewPr>
    <p:cSldViewPr>
      <p:cViewPr varScale="1">
        <p:scale>
          <a:sx n="80" d="100"/>
          <a:sy n="80" d="100"/>
        </p:scale>
        <p:origin x="618" y="84"/>
      </p:cViewPr>
      <p:guideLst>
        <p:guide orient="horz" pos="645"/>
        <p:guide pos="7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1" d="100"/>
          <a:sy n="131" d="100"/>
        </p:scale>
        <p:origin x="-3896" y="-120"/>
      </p:cViewPr>
      <p:guideLst>
        <p:guide orient="horz" pos="3110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80538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143D3C-A161-4EB5-A36F-69A0EF82AABB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80089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739775"/>
            <a:ext cx="6586538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475"/>
            <a:ext cx="4891088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80538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0B5B84-1581-4855-94A5-A2DA791ACD0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3807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2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1451280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11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102559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Deze mag overgeslagen van mij (</a:t>
            </a:r>
            <a:r>
              <a:rPr lang="nl-NL" altLang="nl-NL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AvH</a:t>
            </a: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12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381535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Inschrijven via studielink, voor 1 mei 2017. 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E7D3A1-C009-4161-A329-245EB7A33E6F}" type="slidenum">
              <a:rPr lang="nl-NL" altLang="nl-NL" sz="1200" baseline="0" smtClean="0"/>
              <a:pPr/>
              <a:t>13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135882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3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8678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4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384906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5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326614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6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58508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7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265939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8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373735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9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230402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10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406381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 descr="HAN_Logo2014NL_rgb_pos01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368300"/>
            <a:ext cx="2593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6424" y="3245223"/>
            <a:ext cx="7560448" cy="64951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400"/>
              </a:lnSpc>
              <a:defRPr sz="2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146424" y="3919311"/>
            <a:ext cx="7560840" cy="1914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87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A2798-3B4B-4B31-9ADE-12C5B73CAC5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3F4A6-FCFA-431E-9698-D11D7A94A2F0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40184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776864" cy="8572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788024" y="1221600"/>
            <a:ext cx="3744416" cy="339447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5576" y="1221600"/>
            <a:ext cx="3744416" cy="339447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65ED-F2A2-431B-A4A5-E7CDE03E996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32151-10FA-4383-8188-784D7A6E6273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102688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55577" y="627534"/>
            <a:ext cx="2709937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627534"/>
            <a:ext cx="4957390" cy="396708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5577" y="1491630"/>
            <a:ext cx="2709937" cy="310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D12F-0EFE-4C44-A858-611FA489E16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5C0ED-977C-4998-A578-7807EC2B58EC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343707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2B6F9-F4FA-4BF0-B8A7-A74E8B65805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F0B40-64DE-4C50-ACA4-663F490A6A19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172136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745648" y="575100"/>
            <a:ext cx="3538320" cy="2320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6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745648" y="3057804"/>
            <a:ext cx="3538320" cy="15661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2221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575100"/>
            <a:ext cx="5616624" cy="486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35696" y="1329612"/>
            <a:ext cx="5616624" cy="1674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3pPr>
            <a:lvl4pPr marL="137160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4pPr>
            <a:lvl5pPr marL="182880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835696" y="1005606"/>
            <a:ext cx="5616624" cy="27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7169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je - titleslide - small img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10">
            <a:extLst>
              <a:ext uri="{FF2B5EF4-FFF2-40B4-BE49-F238E27FC236}">
                <a16:creationId xmlns:a16="http://schemas.microsoft.com/office/drawing/2014/main" id="{08FF4484-021D-BD89-51F0-B384D890E0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11403" y="0"/>
            <a:ext cx="3035485" cy="5143500"/>
          </a:xfrm>
          <a:pattFill prst="lgCheck">
            <a:fgClr>
              <a:schemeClr val="bg2">
                <a:lumMod val="90000"/>
              </a:schemeClr>
            </a:fgClr>
            <a:bgClr>
              <a:schemeClr val="bg2">
                <a:lumMod val="75000"/>
              </a:schemeClr>
            </a:bgClr>
          </a:pattFill>
        </p:spPr>
        <p:txBody>
          <a:bodyPr lIns="360000" tIns="360000" rIns="360000" bIns="360000"/>
          <a:lstStyle>
            <a:lvl1pPr algn="ctr">
              <a:defRPr sz="819"/>
            </a:lvl1pPr>
          </a:lstStyle>
          <a:p>
            <a:r>
              <a:rPr lang="nl-NL" sz="819" dirty="0"/>
              <a:t>Plaats hier een afbeelding en via afbeeldingsindeling kun je de afbeelding bijsnijden en positioneren in het venster</a:t>
            </a:r>
            <a:endParaRPr lang="en-US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BFAB9EDC-B866-97EA-BE81-DD08C5528358}"/>
              </a:ext>
            </a:extLst>
          </p:cNvPr>
          <p:cNvSpPr/>
          <p:nvPr userDrawn="1"/>
        </p:nvSpPr>
        <p:spPr>
          <a:xfrm>
            <a:off x="463542" y="361720"/>
            <a:ext cx="392597" cy="393949"/>
          </a:xfrm>
          <a:custGeom>
            <a:avLst/>
            <a:gdLst>
              <a:gd name="connsiteX0" fmla="*/ 868878 w 1738838"/>
              <a:gd name="connsiteY0" fmla="*/ 1143175 h 1746413"/>
              <a:gd name="connsiteX1" fmla="*/ 1636044 w 1738838"/>
              <a:gd name="connsiteY1" fmla="*/ 1298448 h 1746413"/>
              <a:gd name="connsiteX2" fmla="*/ 1402324 w 1738838"/>
              <a:gd name="connsiteY2" fmla="*/ 1567876 h 1746413"/>
              <a:gd name="connsiteX3" fmla="*/ 868878 w 1738838"/>
              <a:gd name="connsiteY3" fmla="*/ 1143175 h 1746413"/>
              <a:gd name="connsiteX4" fmla="*/ 3246 w 1738838"/>
              <a:gd name="connsiteY4" fmla="*/ 947867 h 1746413"/>
              <a:gd name="connsiteX5" fmla="*/ 47069 w 1738838"/>
              <a:gd name="connsiteY5" fmla="*/ 957605 h 1746413"/>
              <a:gd name="connsiteX6" fmla="*/ 1096106 w 1738838"/>
              <a:gd name="connsiteY6" fmla="*/ 1717739 h 1746413"/>
              <a:gd name="connsiteX7" fmla="*/ 873206 w 1738838"/>
              <a:gd name="connsiteY7" fmla="*/ 1746413 h 1746413"/>
              <a:gd name="connsiteX8" fmla="*/ 3246 w 1738838"/>
              <a:gd name="connsiteY8" fmla="*/ 947867 h 1746413"/>
              <a:gd name="connsiteX9" fmla="*/ 1625224 w 1738838"/>
              <a:gd name="connsiteY9" fmla="*/ 429569 h 1746413"/>
              <a:gd name="connsiteX10" fmla="*/ 1738838 w 1738838"/>
              <a:gd name="connsiteY10" fmla="*/ 759050 h 1746413"/>
              <a:gd name="connsiteX11" fmla="*/ 1124780 w 1738838"/>
              <a:gd name="connsiteY11" fmla="*/ 1050119 h 1746413"/>
              <a:gd name="connsiteX12" fmla="*/ 474474 w 1738838"/>
              <a:gd name="connsiteY12" fmla="*/ 984115 h 1746413"/>
              <a:gd name="connsiteX13" fmla="*/ 1625224 w 1738838"/>
              <a:gd name="connsiteY13" fmla="*/ 429569 h 1746413"/>
              <a:gd name="connsiteX14" fmla="*/ 873206 w 1738838"/>
              <a:gd name="connsiteY14" fmla="*/ 0 h 1746413"/>
              <a:gd name="connsiteX15" fmla="*/ 1422342 w 1738838"/>
              <a:gd name="connsiteY15" fmla="*/ 193144 h 1746413"/>
              <a:gd name="connsiteX16" fmla="*/ 1280053 w 1738838"/>
              <a:gd name="connsiteY16" fmla="*/ 286200 h 1746413"/>
              <a:gd name="connsiteX17" fmla="*/ 982492 w 1738838"/>
              <a:gd name="connsiteY17" fmla="*/ 113614 h 1746413"/>
              <a:gd name="connsiteX18" fmla="*/ 502067 w 1738838"/>
              <a:gd name="connsiteY18" fmla="*/ 134173 h 1746413"/>
              <a:gd name="connsiteX19" fmla="*/ 543725 w 1738838"/>
              <a:gd name="connsiteY19" fmla="*/ 185029 h 1746413"/>
              <a:gd name="connsiteX20" fmla="*/ 624878 w 1738838"/>
              <a:gd name="connsiteY20" fmla="*/ 175291 h 1746413"/>
              <a:gd name="connsiteX21" fmla="*/ 901880 w 1738838"/>
              <a:gd name="connsiteY21" fmla="*/ 253197 h 1746413"/>
              <a:gd name="connsiteX22" fmla="*/ 1012789 w 1738838"/>
              <a:gd name="connsiteY22" fmla="*/ 473393 h 1746413"/>
              <a:gd name="connsiteX23" fmla="*/ 869419 w 1738838"/>
              <a:gd name="connsiteY23" fmla="*/ 615681 h 1746413"/>
              <a:gd name="connsiteX24" fmla="*/ 674652 w 1738838"/>
              <a:gd name="connsiteY24" fmla="*/ 537774 h 1746413"/>
              <a:gd name="connsiteX25" fmla="*/ 253197 w 1738838"/>
              <a:gd name="connsiteY25" fmla="*/ 596745 h 1746413"/>
              <a:gd name="connsiteX26" fmla="*/ 325694 w 1738838"/>
              <a:gd name="connsiteY26" fmla="*/ 643814 h 1746413"/>
              <a:gd name="connsiteX27" fmla="*/ 542102 w 1738838"/>
              <a:gd name="connsiteY27" fmla="*/ 644896 h 1746413"/>
              <a:gd name="connsiteX28" fmla="*/ 645978 w 1738838"/>
              <a:gd name="connsiteY28" fmla="*/ 750395 h 1746413"/>
              <a:gd name="connsiteX29" fmla="*/ 300807 w 1738838"/>
              <a:gd name="connsiteY29" fmla="*/ 882404 h 1746413"/>
              <a:gd name="connsiteX30" fmla="*/ 0 w 1738838"/>
              <a:gd name="connsiteY30" fmla="*/ 875912 h 1746413"/>
              <a:gd name="connsiteX31" fmla="*/ 0 w 1738838"/>
              <a:gd name="connsiteY31" fmla="*/ 873206 h 1746413"/>
              <a:gd name="connsiteX32" fmla="*/ 873206 w 1738838"/>
              <a:gd name="connsiteY32" fmla="*/ 0 h 17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38838" h="1746413">
                <a:moveTo>
                  <a:pt x="868878" y="1143175"/>
                </a:moveTo>
                <a:cubicBezTo>
                  <a:pt x="1132355" y="1171849"/>
                  <a:pt x="1397454" y="1217295"/>
                  <a:pt x="1636044" y="1298448"/>
                </a:cubicBezTo>
                <a:cubicBezTo>
                  <a:pt x="1577073" y="1403406"/>
                  <a:pt x="1497543" y="1495379"/>
                  <a:pt x="1402324" y="1567876"/>
                </a:cubicBezTo>
                <a:cubicBezTo>
                  <a:pt x="1072301" y="1289791"/>
                  <a:pt x="868878" y="1143175"/>
                  <a:pt x="868878" y="1143175"/>
                </a:cubicBezTo>
                <a:close/>
                <a:moveTo>
                  <a:pt x="3246" y="947867"/>
                </a:moveTo>
                <a:cubicBezTo>
                  <a:pt x="18395" y="950572"/>
                  <a:pt x="33002" y="953818"/>
                  <a:pt x="47069" y="957605"/>
                </a:cubicBezTo>
                <a:cubicBezTo>
                  <a:pt x="522625" y="1092860"/>
                  <a:pt x="890519" y="1424506"/>
                  <a:pt x="1096106" y="1717739"/>
                </a:cubicBezTo>
                <a:cubicBezTo>
                  <a:pt x="1024692" y="1736133"/>
                  <a:pt x="950031" y="1746413"/>
                  <a:pt x="873206" y="1746413"/>
                </a:cubicBezTo>
                <a:cubicBezTo>
                  <a:pt x="416044" y="1746413"/>
                  <a:pt x="41117" y="1395291"/>
                  <a:pt x="3246" y="947867"/>
                </a:cubicBezTo>
                <a:close/>
                <a:moveTo>
                  <a:pt x="1625224" y="429569"/>
                </a:moveTo>
                <a:cubicBezTo>
                  <a:pt x="1683654" y="528576"/>
                  <a:pt x="1723148" y="640026"/>
                  <a:pt x="1738838" y="759050"/>
                </a:cubicBezTo>
                <a:cubicBezTo>
                  <a:pt x="1646323" y="843990"/>
                  <a:pt x="1402864" y="1016035"/>
                  <a:pt x="1124780" y="1050119"/>
                </a:cubicBezTo>
                <a:cubicBezTo>
                  <a:pt x="816399" y="1087991"/>
                  <a:pt x="474474" y="984115"/>
                  <a:pt x="474474" y="984115"/>
                </a:cubicBezTo>
                <a:cubicBezTo>
                  <a:pt x="755263" y="960310"/>
                  <a:pt x="1153995" y="892682"/>
                  <a:pt x="1625224" y="429569"/>
                </a:cubicBezTo>
                <a:close/>
                <a:moveTo>
                  <a:pt x="873206" y="0"/>
                </a:moveTo>
                <a:cubicBezTo>
                  <a:pt x="1080958" y="0"/>
                  <a:pt x="1271397" y="72497"/>
                  <a:pt x="1422342" y="193144"/>
                </a:cubicBezTo>
                <a:cubicBezTo>
                  <a:pt x="1372027" y="222900"/>
                  <a:pt x="1325499" y="256444"/>
                  <a:pt x="1280053" y="286200"/>
                </a:cubicBezTo>
                <a:cubicBezTo>
                  <a:pt x="1199982" y="219654"/>
                  <a:pt x="1092860" y="149863"/>
                  <a:pt x="982492" y="113614"/>
                </a:cubicBezTo>
                <a:cubicBezTo>
                  <a:pt x="822350" y="62217"/>
                  <a:pt x="622714" y="67086"/>
                  <a:pt x="502067" y="134173"/>
                </a:cubicBezTo>
                <a:lnTo>
                  <a:pt x="543725" y="185029"/>
                </a:lnTo>
                <a:lnTo>
                  <a:pt x="624878" y="175291"/>
                </a:lnTo>
                <a:cubicBezTo>
                  <a:pt x="729836" y="166093"/>
                  <a:pt x="826138" y="194767"/>
                  <a:pt x="901880" y="253197"/>
                </a:cubicBezTo>
                <a:cubicBezTo>
                  <a:pt x="996018" y="312710"/>
                  <a:pt x="1052284" y="398191"/>
                  <a:pt x="1012789" y="473393"/>
                </a:cubicBezTo>
                <a:cubicBezTo>
                  <a:pt x="982492" y="525872"/>
                  <a:pt x="938129" y="579433"/>
                  <a:pt x="869419" y="615681"/>
                </a:cubicBezTo>
                <a:cubicBezTo>
                  <a:pt x="807202" y="584302"/>
                  <a:pt x="744985" y="552923"/>
                  <a:pt x="674652" y="537774"/>
                </a:cubicBezTo>
                <a:cubicBezTo>
                  <a:pt x="506395" y="493951"/>
                  <a:pt x="367353" y="541020"/>
                  <a:pt x="253197" y="596745"/>
                </a:cubicBezTo>
                <a:cubicBezTo>
                  <a:pt x="269428" y="614599"/>
                  <a:pt x="298643" y="633535"/>
                  <a:pt x="325694" y="643814"/>
                </a:cubicBezTo>
                <a:cubicBezTo>
                  <a:pt x="385747" y="627583"/>
                  <a:pt x="473393" y="623255"/>
                  <a:pt x="542102" y="644896"/>
                </a:cubicBezTo>
                <a:cubicBezTo>
                  <a:pt x="596745" y="669783"/>
                  <a:pt x="649765" y="706031"/>
                  <a:pt x="645978" y="750395"/>
                </a:cubicBezTo>
                <a:cubicBezTo>
                  <a:pt x="607566" y="852648"/>
                  <a:pt x="445259" y="878076"/>
                  <a:pt x="300807" y="882404"/>
                </a:cubicBezTo>
                <a:cubicBezTo>
                  <a:pt x="205047" y="886191"/>
                  <a:pt x="101712" y="879699"/>
                  <a:pt x="0" y="875912"/>
                </a:cubicBezTo>
                <a:cubicBezTo>
                  <a:pt x="0" y="874830"/>
                  <a:pt x="0" y="874289"/>
                  <a:pt x="0" y="873206"/>
                </a:cubicBezTo>
                <a:cubicBezTo>
                  <a:pt x="0" y="391158"/>
                  <a:pt x="391157" y="0"/>
                  <a:pt x="873206" y="0"/>
                </a:cubicBezTo>
                <a:close/>
              </a:path>
            </a:pathLst>
          </a:custGeom>
          <a:solidFill>
            <a:schemeClr val="bg1"/>
          </a:solidFill>
          <a:ln w="54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92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9C3C46BF-D427-D0A2-5E30-F90A8C1FCE4B}"/>
              </a:ext>
            </a:extLst>
          </p:cNvPr>
          <p:cNvSpPr/>
          <p:nvPr userDrawn="1"/>
        </p:nvSpPr>
        <p:spPr>
          <a:xfrm>
            <a:off x="923585" y="461936"/>
            <a:ext cx="761732" cy="200148"/>
          </a:xfrm>
          <a:custGeom>
            <a:avLst/>
            <a:gdLst>
              <a:gd name="connsiteX0" fmla="*/ 1238936 w 3373761"/>
              <a:gd name="connsiteY0" fmla="*/ 554546 h 887274"/>
              <a:gd name="connsiteX1" fmla="*/ 1238936 w 3373761"/>
              <a:gd name="connsiteY1" fmla="*/ 554802 h 887274"/>
              <a:gd name="connsiteX2" fmla="*/ 1204175 w 3373761"/>
              <a:gd name="connsiteY2" fmla="*/ 571250 h 887274"/>
              <a:gd name="connsiteX3" fmla="*/ 1161570 w 3373761"/>
              <a:gd name="connsiteY3" fmla="*/ 579433 h 887274"/>
              <a:gd name="connsiteX4" fmla="*/ 1069055 w 3373761"/>
              <a:gd name="connsiteY4" fmla="*/ 592418 h 887274"/>
              <a:gd name="connsiteX5" fmla="*/ 1026315 w 3373761"/>
              <a:gd name="connsiteY5" fmla="*/ 602697 h 887274"/>
              <a:gd name="connsiteX6" fmla="*/ 989526 w 3373761"/>
              <a:gd name="connsiteY6" fmla="*/ 621092 h 887274"/>
              <a:gd name="connsiteX7" fmla="*/ 964639 w 3373761"/>
              <a:gd name="connsiteY7" fmla="*/ 651389 h 887274"/>
              <a:gd name="connsiteX8" fmla="*/ 955441 w 3373761"/>
              <a:gd name="connsiteY8" fmla="*/ 696835 h 887274"/>
              <a:gd name="connsiteX9" fmla="*/ 968967 w 3373761"/>
              <a:gd name="connsiteY9" fmla="*/ 735788 h 887274"/>
              <a:gd name="connsiteX10" fmla="*/ 1001428 w 3373761"/>
              <a:gd name="connsiteY10" fmla="*/ 760675 h 887274"/>
              <a:gd name="connsiteX11" fmla="*/ 1043086 w 3373761"/>
              <a:gd name="connsiteY11" fmla="*/ 773659 h 887274"/>
              <a:gd name="connsiteX12" fmla="*/ 1083663 w 3373761"/>
              <a:gd name="connsiteY12" fmla="*/ 777447 h 887274"/>
              <a:gd name="connsiteX13" fmla="*/ 1133437 w 3373761"/>
              <a:gd name="connsiteY13" fmla="*/ 771495 h 887274"/>
              <a:gd name="connsiteX14" fmla="*/ 1183752 w 3373761"/>
              <a:gd name="connsiteY14" fmla="*/ 750937 h 887274"/>
              <a:gd name="connsiteX15" fmla="*/ 1223246 w 3373761"/>
              <a:gd name="connsiteY15" fmla="*/ 713606 h 887274"/>
              <a:gd name="connsiteX16" fmla="*/ 1238936 w 3373761"/>
              <a:gd name="connsiteY16" fmla="*/ 658422 h 887274"/>
              <a:gd name="connsiteX17" fmla="*/ 1238936 w 3373761"/>
              <a:gd name="connsiteY17" fmla="*/ 554802 h 887274"/>
              <a:gd name="connsiteX18" fmla="*/ 1239477 w 3373761"/>
              <a:gd name="connsiteY18" fmla="*/ 554546 h 887274"/>
              <a:gd name="connsiteX19" fmla="*/ 3072993 w 3373761"/>
              <a:gd name="connsiteY19" fmla="*/ 332187 h 887274"/>
              <a:gd name="connsiteX20" fmla="*/ 3006448 w 3373761"/>
              <a:gd name="connsiteY20" fmla="*/ 345172 h 887274"/>
              <a:gd name="connsiteX21" fmla="*/ 2955051 w 3373761"/>
              <a:gd name="connsiteY21" fmla="*/ 380338 h 887274"/>
              <a:gd name="connsiteX22" fmla="*/ 2920967 w 3373761"/>
              <a:gd name="connsiteY22" fmla="*/ 433358 h 887274"/>
              <a:gd name="connsiteX23" fmla="*/ 2906900 w 3373761"/>
              <a:gd name="connsiteY23" fmla="*/ 499362 h 887274"/>
              <a:gd name="connsiteX24" fmla="*/ 3231512 w 3373761"/>
              <a:gd name="connsiteY24" fmla="*/ 499362 h 887274"/>
              <a:gd name="connsiteX25" fmla="*/ 3217446 w 3373761"/>
              <a:gd name="connsiteY25" fmla="*/ 436063 h 887274"/>
              <a:gd name="connsiteX26" fmla="*/ 3185525 w 3373761"/>
              <a:gd name="connsiteY26" fmla="*/ 383043 h 887274"/>
              <a:gd name="connsiteX27" fmla="*/ 3136833 w 3373761"/>
              <a:gd name="connsiteY27" fmla="*/ 346254 h 887274"/>
              <a:gd name="connsiteX28" fmla="*/ 3072993 w 3373761"/>
              <a:gd name="connsiteY28" fmla="*/ 332187 h 887274"/>
              <a:gd name="connsiteX29" fmla="*/ 2180851 w 3373761"/>
              <a:gd name="connsiteY29" fmla="*/ 240213 h 887274"/>
              <a:gd name="connsiteX30" fmla="*/ 2692115 w 3373761"/>
              <a:gd name="connsiteY30" fmla="*/ 240213 h 887274"/>
              <a:gd name="connsiteX31" fmla="*/ 2692115 w 3373761"/>
              <a:gd name="connsiteY31" fmla="*/ 337597 h 887274"/>
              <a:gd name="connsiteX32" fmla="*/ 2331796 w 3373761"/>
              <a:gd name="connsiteY32" fmla="*/ 760133 h 887274"/>
              <a:gd name="connsiteX33" fmla="*/ 2710510 w 3373761"/>
              <a:gd name="connsiteY33" fmla="*/ 760133 h 887274"/>
              <a:gd name="connsiteX34" fmla="*/ 2710510 w 3373761"/>
              <a:gd name="connsiteY34" fmla="*/ 869960 h 887274"/>
              <a:gd name="connsiteX35" fmla="*/ 2156505 w 3373761"/>
              <a:gd name="connsiteY35" fmla="*/ 869960 h 887274"/>
              <a:gd name="connsiteX36" fmla="*/ 2156505 w 3373761"/>
              <a:gd name="connsiteY36" fmla="*/ 772577 h 887274"/>
              <a:gd name="connsiteX37" fmla="*/ 2504922 w 3373761"/>
              <a:gd name="connsiteY37" fmla="*/ 349499 h 887274"/>
              <a:gd name="connsiteX38" fmla="*/ 2180851 w 3373761"/>
              <a:gd name="connsiteY38" fmla="*/ 349499 h 887274"/>
              <a:gd name="connsiteX39" fmla="*/ 1123699 w 3373761"/>
              <a:gd name="connsiteY39" fmla="*/ 223442 h 887274"/>
              <a:gd name="connsiteX40" fmla="*/ 1215131 w 3373761"/>
              <a:gd name="connsiteY40" fmla="*/ 233180 h 887274"/>
              <a:gd name="connsiteX41" fmla="*/ 1296284 w 3373761"/>
              <a:gd name="connsiteY41" fmla="*/ 265101 h 887274"/>
              <a:gd name="connsiteX42" fmla="*/ 1354173 w 3373761"/>
              <a:gd name="connsiteY42" fmla="*/ 321908 h 887274"/>
              <a:gd name="connsiteX43" fmla="*/ 1376355 w 3373761"/>
              <a:gd name="connsiteY43" fmla="*/ 406307 h 887274"/>
              <a:gd name="connsiteX44" fmla="*/ 1376355 w 3373761"/>
              <a:gd name="connsiteY44" fmla="*/ 729837 h 887274"/>
              <a:gd name="connsiteX45" fmla="*/ 1378519 w 3373761"/>
              <a:gd name="connsiteY45" fmla="*/ 729837 h 887274"/>
              <a:gd name="connsiteX46" fmla="*/ 1385011 w 3373761"/>
              <a:gd name="connsiteY46" fmla="*/ 766626 h 887274"/>
              <a:gd name="connsiteX47" fmla="*/ 1410980 w 3373761"/>
              <a:gd name="connsiteY47" fmla="*/ 777447 h 887274"/>
              <a:gd name="connsiteX48" fmla="*/ 1425588 w 3373761"/>
              <a:gd name="connsiteY48" fmla="*/ 777447 h 887274"/>
              <a:gd name="connsiteX49" fmla="*/ 1445064 w 3373761"/>
              <a:gd name="connsiteY49" fmla="*/ 775283 h 887274"/>
              <a:gd name="connsiteX50" fmla="*/ 1445064 w 3373761"/>
              <a:gd name="connsiteY50" fmla="*/ 871584 h 887274"/>
              <a:gd name="connsiteX51" fmla="*/ 1426129 w 3373761"/>
              <a:gd name="connsiteY51" fmla="*/ 876994 h 887274"/>
              <a:gd name="connsiteX52" fmla="*/ 1402324 w 3373761"/>
              <a:gd name="connsiteY52" fmla="*/ 882405 h 887274"/>
              <a:gd name="connsiteX53" fmla="*/ 1377978 w 3373761"/>
              <a:gd name="connsiteY53" fmla="*/ 886192 h 887274"/>
              <a:gd name="connsiteX54" fmla="*/ 1357419 w 3373761"/>
              <a:gd name="connsiteY54" fmla="*/ 887274 h 887274"/>
              <a:gd name="connsiteX55" fmla="*/ 1286545 w 3373761"/>
              <a:gd name="connsiteY55" fmla="*/ 869961 h 887274"/>
              <a:gd name="connsiteX56" fmla="*/ 1249756 w 3373761"/>
              <a:gd name="connsiteY56" fmla="*/ 810449 h 887274"/>
              <a:gd name="connsiteX57" fmla="*/ 1148044 w 3373761"/>
              <a:gd name="connsiteY57" fmla="*/ 868879 h 887274"/>
              <a:gd name="connsiteX58" fmla="*/ 1031725 w 3373761"/>
              <a:gd name="connsiteY58" fmla="*/ 887274 h 887274"/>
              <a:gd name="connsiteX59" fmla="*/ 950031 w 3373761"/>
              <a:gd name="connsiteY59" fmla="*/ 875912 h 887274"/>
              <a:gd name="connsiteX60" fmla="*/ 881322 w 3373761"/>
              <a:gd name="connsiteY60" fmla="*/ 841828 h 887274"/>
              <a:gd name="connsiteX61" fmla="*/ 833712 w 3373761"/>
              <a:gd name="connsiteY61" fmla="*/ 784480 h 887274"/>
              <a:gd name="connsiteX62" fmla="*/ 815858 w 3373761"/>
              <a:gd name="connsiteY62" fmla="*/ 703327 h 887274"/>
              <a:gd name="connsiteX63" fmla="*/ 836958 w 3373761"/>
              <a:gd name="connsiteY63" fmla="*/ 608107 h 887274"/>
              <a:gd name="connsiteX64" fmla="*/ 893224 w 3373761"/>
              <a:gd name="connsiteY64" fmla="*/ 550759 h 887274"/>
              <a:gd name="connsiteX65" fmla="*/ 971131 w 3373761"/>
              <a:gd name="connsiteY65" fmla="*/ 521003 h 887274"/>
              <a:gd name="connsiteX66" fmla="*/ 1058235 w 3373761"/>
              <a:gd name="connsiteY66" fmla="*/ 506937 h 887274"/>
              <a:gd name="connsiteX67" fmla="*/ 1130191 w 3373761"/>
              <a:gd name="connsiteY67" fmla="*/ 496657 h 887274"/>
              <a:gd name="connsiteX68" fmla="*/ 1190244 w 3373761"/>
              <a:gd name="connsiteY68" fmla="*/ 486378 h 887274"/>
              <a:gd name="connsiteX69" fmla="*/ 1231903 w 3373761"/>
              <a:gd name="connsiteY69" fmla="*/ 463655 h 887274"/>
              <a:gd name="connsiteX70" fmla="*/ 1247051 w 3373761"/>
              <a:gd name="connsiteY70" fmla="*/ 418209 h 887274"/>
              <a:gd name="connsiteX71" fmla="*/ 1234066 w 3373761"/>
              <a:gd name="connsiteY71" fmla="*/ 374387 h 887274"/>
              <a:gd name="connsiteX72" fmla="*/ 1202146 w 3373761"/>
              <a:gd name="connsiteY72" fmla="*/ 348418 h 887274"/>
              <a:gd name="connsiteX73" fmla="*/ 1159947 w 3373761"/>
              <a:gd name="connsiteY73" fmla="*/ 335974 h 887274"/>
              <a:gd name="connsiteX74" fmla="*/ 1116124 w 3373761"/>
              <a:gd name="connsiteY74" fmla="*/ 332728 h 887274"/>
              <a:gd name="connsiteX75" fmla="*/ 1019823 w 3373761"/>
              <a:gd name="connsiteY75" fmla="*/ 357074 h 887274"/>
              <a:gd name="connsiteX76" fmla="*/ 977082 w 3373761"/>
              <a:gd name="connsiteY76" fmla="*/ 432817 h 887274"/>
              <a:gd name="connsiteX77" fmla="*/ 838040 w 3373761"/>
              <a:gd name="connsiteY77" fmla="*/ 432817 h 887274"/>
              <a:gd name="connsiteX78" fmla="*/ 867255 w 3373761"/>
              <a:gd name="connsiteY78" fmla="*/ 331646 h 887274"/>
              <a:gd name="connsiteX79" fmla="*/ 932177 w 3373761"/>
              <a:gd name="connsiteY79" fmla="*/ 267265 h 887274"/>
              <a:gd name="connsiteX80" fmla="*/ 1021446 w 3373761"/>
              <a:gd name="connsiteY80" fmla="*/ 233180 h 887274"/>
              <a:gd name="connsiteX81" fmla="*/ 1123699 w 3373761"/>
              <a:gd name="connsiteY81" fmla="*/ 223442 h 887274"/>
              <a:gd name="connsiteX82" fmla="*/ 3074075 w 3373761"/>
              <a:gd name="connsiteY82" fmla="*/ 222901 h 887274"/>
              <a:gd name="connsiteX83" fmla="*/ 3207166 w 3373761"/>
              <a:gd name="connsiteY83" fmla="*/ 253739 h 887274"/>
              <a:gd name="connsiteX84" fmla="*/ 3305091 w 3373761"/>
              <a:gd name="connsiteY84" fmla="*/ 335974 h 887274"/>
              <a:gd name="connsiteX85" fmla="*/ 3361898 w 3373761"/>
              <a:gd name="connsiteY85" fmla="*/ 453376 h 887274"/>
              <a:gd name="connsiteX86" fmla="*/ 3371095 w 3373761"/>
              <a:gd name="connsiteY86" fmla="*/ 590254 h 887274"/>
              <a:gd name="connsiteX87" fmla="*/ 2907982 w 3373761"/>
              <a:gd name="connsiteY87" fmla="*/ 590254 h 887274"/>
              <a:gd name="connsiteX88" fmla="*/ 2907982 w 3373761"/>
              <a:gd name="connsiteY88" fmla="*/ 590795 h 887274"/>
              <a:gd name="connsiteX89" fmla="*/ 2918262 w 3373761"/>
              <a:gd name="connsiteY89" fmla="*/ 661668 h 887274"/>
              <a:gd name="connsiteX90" fmla="*/ 2949099 w 3373761"/>
              <a:gd name="connsiteY90" fmla="*/ 721181 h 887274"/>
              <a:gd name="connsiteX91" fmla="*/ 3001578 w 3373761"/>
              <a:gd name="connsiteY91" fmla="*/ 761757 h 887274"/>
              <a:gd name="connsiteX92" fmla="*/ 3077321 w 3373761"/>
              <a:gd name="connsiteY92" fmla="*/ 776906 h 887274"/>
              <a:gd name="connsiteX93" fmla="*/ 3175246 w 3373761"/>
              <a:gd name="connsiteY93" fmla="*/ 750937 h 887274"/>
              <a:gd name="connsiteX94" fmla="*/ 3230430 w 3373761"/>
              <a:gd name="connsiteY94" fmla="*/ 672489 h 887274"/>
              <a:gd name="connsiteX95" fmla="*/ 3361898 w 3373761"/>
              <a:gd name="connsiteY95" fmla="*/ 672489 h 887274"/>
              <a:gd name="connsiteX96" fmla="*/ 3324027 w 3373761"/>
              <a:gd name="connsiteY96" fmla="*/ 763921 h 887274"/>
              <a:gd name="connsiteX97" fmla="*/ 3259645 w 3373761"/>
              <a:gd name="connsiteY97" fmla="*/ 831549 h 887274"/>
              <a:gd name="connsiteX98" fmla="*/ 3175246 w 3373761"/>
              <a:gd name="connsiteY98" fmla="*/ 873207 h 887274"/>
              <a:gd name="connsiteX99" fmla="*/ 3077321 w 3373761"/>
              <a:gd name="connsiteY99" fmla="*/ 887274 h 887274"/>
              <a:gd name="connsiteX100" fmla="*/ 2945853 w 3373761"/>
              <a:gd name="connsiteY100" fmla="*/ 862928 h 887274"/>
              <a:gd name="connsiteX101" fmla="*/ 2849011 w 3373761"/>
              <a:gd name="connsiteY101" fmla="*/ 794759 h 887274"/>
              <a:gd name="connsiteX102" fmla="*/ 2789498 w 3373761"/>
              <a:gd name="connsiteY102" fmla="*/ 689801 h 887274"/>
              <a:gd name="connsiteX103" fmla="*/ 2769481 w 3373761"/>
              <a:gd name="connsiteY103" fmla="*/ 555628 h 887274"/>
              <a:gd name="connsiteX104" fmla="*/ 2790581 w 3373761"/>
              <a:gd name="connsiteY104" fmla="*/ 428489 h 887274"/>
              <a:gd name="connsiteX105" fmla="*/ 2851716 w 3373761"/>
              <a:gd name="connsiteY105" fmla="*/ 322449 h 887274"/>
              <a:gd name="connsiteX106" fmla="*/ 2947476 w 3373761"/>
              <a:gd name="connsiteY106" fmla="*/ 249952 h 887274"/>
              <a:gd name="connsiteX107" fmla="*/ 3074075 w 3373761"/>
              <a:gd name="connsiteY107" fmla="*/ 222901 h 887274"/>
              <a:gd name="connsiteX108" fmla="*/ 1845419 w 3373761"/>
              <a:gd name="connsiteY108" fmla="*/ 222901 h 887274"/>
              <a:gd name="connsiteX109" fmla="*/ 2008807 w 3373761"/>
              <a:gd name="connsiteY109" fmla="*/ 276462 h 887274"/>
              <a:gd name="connsiteX110" fmla="*/ 2068319 w 3373761"/>
              <a:gd name="connsiteY110" fmla="*/ 437145 h 887274"/>
              <a:gd name="connsiteX111" fmla="*/ 2068319 w 3373761"/>
              <a:gd name="connsiteY111" fmla="*/ 869420 h 887274"/>
              <a:gd name="connsiteX112" fmla="*/ 1929277 w 3373761"/>
              <a:gd name="connsiteY112" fmla="*/ 869420 h 887274"/>
              <a:gd name="connsiteX113" fmla="*/ 1929277 w 3373761"/>
              <a:gd name="connsiteY113" fmla="*/ 473934 h 887274"/>
              <a:gd name="connsiteX114" fmla="*/ 1897357 w 3373761"/>
              <a:gd name="connsiteY114" fmla="*/ 366271 h 887274"/>
              <a:gd name="connsiteX115" fmla="*/ 1805925 w 3373761"/>
              <a:gd name="connsiteY115" fmla="*/ 332728 h 887274"/>
              <a:gd name="connsiteX116" fmla="*/ 1742625 w 3373761"/>
              <a:gd name="connsiteY116" fmla="*/ 345713 h 887274"/>
              <a:gd name="connsiteX117" fmla="*/ 1695016 w 3373761"/>
              <a:gd name="connsiteY117" fmla="*/ 380879 h 887274"/>
              <a:gd name="connsiteX118" fmla="*/ 1664719 w 3373761"/>
              <a:gd name="connsiteY118" fmla="*/ 433899 h 887274"/>
              <a:gd name="connsiteX119" fmla="*/ 1653898 w 3373761"/>
              <a:gd name="connsiteY119" fmla="*/ 498280 h 887274"/>
              <a:gd name="connsiteX120" fmla="*/ 1653898 w 3373761"/>
              <a:gd name="connsiteY120" fmla="*/ 869961 h 887274"/>
              <a:gd name="connsiteX121" fmla="*/ 1514856 w 3373761"/>
              <a:gd name="connsiteY121" fmla="*/ 869961 h 887274"/>
              <a:gd name="connsiteX122" fmla="*/ 1514856 w 3373761"/>
              <a:gd name="connsiteY122" fmla="*/ 240214 h 887274"/>
              <a:gd name="connsiteX123" fmla="*/ 1515938 w 3373761"/>
              <a:gd name="connsiteY123" fmla="*/ 240214 h 887274"/>
              <a:gd name="connsiteX124" fmla="*/ 1647406 w 3373761"/>
              <a:gd name="connsiteY124" fmla="*/ 240214 h 887274"/>
              <a:gd name="connsiteX125" fmla="*/ 1647406 w 3373761"/>
              <a:gd name="connsiteY125" fmla="*/ 332728 h 887274"/>
              <a:gd name="connsiteX126" fmla="*/ 1649570 w 3373761"/>
              <a:gd name="connsiteY126" fmla="*/ 334892 h 887274"/>
              <a:gd name="connsiteX127" fmla="*/ 1732346 w 3373761"/>
              <a:gd name="connsiteY127" fmla="*/ 252657 h 887274"/>
              <a:gd name="connsiteX128" fmla="*/ 1845419 w 3373761"/>
              <a:gd name="connsiteY128" fmla="*/ 222901 h 887274"/>
              <a:gd name="connsiteX129" fmla="*/ 0 w 3373761"/>
              <a:gd name="connsiteY129" fmla="*/ 0 h 887274"/>
              <a:gd name="connsiteX130" fmla="*/ 152568 w 3373761"/>
              <a:gd name="connsiteY130" fmla="*/ 0 h 887274"/>
              <a:gd name="connsiteX131" fmla="*/ 152568 w 3373761"/>
              <a:gd name="connsiteY131" fmla="*/ 346253 h 887274"/>
              <a:gd name="connsiteX132" fmla="*/ 548053 w 3373761"/>
              <a:gd name="connsiteY132" fmla="*/ 346253 h 887274"/>
              <a:gd name="connsiteX133" fmla="*/ 548053 w 3373761"/>
              <a:gd name="connsiteY133" fmla="*/ 0 h 887274"/>
              <a:gd name="connsiteX134" fmla="*/ 700621 w 3373761"/>
              <a:gd name="connsiteY134" fmla="*/ 0 h 887274"/>
              <a:gd name="connsiteX135" fmla="*/ 700621 w 3373761"/>
              <a:gd name="connsiteY135" fmla="*/ 869960 h 887274"/>
              <a:gd name="connsiteX136" fmla="*/ 548053 w 3373761"/>
              <a:gd name="connsiteY136" fmla="*/ 869960 h 887274"/>
              <a:gd name="connsiteX137" fmla="*/ 548053 w 3373761"/>
              <a:gd name="connsiteY137" fmla="*/ 477721 h 887274"/>
              <a:gd name="connsiteX138" fmla="*/ 152568 w 3373761"/>
              <a:gd name="connsiteY138" fmla="*/ 477721 h 887274"/>
              <a:gd name="connsiteX139" fmla="*/ 152568 w 3373761"/>
              <a:gd name="connsiteY139" fmla="*/ 869960 h 887274"/>
              <a:gd name="connsiteX140" fmla="*/ 0 w 3373761"/>
              <a:gd name="connsiteY140" fmla="*/ 869960 h 88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373761" h="887274">
                <a:moveTo>
                  <a:pt x="1238936" y="554546"/>
                </a:moveTo>
                <a:lnTo>
                  <a:pt x="1238936" y="554802"/>
                </a:lnTo>
                <a:lnTo>
                  <a:pt x="1204175" y="571250"/>
                </a:lnTo>
                <a:cubicBezTo>
                  <a:pt x="1191191" y="575376"/>
                  <a:pt x="1176989" y="578081"/>
                  <a:pt x="1161570" y="579433"/>
                </a:cubicBezTo>
                <a:cubicBezTo>
                  <a:pt x="1130732" y="582138"/>
                  <a:pt x="1099894" y="586467"/>
                  <a:pt x="1069055" y="592418"/>
                </a:cubicBezTo>
                <a:cubicBezTo>
                  <a:pt x="1054448" y="595123"/>
                  <a:pt x="1040381" y="598369"/>
                  <a:pt x="1026315" y="602697"/>
                </a:cubicBezTo>
                <a:cubicBezTo>
                  <a:pt x="1012248" y="607025"/>
                  <a:pt x="1000346" y="613518"/>
                  <a:pt x="989526" y="621092"/>
                </a:cubicBezTo>
                <a:cubicBezTo>
                  <a:pt x="978705" y="628666"/>
                  <a:pt x="970590" y="638945"/>
                  <a:pt x="964639" y="651389"/>
                </a:cubicBezTo>
                <a:cubicBezTo>
                  <a:pt x="958687" y="663832"/>
                  <a:pt x="955441" y="678981"/>
                  <a:pt x="955441" y="696835"/>
                </a:cubicBezTo>
                <a:cubicBezTo>
                  <a:pt x="955441" y="712524"/>
                  <a:pt x="959770" y="725509"/>
                  <a:pt x="968967" y="735788"/>
                </a:cubicBezTo>
                <a:cubicBezTo>
                  <a:pt x="977623" y="746608"/>
                  <a:pt x="988444" y="754724"/>
                  <a:pt x="1001428" y="760675"/>
                </a:cubicBezTo>
                <a:cubicBezTo>
                  <a:pt x="1013872" y="766626"/>
                  <a:pt x="1027938" y="770954"/>
                  <a:pt x="1043086" y="773659"/>
                </a:cubicBezTo>
                <a:cubicBezTo>
                  <a:pt x="1058235" y="776365"/>
                  <a:pt x="1071760" y="777447"/>
                  <a:pt x="1083663" y="777447"/>
                </a:cubicBezTo>
                <a:cubicBezTo>
                  <a:pt x="1098811" y="777447"/>
                  <a:pt x="1115583" y="775283"/>
                  <a:pt x="1133437" y="771495"/>
                </a:cubicBezTo>
                <a:cubicBezTo>
                  <a:pt x="1151290" y="767708"/>
                  <a:pt x="1168062" y="760675"/>
                  <a:pt x="1183752" y="750937"/>
                </a:cubicBezTo>
                <a:cubicBezTo>
                  <a:pt x="1199441" y="741198"/>
                  <a:pt x="1212967" y="728755"/>
                  <a:pt x="1223246" y="713606"/>
                </a:cubicBezTo>
                <a:cubicBezTo>
                  <a:pt x="1233526" y="698458"/>
                  <a:pt x="1238936" y="680063"/>
                  <a:pt x="1238936" y="658422"/>
                </a:cubicBezTo>
                <a:lnTo>
                  <a:pt x="1238936" y="554802"/>
                </a:lnTo>
                <a:lnTo>
                  <a:pt x="1239477" y="554546"/>
                </a:lnTo>
                <a:close/>
                <a:moveTo>
                  <a:pt x="3072993" y="332187"/>
                </a:moveTo>
                <a:cubicBezTo>
                  <a:pt x="3048647" y="332187"/>
                  <a:pt x="3026466" y="336515"/>
                  <a:pt x="3006448" y="345172"/>
                </a:cubicBezTo>
                <a:cubicBezTo>
                  <a:pt x="2986430" y="353828"/>
                  <a:pt x="2969658" y="365730"/>
                  <a:pt x="2955051" y="380338"/>
                </a:cubicBezTo>
                <a:cubicBezTo>
                  <a:pt x="2940984" y="395486"/>
                  <a:pt x="2929623" y="412799"/>
                  <a:pt x="2920967" y="433358"/>
                </a:cubicBezTo>
                <a:cubicBezTo>
                  <a:pt x="2912310" y="453917"/>
                  <a:pt x="2907982" y="475557"/>
                  <a:pt x="2906900" y="499362"/>
                </a:cubicBezTo>
                <a:lnTo>
                  <a:pt x="3231512" y="499362"/>
                </a:lnTo>
                <a:cubicBezTo>
                  <a:pt x="3229889" y="477721"/>
                  <a:pt x="3225020" y="456081"/>
                  <a:pt x="3217446" y="436063"/>
                </a:cubicBezTo>
                <a:cubicBezTo>
                  <a:pt x="3209871" y="416045"/>
                  <a:pt x="3199051" y="398192"/>
                  <a:pt x="3185525" y="383043"/>
                </a:cubicBezTo>
                <a:cubicBezTo>
                  <a:pt x="3172000" y="367894"/>
                  <a:pt x="3155769" y="355992"/>
                  <a:pt x="3136833" y="346254"/>
                </a:cubicBezTo>
                <a:cubicBezTo>
                  <a:pt x="3117898" y="337056"/>
                  <a:pt x="3096257" y="332187"/>
                  <a:pt x="3072993" y="332187"/>
                </a:cubicBezTo>
                <a:close/>
                <a:moveTo>
                  <a:pt x="2180851" y="240213"/>
                </a:moveTo>
                <a:lnTo>
                  <a:pt x="2692115" y="240213"/>
                </a:lnTo>
                <a:lnTo>
                  <a:pt x="2692115" y="337597"/>
                </a:lnTo>
                <a:lnTo>
                  <a:pt x="2331796" y="760133"/>
                </a:lnTo>
                <a:lnTo>
                  <a:pt x="2710510" y="760133"/>
                </a:lnTo>
                <a:lnTo>
                  <a:pt x="2710510" y="869960"/>
                </a:lnTo>
                <a:lnTo>
                  <a:pt x="2156505" y="869960"/>
                </a:lnTo>
                <a:lnTo>
                  <a:pt x="2156505" y="772577"/>
                </a:lnTo>
                <a:lnTo>
                  <a:pt x="2504922" y="349499"/>
                </a:lnTo>
                <a:lnTo>
                  <a:pt x="2180851" y="349499"/>
                </a:lnTo>
                <a:close/>
                <a:moveTo>
                  <a:pt x="1123699" y="223442"/>
                </a:moveTo>
                <a:cubicBezTo>
                  <a:pt x="1154537" y="223442"/>
                  <a:pt x="1184834" y="226688"/>
                  <a:pt x="1215131" y="233180"/>
                </a:cubicBezTo>
                <a:cubicBezTo>
                  <a:pt x="1244887" y="239673"/>
                  <a:pt x="1271938" y="250493"/>
                  <a:pt x="1296284" y="265101"/>
                </a:cubicBezTo>
                <a:cubicBezTo>
                  <a:pt x="1320089" y="279708"/>
                  <a:pt x="1339565" y="298644"/>
                  <a:pt x="1354173" y="321908"/>
                </a:cubicBezTo>
                <a:cubicBezTo>
                  <a:pt x="1368781" y="345172"/>
                  <a:pt x="1376355" y="373305"/>
                  <a:pt x="1376355" y="406307"/>
                </a:cubicBezTo>
                <a:lnTo>
                  <a:pt x="1376355" y="729837"/>
                </a:lnTo>
                <a:lnTo>
                  <a:pt x="1378519" y="729837"/>
                </a:lnTo>
                <a:cubicBezTo>
                  <a:pt x="1378519" y="747150"/>
                  <a:pt x="1380683" y="759052"/>
                  <a:pt x="1385011" y="766626"/>
                </a:cubicBezTo>
                <a:cubicBezTo>
                  <a:pt x="1389339" y="773659"/>
                  <a:pt x="1397996" y="777447"/>
                  <a:pt x="1410980" y="777447"/>
                </a:cubicBezTo>
                <a:lnTo>
                  <a:pt x="1425588" y="777447"/>
                </a:lnTo>
                <a:cubicBezTo>
                  <a:pt x="1431539" y="777447"/>
                  <a:pt x="1438031" y="776906"/>
                  <a:pt x="1445064" y="775283"/>
                </a:cubicBezTo>
                <a:lnTo>
                  <a:pt x="1445064" y="871584"/>
                </a:lnTo>
                <a:cubicBezTo>
                  <a:pt x="1440195" y="873207"/>
                  <a:pt x="1433703" y="874830"/>
                  <a:pt x="1426129" y="876994"/>
                </a:cubicBezTo>
                <a:cubicBezTo>
                  <a:pt x="1418554" y="879158"/>
                  <a:pt x="1410439" y="880781"/>
                  <a:pt x="1402324" y="882405"/>
                </a:cubicBezTo>
                <a:cubicBezTo>
                  <a:pt x="1394209" y="884028"/>
                  <a:pt x="1386093" y="885110"/>
                  <a:pt x="1377978" y="886192"/>
                </a:cubicBezTo>
                <a:cubicBezTo>
                  <a:pt x="1369863" y="887274"/>
                  <a:pt x="1362829" y="887274"/>
                  <a:pt x="1357419" y="887274"/>
                </a:cubicBezTo>
                <a:cubicBezTo>
                  <a:pt x="1328745" y="887274"/>
                  <a:pt x="1305481" y="881323"/>
                  <a:pt x="1286545" y="869961"/>
                </a:cubicBezTo>
                <a:cubicBezTo>
                  <a:pt x="1267610" y="858600"/>
                  <a:pt x="1255707" y="838582"/>
                  <a:pt x="1249756" y="810449"/>
                </a:cubicBezTo>
                <a:cubicBezTo>
                  <a:pt x="1222164" y="837500"/>
                  <a:pt x="1188080" y="856977"/>
                  <a:pt x="1148044" y="868879"/>
                </a:cubicBezTo>
                <a:cubicBezTo>
                  <a:pt x="1108009" y="880781"/>
                  <a:pt x="1069055" y="887274"/>
                  <a:pt x="1031725" y="887274"/>
                </a:cubicBezTo>
                <a:cubicBezTo>
                  <a:pt x="1003051" y="887274"/>
                  <a:pt x="976000" y="883487"/>
                  <a:pt x="950031" y="875912"/>
                </a:cubicBezTo>
                <a:cubicBezTo>
                  <a:pt x="924062" y="868338"/>
                  <a:pt x="901339" y="856977"/>
                  <a:pt x="881322" y="841828"/>
                </a:cubicBezTo>
                <a:cubicBezTo>
                  <a:pt x="861304" y="826679"/>
                  <a:pt x="845614" y="807744"/>
                  <a:pt x="833712" y="784480"/>
                </a:cubicBezTo>
                <a:cubicBezTo>
                  <a:pt x="821809" y="761216"/>
                  <a:pt x="815858" y="734165"/>
                  <a:pt x="815858" y="703327"/>
                </a:cubicBezTo>
                <a:cubicBezTo>
                  <a:pt x="815858" y="664373"/>
                  <a:pt x="822891" y="632453"/>
                  <a:pt x="836958" y="608107"/>
                </a:cubicBezTo>
                <a:cubicBezTo>
                  <a:pt x="851024" y="583761"/>
                  <a:pt x="869960" y="564826"/>
                  <a:pt x="893224" y="550759"/>
                </a:cubicBezTo>
                <a:cubicBezTo>
                  <a:pt x="916488" y="537234"/>
                  <a:pt x="942457" y="526954"/>
                  <a:pt x="971131" y="521003"/>
                </a:cubicBezTo>
                <a:cubicBezTo>
                  <a:pt x="999805" y="515052"/>
                  <a:pt x="1029020" y="510183"/>
                  <a:pt x="1058235" y="506937"/>
                </a:cubicBezTo>
                <a:cubicBezTo>
                  <a:pt x="1083122" y="502067"/>
                  <a:pt x="1107468" y="498821"/>
                  <a:pt x="1130191" y="496657"/>
                </a:cubicBezTo>
                <a:cubicBezTo>
                  <a:pt x="1152913" y="494493"/>
                  <a:pt x="1172931" y="491247"/>
                  <a:pt x="1190244" y="486378"/>
                </a:cubicBezTo>
                <a:cubicBezTo>
                  <a:pt x="1207557" y="481509"/>
                  <a:pt x="1221623" y="473934"/>
                  <a:pt x="1231903" y="463655"/>
                </a:cubicBezTo>
                <a:cubicBezTo>
                  <a:pt x="1242182" y="453376"/>
                  <a:pt x="1247051" y="438227"/>
                  <a:pt x="1247051" y="418209"/>
                </a:cubicBezTo>
                <a:cubicBezTo>
                  <a:pt x="1247051" y="400356"/>
                  <a:pt x="1242723" y="385748"/>
                  <a:pt x="1234066" y="374387"/>
                </a:cubicBezTo>
                <a:cubicBezTo>
                  <a:pt x="1225410" y="363025"/>
                  <a:pt x="1215131" y="354369"/>
                  <a:pt x="1202146" y="348418"/>
                </a:cubicBezTo>
                <a:cubicBezTo>
                  <a:pt x="1189703" y="342466"/>
                  <a:pt x="1175636" y="338138"/>
                  <a:pt x="1159947" y="335974"/>
                </a:cubicBezTo>
                <a:cubicBezTo>
                  <a:pt x="1144257" y="333810"/>
                  <a:pt x="1129650" y="332728"/>
                  <a:pt x="1116124" y="332728"/>
                </a:cubicBezTo>
                <a:cubicBezTo>
                  <a:pt x="1077171" y="332728"/>
                  <a:pt x="1045251" y="340843"/>
                  <a:pt x="1019823" y="357074"/>
                </a:cubicBezTo>
                <a:cubicBezTo>
                  <a:pt x="994395" y="373305"/>
                  <a:pt x="980328" y="398733"/>
                  <a:pt x="977082" y="432817"/>
                </a:cubicBezTo>
                <a:lnTo>
                  <a:pt x="838040" y="432817"/>
                </a:lnTo>
                <a:cubicBezTo>
                  <a:pt x="840745" y="392240"/>
                  <a:pt x="850483" y="358697"/>
                  <a:pt x="867255" y="331646"/>
                </a:cubicBezTo>
                <a:cubicBezTo>
                  <a:pt x="884568" y="305136"/>
                  <a:pt x="906208" y="283495"/>
                  <a:pt x="932177" y="267265"/>
                </a:cubicBezTo>
                <a:cubicBezTo>
                  <a:pt x="958687" y="251034"/>
                  <a:pt x="988444" y="239673"/>
                  <a:pt x="1021446" y="233180"/>
                </a:cubicBezTo>
                <a:cubicBezTo>
                  <a:pt x="1054448" y="226688"/>
                  <a:pt x="1088532" y="223442"/>
                  <a:pt x="1123699" y="223442"/>
                </a:cubicBezTo>
                <a:close/>
                <a:moveTo>
                  <a:pt x="3074075" y="222901"/>
                </a:moveTo>
                <a:cubicBezTo>
                  <a:pt x="3123849" y="222901"/>
                  <a:pt x="3168212" y="233180"/>
                  <a:pt x="3207166" y="253739"/>
                </a:cubicBezTo>
                <a:cubicBezTo>
                  <a:pt x="3246660" y="274298"/>
                  <a:pt x="3279122" y="301890"/>
                  <a:pt x="3305091" y="335974"/>
                </a:cubicBezTo>
                <a:cubicBezTo>
                  <a:pt x="3331060" y="370059"/>
                  <a:pt x="3349995" y="409012"/>
                  <a:pt x="3361898" y="453376"/>
                </a:cubicBezTo>
                <a:cubicBezTo>
                  <a:pt x="3373800" y="497739"/>
                  <a:pt x="3376505" y="543185"/>
                  <a:pt x="3371095" y="590254"/>
                </a:cubicBezTo>
                <a:lnTo>
                  <a:pt x="2907982" y="590254"/>
                </a:lnTo>
                <a:lnTo>
                  <a:pt x="2907982" y="590795"/>
                </a:lnTo>
                <a:cubicBezTo>
                  <a:pt x="2907982" y="615141"/>
                  <a:pt x="2911228" y="638945"/>
                  <a:pt x="2918262" y="661668"/>
                </a:cubicBezTo>
                <a:cubicBezTo>
                  <a:pt x="2925295" y="684391"/>
                  <a:pt x="2935574" y="704409"/>
                  <a:pt x="2949099" y="721181"/>
                </a:cubicBezTo>
                <a:cubicBezTo>
                  <a:pt x="2963166" y="738493"/>
                  <a:pt x="2980479" y="752019"/>
                  <a:pt x="3001578" y="761757"/>
                </a:cubicBezTo>
                <a:cubicBezTo>
                  <a:pt x="3022678" y="772036"/>
                  <a:pt x="3048106" y="776906"/>
                  <a:pt x="3077321" y="776906"/>
                </a:cubicBezTo>
                <a:cubicBezTo>
                  <a:pt x="3117898" y="776906"/>
                  <a:pt x="3150359" y="768249"/>
                  <a:pt x="3175246" y="750937"/>
                </a:cubicBezTo>
                <a:cubicBezTo>
                  <a:pt x="3200133" y="733624"/>
                  <a:pt x="3218528" y="707114"/>
                  <a:pt x="3230430" y="672489"/>
                </a:cubicBezTo>
                <a:lnTo>
                  <a:pt x="3361898" y="672489"/>
                </a:lnTo>
                <a:cubicBezTo>
                  <a:pt x="3354324" y="706573"/>
                  <a:pt x="3341880" y="736870"/>
                  <a:pt x="3324027" y="763921"/>
                </a:cubicBezTo>
                <a:cubicBezTo>
                  <a:pt x="3306173" y="790431"/>
                  <a:pt x="3284532" y="813154"/>
                  <a:pt x="3259645" y="831549"/>
                </a:cubicBezTo>
                <a:cubicBezTo>
                  <a:pt x="3234217" y="849943"/>
                  <a:pt x="3206084" y="863469"/>
                  <a:pt x="3175246" y="873207"/>
                </a:cubicBezTo>
                <a:cubicBezTo>
                  <a:pt x="3143867" y="882405"/>
                  <a:pt x="3111405" y="887274"/>
                  <a:pt x="3077321" y="887274"/>
                </a:cubicBezTo>
                <a:cubicBezTo>
                  <a:pt x="3027547" y="887274"/>
                  <a:pt x="2983725" y="879158"/>
                  <a:pt x="2945853" y="862928"/>
                </a:cubicBezTo>
                <a:cubicBezTo>
                  <a:pt x="2907441" y="846697"/>
                  <a:pt x="2875521" y="823974"/>
                  <a:pt x="2849011" y="794759"/>
                </a:cubicBezTo>
                <a:cubicBezTo>
                  <a:pt x="2822501" y="765544"/>
                  <a:pt x="2802483" y="730378"/>
                  <a:pt x="2789498" y="689801"/>
                </a:cubicBezTo>
                <a:cubicBezTo>
                  <a:pt x="2775973" y="649225"/>
                  <a:pt x="2769481" y="604320"/>
                  <a:pt x="2769481" y="555628"/>
                </a:cubicBezTo>
                <a:cubicBezTo>
                  <a:pt x="2769481" y="510724"/>
                  <a:pt x="2776514" y="468524"/>
                  <a:pt x="2790581" y="428489"/>
                </a:cubicBezTo>
                <a:cubicBezTo>
                  <a:pt x="2804647" y="388453"/>
                  <a:pt x="2825206" y="352746"/>
                  <a:pt x="2851716" y="322449"/>
                </a:cubicBezTo>
                <a:cubicBezTo>
                  <a:pt x="2878226" y="292152"/>
                  <a:pt x="2910146" y="267806"/>
                  <a:pt x="2947476" y="249952"/>
                </a:cubicBezTo>
                <a:cubicBezTo>
                  <a:pt x="2984807" y="232098"/>
                  <a:pt x="3027006" y="222901"/>
                  <a:pt x="3074075" y="222901"/>
                </a:cubicBezTo>
                <a:close/>
                <a:moveTo>
                  <a:pt x="1845419" y="222901"/>
                </a:moveTo>
                <a:cubicBezTo>
                  <a:pt x="1914670" y="222901"/>
                  <a:pt x="1968772" y="240755"/>
                  <a:pt x="2008807" y="276462"/>
                </a:cubicBezTo>
                <a:cubicBezTo>
                  <a:pt x="2048302" y="312169"/>
                  <a:pt x="2068319" y="365730"/>
                  <a:pt x="2068319" y="437145"/>
                </a:cubicBezTo>
                <a:lnTo>
                  <a:pt x="2068319" y="869420"/>
                </a:lnTo>
                <a:lnTo>
                  <a:pt x="1929277" y="869420"/>
                </a:lnTo>
                <a:lnTo>
                  <a:pt x="1929277" y="473934"/>
                </a:lnTo>
                <a:cubicBezTo>
                  <a:pt x="1927654" y="424161"/>
                  <a:pt x="1916834" y="388453"/>
                  <a:pt x="1897357" y="366271"/>
                </a:cubicBezTo>
                <a:cubicBezTo>
                  <a:pt x="1877880" y="344090"/>
                  <a:pt x="1847583" y="332728"/>
                  <a:pt x="1805925" y="332728"/>
                </a:cubicBezTo>
                <a:cubicBezTo>
                  <a:pt x="1782120" y="332728"/>
                  <a:pt x="1761020" y="337056"/>
                  <a:pt x="1742625" y="345713"/>
                </a:cubicBezTo>
                <a:cubicBezTo>
                  <a:pt x="1723690" y="354369"/>
                  <a:pt x="1708000" y="366271"/>
                  <a:pt x="1695016" y="380879"/>
                </a:cubicBezTo>
                <a:cubicBezTo>
                  <a:pt x="1682031" y="396027"/>
                  <a:pt x="1671752" y="413340"/>
                  <a:pt x="1664719" y="433899"/>
                </a:cubicBezTo>
                <a:cubicBezTo>
                  <a:pt x="1657685" y="454458"/>
                  <a:pt x="1653898" y="475557"/>
                  <a:pt x="1653898" y="498280"/>
                </a:cubicBezTo>
                <a:lnTo>
                  <a:pt x="1653898" y="869961"/>
                </a:lnTo>
                <a:lnTo>
                  <a:pt x="1514856" y="869961"/>
                </a:lnTo>
                <a:lnTo>
                  <a:pt x="1514856" y="240214"/>
                </a:lnTo>
                <a:lnTo>
                  <a:pt x="1515938" y="240214"/>
                </a:lnTo>
                <a:lnTo>
                  <a:pt x="1647406" y="240214"/>
                </a:lnTo>
                <a:lnTo>
                  <a:pt x="1647406" y="332728"/>
                </a:lnTo>
                <a:lnTo>
                  <a:pt x="1649570" y="334892"/>
                </a:lnTo>
                <a:cubicBezTo>
                  <a:pt x="1670670" y="300267"/>
                  <a:pt x="1698262" y="272675"/>
                  <a:pt x="1732346" y="252657"/>
                </a:cubicBezTo>
                <a:cubicBezTo>
                  <a:pt x="1766430" y="232639"/>
                  <a:pt x="1804302" y="222901"/>
                  <a:pt x="1845419" y="222901"/>
                </a:cubicBezTo>
                <a:close/>
                <a:moveTo>
                  <a:pt x="0" y="0"/>
                </a:moveTo>
                <a:lnTo>
                  <a:pt x="152568" y="0"/>
                </a:lnTo>
                <a:lnTo>
                  <a:pt x="152568" y="346253"/>
                </a:lnTo>
                <a:lnTo>
                  <a:pt x="548053" y="346253"/>
                </a:lnTo>
                <a:lnTo>
                  <a:pt x="548053" y="0"/>
                </a:lnTo>
                <a:lnTo>
                  <a:pt x="700621" y="0"/>
                </a:lnTo>
                <a:lnTo>
                  <a:pt x="700621" y="869960"/>
                </a:lnTo>
                <a:lnTo>
                  <a:pt x="548053" y="869960"/>
                </a:lnTo>
                <a:lnTo>
                  <a:pt x="548053" y="477721"/>
                </a:lnTo>
                <a:lnTo>
                  <a:pt x="152568" y="477721"/>
                </a:lnTo>
                <a:lnTo>
                  <a:pt x="152568" y="869960"/>
                </a:lnTo>
                <a:lnTo>
                  <a:pt x="0" y="869960"/>
                </a:lnTo>
                <a:close/>
              </a:path>
            </a:pathLst>
          </a:custGeom>
          <a:solidFill>
            <a:schemeClr val="tx1"/>
          </a:solidFill>
          <a:ln w="54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92"/>
          </a:p>
        </p:txBody>
      </p:sp>
      <p:sp>
        <p:nvSpPr>
          <p:cNvPr id="16" name="Holder 2">
            <a:extLst>
              <a:ext uri="{FF2B5EF4-FFF2-40B4-BE49-F238E27FC236}">
                <a16:creationId xmlns:a16="http://schemas.microsoft.com/office/drawing/2014/main" id="{EB29061E-14FE-84B7-D0DE-0284E88A1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713" y="1670699"/>
            <a:ext cx="5146593" cy="2072129"/>
          </a:xfrm>
        </p:spPr>
        <p:txBody>
          <a:bodyPr lIns="0" tIns="0" rIns="0" bIns="0" anchor="t" anchorCtr="0"/>
          <a:lstStyle>
            <a:lvl1pPr>
              <a:lnSpc>
                <a:spcPct val="85000"/>
              </a:lnSpc>
              <a:defRPr sz="4002" b="0" i="0" spc="-23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nl-NL" dirty="0"/>
              <a:t>Hier is ruimte voor </a:t>
            </a:r>
            <a:br>
              <a:rPr lang="nl-NL" dirty="0"/>
            </a:br>
            <a:r>
              <a:rPr lang="nl-NL" dirty="0"/>
              <a:t>een langere titel </a:t>
            </a:r>
            <a:br>
              <a:rPr lang="nl-NL" dirty="0"/>
            </a:br>
            <a:r>
              <a:rPr lang="nl-NL" dirty="0"/>
              <a:t>over drie regels</a:t>
            </a:r>
            <a:endParaRPr dirty="0"/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A09B464D-D626-FEF7-D7FD-CD37C19BC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57" y="4062673"/>
            <a:ext cx="5146749" cy="627468"/>
          </a:xfrm>
        </p:spPr>
        <p:txBody>
          <a:bodyPr anchor="b" anchorCtr="0"/>
          <a:lstStyle>
            <a:lvl1pPr>
              <a:lnSpc>
                <a:spcPct val="85000"/>
              </a:lnSpc>
              <a:defRPr sz="21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183" dirty="0" err="1"/>
              <a:t>Hier</a:t>
            </a:r>
            <a:r>
              <a:rPr lang="en-US" sz="2183" dirty="0"/>
              <a:t> is </a:t>
            </a:r>
            <a:r>
              <a:rPr lang="en-US" sz="2183" dirty="0" err="1"/>
              <a:t>ruimte</a:t>
            </a:r>
            <a:r>
              <a:rPr lang="en-US" sz="2183" dirty="0"/>
              <a:t> </a:t>
            </a:r>
            <a:br>
              <a:rPr lang="en-US" sz="2183" dirty="0"/>
            </a:br>
            <a:r>
              <a:rPr lang="en-US" sz="2183" dirty="0" err="1"/>
              <a:t>voor</a:t>
            </a:r>
            <a:r>
              <a:rPr lang="en-US" sz="2183" dirty="0"/>
              <a:t> </a:t>
            </a:r>
            <a:r>
              <a:rPr lang="en-US" sz="2183" dirty="0" err="1"/>
              <a:t>een</a:t>
            </a:r>
            <a:r>
              <a:rPr lang="en-US" sz="2183" dirty="0"/>
              <a:t> </a:t>
            </a:r>
            <a:r>
              <a:rPr lang="en-US" sz="2183" dirty="0" err="1"/>
              <a:t>ondertitel</a:t>
            </a:r>
            <a:endParaRPr lang="en-US" dirty="0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2226A8E6-3404-BF17-0208-238A01C474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7244" y="443499"/>
            <a:ext cx="1650092" cy="115589"/>
          </a:xfrm>
        </p:spPr>
        <p:txBody>
          <a:bodyPr/>
          <a:lstStyle>
            <a:lvl1pPr algn="r">
              <a:defRPr sz="728" b="1">
                <a:latin typeface="+mn-lt"/>
              </a:defRPr>
            </a:lvl1pPr>
            <a:lvl2pPr algn="r">
              <a:defRPr sz="728" b="1">
                <a:latin typeface="+mn-lt"/>
              </a:defRPr>
            </a:lvl2pPr>
            <a:lvl3pPr algn="r">
              <a:defRPr sz="728" b="1">
                <a:latin typeface="+mn-lt"/>
              </a:defRPr>
            </a:lvl3pPr>
            <a:lvl4pPr algn="r">
              <a:defRPr sz="728" b="1">
                <a:latin typeface="+mn-lt"/>
              </a:defRPr>
            </a:lvl4pPr>
            <a:lvl5pPr algn="r">
              <a:defRPr sz="728" b="1">
                <a:latin typeface="+mn-lt"/>
              </a:defRPr>
            </a:lvl5pPr>
          </a:lstStyle>
          <a:p>
            <a:pPr lvl="0"/>
            <a:r>
              <a:rPr lang="nl-NL" dirty="0"/>
              <a:t>Kenniscentrum</a:t>
            </a:r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D96B889B-6FB1-9050-63F1-7D376C365D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7244" y="555831"/>
            <a:ext cx="1650092" cy="115589"/>
          </a:xfrm>
        </p:spPr>
        <p:txBody>
          <a:bodyPr/>
          <a:lstStyle>
            <a:lvl1pPr algn="r">
              <a:defRPr sz="728" b="0">
                <a:latin typeface="+mn-lt"/>
              </a:defRPr>
            </a:lvl1pPr>
            <a:lvl2pPr algn="r">
              <a:defRPr sz="728" b="0">
                <a:latin typeface="+mn-lt"/>
              </a:defRPr>
            </a:lvl2pPr>
            <a:lvl3pPr algn="r">
              <a:defRPr sz="728" b="0">
                <a:latin typeface="+mn-lt"/>
              </a:defRPr>
            </a:lvl3pPr>
            <a:lvl4pPr algn="r">
              <a:defRPr sz="728" b="0">
                <a:latin typeface="+mn-lt"/>
              </a:defRPr>
            </a:lvl4pPr>
            <a:lvl5pPr algn="r">
              <a:defRPr sz="728" b="0">
                <a:latin typeface="+mn-lt"/>
              </a:defRPr>
            </a:lvl5pPr>
            <a:lvl6pPr>
              <a:defRPr b="0"/>
            </a:lvl6pPr>
          </a:lstStyle>
          <a:p>
            <a:pPr lvl="2"/>
            <a:r>
              <a:rPr lang="nl-NL" dirty="0"/>
              <a:t>Kunst &amp; Samenleving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E26F5258-0606-DDAF-B7DB-536819E42F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0125" y="458377"/>
            <a:ext cx="4793" cy="196474"/>
          </a:xfrm>
          <a:custGeom>
            <a:avLst/>
            <a:gdLst>
              <a:gd name="connsiteX0" fmla="*/ 0 w 10537"/>
              <a:gd name="connsiteY0" fmla="*/ 0 h 432000"/>
              <a:gd name="connsiteX1" fmla="*/ 10537 w 10537"/>
              <a:gd name="connsiteY1" fmla="*/ 0 h 432000"/>
              <a:gd name="connsiteX2" fmla="*/ 10537 w 10537"/>
              <a:gd name="connsiteY2" fmla="*/ 432000 h 432000"/>
              <a:gd name="connsiteX3" fmla="*/ 0 w 10537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37" h="432000">
                <a:moveTo>
                  <a:pt x="0" y="0"/>
                </a:moveTo>
                <a:lnTo>
                  <a:pt x="10537" y="0"/>
                </a:lnTo>
                <a:lnTo>
                  <a:pt x="10537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364"/>
            </a:lvl1pPr>
          </a:lstStyle>
          <a:p>
            <a:pPr lvl="0"/>
            <a:r>
              <a:rPr lang="nl-N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5648" y="645590"/>
            <a:ext cx="7786800" cy="486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5648" y="1544400"/>
            <a:ext cx="7858800" cy="3079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746168" y="1136883"/>
            <a:ext cx="7786800" cy="27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1E41-09B1-4585-A492-FAD1D0E08AC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5AF5-9E7B-4661-BB66-8866EA42223F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405129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9F9A-5BD1-4DA6-BAA3-858C0ADD0EA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5BF85-A8CA-4699-BFAA-64684499FA25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70262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83517"/>
            <a:ext cx="7776864" cy="579711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788024" y="1221600"/>
            <a:ext cx="3744416" cy="3394472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1800">
                <a:solidFill>
                  <a:srgbClr val="444444"/>
                </a:solidFill>
              </a:defRPr>
            </a:lvl1pPr>
            <a:lvl2pPr>
              <a:buClrTx/>
              <a:defRPr sz="18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18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18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1800">
                <a:solidFill>
                  <a:srgbClr val="44444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5576" y="1221600"/>
            <a:ext cx="3744416" cy="339447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444444"/>
                </a:solidFill>
              </a:defRPr>
            </a:lvl1pPr>
            <a:lvl2pPr>
              <a:defRPr sz="1800">
                <a:solidFill>
                  <a:srgbClr val="444444"/>
                </a:solidFill>
              </a:defRPr>
            </a:lvl2pPr>
            <a:lvl3pPr>
              <a:defRPr sz="1800">
                <a:solidFill>
                  <a:srgbClr val="444444"/>
                </a:solidFill>
              </a:defRPr>
            </a:lvl3pPr>
            <a:lvl4pPr>
              <a:defRPr sz="1800">
                <a:solidFill>
                  <a:srgbClr val="444444"/>
                </a:solidFill>
              </a:defRPr>
            </a:lvl4pPr>
            <a:lvl5pPr>
              <a:defRPr sz="1800">
                <a:solidFill>
                  <a:srgbClr val="44444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4CB59-365F-46BA-977A-31C23F848C0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EE4D-2DD9-4D6C-8313-4474444D0AC8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925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7" y="627534"/>
            <a:ext cx="2709937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627534"/>
            <a:ext cx="4957390" cy="396708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444444"/>
                </a:solidFill>
              </a:defRPr>
            </a:lvl1pPr>
            <a:lvl2pPr>
              <a:defRPr sz="1800">
                <a:solidFill>
                  <a:srgbClr val="444444"/>
                </a:solidFill>
              </a:defRPr>
            </a:lvl2pPr>
            <a:lvl3pPr>
              <a:defRPr sz="1800">
                <a:solidFill>
                  <a:srgbClr val="444444"/>
                </a:solidFill>
              </a:defRPr>
            </a:lvl3pPr>
            <a:lvl4pPr>
              <a:defRPr sz="1800">
                <a:solidFill>
                  <a:srgbClr val="444444"/>
                </a:solidFill>
              </a:defRPr>
            </a:lvl4pPr>
            <a:lvl5pPr>
              <a:defRPr sz="1800">
                <a:solidFill>
                  <a:srgbClr val="44444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5577" y="1491630"/>
            <a:ext cx="2709937" cy="310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578F-6662-4923-8C21-E1462B485CA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8A31-1F64-4A39-B7AD-6008DA1C0D25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7738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DD2C-DCCF-4050-BC58-84279A89273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F3F-B4BC-4BC0-ABDC-096EEBF95922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18955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BA23-A5C0-E149-A901-954248D5CC17}" type="datetimeFigureOut">
              <a:rPr lang="nl-NL" smtClean="0"/>
              <a:t>6-11-2024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9F23-DE5D-E745-BE8E-0D483B4F4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4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5648" y="1544400"/>
            <a:ext cx="7858800" cy="3079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/>
              <a:buChar char="•"/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45648" y="645590"/>
            <a:ext cx="7786800" cy="486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9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746168" y="1136883"/>
            <a:ext cx="7786800" cy="27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6299-DB38-4726-BC9A-2CA1441C02D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0935-91B0-4050-A401-F6BA66564859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58860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" descr="payoff_neg2.pd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03738"/>
            <a:ext cx="14001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/>
          <p:nvPr userDrawn="1"/>
        </p:nvSpPr>
        <p:spPr bwMode="auto">
          <a:xfrm>
            <a:off x="873125" y="3148013"/>
            <a:ext cx="7916863" cy="1731962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9" name="Rechthoek 8"/>
          <p:cNvSpPr/>
          <p:nvPr userDrawn="1"/>
        </p:nvSpPr>
        <p:spPr bwMode="auto">
          <a:xfrm>
            <a:off x="8748713" y="3435350"/>
            <a:ext cx="431800" cy="1158875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1029" name="Afbeelding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443413"/>
            <a:ext cx="1435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8" r:id="rId2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8604250" y="4767263"/>
            <a:ext cx="328613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CA450AA-1198-4A19-A33D-32A1AC6CC45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55650" y="4767263"/>
            <a:ext cx="576263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643D9A8-B3A5-4490-B0F8-87F88B6CD2A1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403350" y="4767263"/>
            <a:ext cx="2736850" cy="2746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  <p:pic>
        <p:nvPicPr>
          <p:cNvPr id="2053" name="Afbeelding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4840288"/>
            <a:ext cx="31273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8"/>
          <p:cNvSpPr/>
          <p:nvPr userDrawn="1"/>
        </p:nvSpPr>
        <p:spPr>
          <a:xfrm>
            <a:off x="755650" y="0"/>
            <a:ext cx="7777163" cy="304800"/>
          </a:xfrm>
          <a:prstGeom prst="rect">
            <a:avLst/>
          </a:prstGeom>
          <a:solidFill>
            <a:srgbClr val="E76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67" r:id="rId6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8604250" y="4767263"/>
            <a:ext cx="328613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6DCA2D-6CB3-4BAC-BB7F-E4FE46B18C5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55650" y="4767263"/>
            <a:ext cx="576263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5543663-785B-4026-A839-485CD920AFFB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403350" y="4767263"/>
            <a:ext cx="2736850" cy="2746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755650" y="0"/>
            <a:ext cx="77771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3078" name="Afbeelding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4840288"/>
            <a:ext cx="31178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EE7F00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E7F00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E7F00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E7F00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E7F00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EE7F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EE7F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EE7F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EE7F00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rrowheads="1"/>
          </p:cNvSpPr>
          <p:nvPr userDrawn="1"/>
        </p:nvSpPr>
        <p:spPr bwMode="auto">
          <a:xfrm rot="-5400000">
            <a:off x="-1312862" y="2263774"/>
            <a:ext cx="3225800" cy="615951"/>
          </a:xfrm>
          <a:prstGeom prst="rect">
            <a:avLst/>
          </a:prstGeom>
          <a:solidFill>
            <a:srgbClr val="34343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hthoek 8"/>
          <p:cNvSpPr/>
          <p:nvPr userDrawn="1"/>
        </p:nvSpPr>
        <p:spPr bwMode="auto">
          <a:xfrm rot="16200000">
            <a:off x="225426" y="433387"/>
            <a:ext cx="4552950" cy="4276725"/>
          </a:xfrm>
          <a:prstGeom prst="rect">
            <a:avLst/>
          </a:prstGeom>
          <a:solidFill>
            <a:srgbClr val="3434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4100" name="Afbeelding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4840288"/>
            <a:ext cx="31273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eperen 2"/>
          <p:cNvGrpSpPr>
            <a:grpSpLocks/>
          </p:cNvGrpSpPr>
          <p:nvPr userDrawn="1"/>
        </p:nvGrpSpPr>
        <p:grpSpPr bwMode="auto">
          <a:xfrm>
            <a:off x="1692275" y="0"/>
            <a:ext cx="5903913" cy="3122613"/>
            <a:chOff x="1692275" y="0"/>
            <a:chExt cx="5903913" cy="4162425"/>
          </a:xfrm>
        </p:grpSpPr>
        <p:sp>
          <p:nvSpPr>
            <p:cNvPr id="2" name="Rechthoek 1"/>
            <p:cNvSpPr>
              <a:spLocks noChangeArrowheads="1"/>
            </p:cNvSpPr>
            <p:nvPr userDrawn="1"/>
          </p:nvSpPr>
          <p:spPr bwMode="auto">
            <a:xfrm>
              <a:off x="2555875" y="0"/>
              <a:ext cx="4132263" cy="5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nl-NL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>
              <a:off x="1692275" y="416878"/>
              <a:ext cx="5903913" cy="3745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pic>
        <p:nvPicPr>
          <p:cNvPr id="5123" name="Afbeelding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840288"/>
            <a:ext cx="31623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19711"/>
            <a:ext cx="9143358" cy="5143211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32522" y="4780159"/>
              <a:ext cx="1748155" cy="1755775"/>
            </a:xfrm>
            <a:custGeom>
              <a:avLst/>
              <a:gdLst/>
              <a:ahLst/>
              <a:cxnLst/>
              <a:rect l="l" t="t" r="r" b="b"/>
              <a:pathLst>
                <a:path w="1748154" h="1755775">
                  <a:moveTo>
                    <a:pt x="1101839" y="1726742"/>
                  </a:moveTo>
                  <a:lnTo>
                    <a:pt x="1078217" y="1693849"/>
                  </a:lnTo>
                  <a:lnTo>
                    <a:pt x="1053261" y="1660702"/>
                  </a:lnTo>
                  <a:lnTo>
                    <a:pt x="1026985" y="1627378"/>
                  </a:lnTo>
                  <a:lnTo>
                    <a:pt x="999426" y="1593964"/>
                  </a:lnTo>
                  <a:lnTo>
                    <a:pt x="970597" y="1560512"/>
                  </a:lnTo>
                  <a:lnTo>
                    <a:pt x="940498" y="1527098"/>
                  </a:lnTo>
                  <a:lnTo>
                    <a:pt x="909167" y="1493812"/>
                  </a:lnTo>
                  <a:lnTo>
                    <a:pt x="876604" y="1460703"/>
                  </a:lnTo>
                  <a:lnTo>
                    <a:pt x="842835" y="1427848"/>
                  </a:lnTo>
                  <a:lnTo>
                    <a:pt x="807872" y="1395323"/>
                  </a:lnTo>
                  <a:lnTo>
                    <a:pt x="771728" y="1363205"/>
                  </a:lnTo>
                  <a:lnTo>
                    <a:pt x="734428" y="1331556"/>
                  </a:lnTo>
                  <a:lnTo>
                    <a:pt x="695985" y="1300454"/>
                  </a:lnTo>
                  <a:lnTo>
                    <a:pt x="656424" y="1269974"/>
                  </a:lnTo>
                  <a:lnTo>
                    <a:pt x="615746" y="1240180"/>
                  </a:lnTo>
                  <a:lnTo>
                    <a:pt x="573989" y="1211148"/>
                  </a:lnTo>
                  <a:lnTo>
                    <a:pt x="531152" y="1182954"/>
                  </a:lnTo>
                  <a:lnTo>
                    <a:pt x="487248" y="1155661"/>
                  </a:lnTo>
                  <a:lnTo>
                    <a:pt x="442315" y="1129347"/>
                  </a:lnTo>
                  <a:lnTo>
                    <a:pt x="396341" y="1104074"/>
                  </a:lnTo>
                  <a:lnTo>
                    <a:pt x="349377" y="1079931"/>
                  </a:lnTo>
                  <a:lnTo>
                    <a:pt x="301409" y="1056982"/>
                  </a:lnTo>
                  <a:lnTo>
                    <a:pt x="252476" y="1035291"/>
                  </a:lnTo>
                  <a:lnTo>
                    <a:pt x="202577" y="1014945"/>
                  </a:lnTo>
                  <a:lnTo>
                    <a:pt x="151739" y="995997"/>
                  </a:lnTo>
                  <a:lnTo>
                    <a:pt x="99974" y="978535"/>
                  </a:lnTo>
                  <a:lnTo>
                    <a:pt x="47307" y="962634"/>
                  </a:lnTo>
                  <a:lnTo>
                    <a:pt x="3263" y="952842"/>
                  </a:lnTo>
                  <a:lnTo>
                    <a:pt x="8623" y="1000645"/>
                  </a:lnTo>
                  <a:lnTo>
                    <a:pt x="16510" y="1047648"/>
                  </a:lnTo>
                  <a:lnTo>
                    <a:pt x="26847" y="1093762"/>
                  </a:lnTo>
                  <a:lnTo>
                    <a:pt x="39573" y="1138923"/>
                  </a:lnTo>
                  <a:lnTo>
                    <a:pt x="54610" y="1183068"/>
                  </a:lnTo>
                  <a:lnTo>
                    <a:pt x="71894" y="1226121"/>
                  </a:lnTo>
                  <a:lnTo>
                    <a:pt x="91338" y="1268018"/>
                  </a:lnTo>
                  <a:lnTo>
                    <a:pt x="112890" y="1308671"/>
                  </a:lnTo>
                  <a:lnTo>
                    <a:pt x="136486" y="1348028"/>
                  </a:lnTo>
                  <a:lnTo>
                    <a:pt x="162039" y="1386027"/>
                  </a:lnTo>
                  <a:lnTo>
                    <a:pt x="189471" y="1422565"/>
                  </a:lnTo>
                  <a:lnTo>
                    <a:pt x="218744" y="1457604"/>
                  </a:lnTo>
                  <a:lnTo>
                    <a:pt x="249758" y="1491068"/>
                  </a:lnTo>
                  <a:lnTo>
                    <a:pt x="282460" y="1522869"/>
                  </a:lnTo>
                  <a:lnTo>
                    <a:pt x="316776" y="1552956"/>
                  </a:lnTo>
                  <a:lnTo>
                    <a:pt x="352640" y="1581238"/>
                  </a:lnTo>
                  <a:lnTo>
                    <a:pt x="389966" y="1607680"/>
                  </a:lnTo>
                  <a:lnTo>
                    <a:pt x="428701" y="1632178"/>
                  </a:lnTo>
                  <a:lnTo>
                    <a:pt x="468769" y="1654683"/>
                  </a:lnTo>
                  <a:lnTo>
                    <a:pt x="510095" y="1675104"/>
                  </a:lnTo>
                  <a:lnTo>
                    <a:pt x="552615" y="1693392"/>
                  </a:lnTo>
                  <a:lnTo>
                    <a:pt x="596252" y="1709470"/>
                  </a:lnTo>
                  <a:lnTo>
                    <a:pt x="640956" y="1723263"/>
                  </a:lnTo>
                  <a:lnTo>
                    <a:pt x="686638" y="1734705"/>
                  </a:lnTo>
                  <a:lnTo>
                    <a:pt x="733221" y="1743735"/>
                  </a:lnTo>
                  <a:lnTo>
                    <a:pt x="780656" y="1750263"/>
                  </a:lnTo>
                  <a:lnTo>
                    <a:pt x="828865" y="1754225"/>
                  </a:lnTo>
                  <a:lnTo>
                    <a:pt x="877773" y="1755571"/>
                  </a:lnTo>
                  <a:lnTo>
                    <a:pt x="935278" y="1753666"/>
                  </a:lnTo>
                  <a:lnTo>
                    <a:pt x="991844" y="1748091"/>
                  </a:lnTo>
                  <a:lnTo>
                    <a:pt x="1047407" y="1739049"/>
                  </a:lnTo>
                  <a:lnTo>
                    <a:pt x="1101839" y="1726742"/>
                  </a:lnTo>
                  <a:close/>
                </a:path>
                <a:path w="1748154" h="1755775">
                  <a:moveTo>
                    <a:pt x="1429791" y="194170"/>
                  </a:moveTo>
                  <a:lnTo>
                    <a:pt x="1391043" y="164871"/>
                  </a:lnTo>
                  <a:lnTo>
                    <a:pt x="1350721" y="137668"/>
                  </a:lnTo>
                  <a:lnTo>
                    <a:pt x="1308900" y="112661"/>
                  </a:lnTo>
                  <a:lnTo>
                    <a:pt x="1265643" y="89928"/>
                  </a:lnTo>
                  <a:lnTo>
                    <a:pt x="1221054" y="69545"/>
                  </a:lnTo>
                  <a:lnTo>
                    <a:pt x="1175194" y="51600"/>
                  </a:lnTo>
                  <a:lnTo>
                    <a:pt x="1128153" y="36195"/>
                  </a:lnTo>
                  <a:lnTo>
                    <a:pt x="1079995" y="23393"/>
                  </a:lnTo>
                  <a:lnTo>
                    <a:pt x="1030795" y="13284"/>
                  </a:lnTo>
                  <a:lnTo>
                    <a:pt x="980643" y="5969"/>
                  </a:lnTo>
                  <a:lnTo>
                    <a:pt x="929614" y="1511"/>
                  </a:lnTo>
                  <a:lnTo>
                    <a:pt x="877773" y="0"/>
                  </a:lnTo>
                  <a:lnTo>
                    <a:pt x="829640" y="1308"/>
                  </a:lnTo>
                  <a:lnTo>
                    <a:pt x="782167" y="5156"/>
                  </a:lnTo>
                  <a:lnTo>
                    <a:pt x="735444" y="11493"/>
                  </a:lnTo>
                  <a:lnTo>
                    <a:pt x="689533" y="20256"/>
                  </a:lnTo>
                  <a:lnTo>
                    <a:pt x="644499" y="31381"/>
                  </a:lnTo>
                  <a:lnTo>
                    <a:pt x="600417" y="44780"/>
                  </a:lnTo>
                  <a:lnTo>
                    <a:pt x="557339" y="60401"/>
                  </a:lnTo>
                  <a:lnTo>
                    <a:pt x="515340" y="78168"/>
                  </a:lnTo>
                  <a:lnTo>
                    <a:pt x="474484" y="98018"/>
                  </a:lnTo>
                  <a:lnTo>
                    <a:pt x="434835" y="119900"/>
                  </a:lnTo>
                  <a:lnTo>
                    <a:pt x="396481" y="143725"/>
                  </a:lnTo>
                  <a:lnTo>
                    <a:pt x="359460" y="169430"/>
                  </a:lnTo>
                  <a:lnTo>
                    <a:pt x="323862" y="196951"/>
                  </a:lnTo>
                  <a:lnTo>
                    <a:pt x="289750" y="226225"/>
                  </a:lnTo>
                  <a:lnTo>
                    <a:pt x="257175" y="257187"/>
                  </a:lnTo>
                  <a:lnTo>
                    <a:pt x="226225" y="289750"/>
                  </a:lnTo>
                  <a:lnTo>
                    <a:pt x="196951" y="323875"/>
                  </a:lnTo>
                  <a:lnTo>
                    <a:pt x="169418" y="359473"/>
                  </a:lnTo>
                  <a:lnTo>
                    <a:pt x="143713" y="396494"/>
                  </a:lnTo>
                  <a:lnTo>
                    <a:pt x="119888" y="434848"/>
                  </a:lnTo>
                  <a:lnTo>
                    <a:pt x="98018" y="474497"/>
                  </a:lnTo>
                  <a:lnTo>
                    <a:pt x="78168" y="515340"/>
                  </a:lnTo>
                  <a:lnTo>
                    <a:pt x="60388" y="557352"/>
                  </a:lnTo>
                  <a:lnTo>
                    <a:pt x="44767" y="600430"/>
                  </a:lnTo>
                  <a:lnTo>
                    <a:pt x="31369" y="644512"/>
                  </a:lnTo>
                  <a:lnTo>
                    <a:pt x="20256" y="689546"/>
                  </a:lnTo>
                  <a:lnTo>
                    <a:pt x="11493" y="735457"/>
                  </a:lnTo>
                  <a:lnTo>
                    <a:pt x="5156" y="782180"/>
                  </a:lnTo>
                  <a:lnTo>
                    <a:pt x="1308" y="829652"/>
                  </a:lnTo>
                  <a:lnTo>
                    <a:pt x="0" y="880516"/>
                  </a:lnTo>
                  <a:lnTo>
                    <a:pt x="102450" y="884745"/>
                  </a:lnTo>
                  <a:lnTo>
                    <a:pt x="153428" y="886625"/>
                  </a:lnTo>
                  <a:lnTo>
                    <a:pt x="203923" y="887882"/>
                  </a:lnTo>
                  <a:lnTo>
                    <a:pt x="253657" y="888136"/>
                  </a:lnTo>
                  <a:lnTo>
                    <a:pt x="302387" y="887031"/>
                  </a:lnTo>
                  <a:lnTo>
                    <a:pt x="357403" y="884301"/>
                  </a:lnTo>
                  <a:lnTo>
                    <a:pt x="412432" y="878916"/>
                  </a:lnTo>
                  <a:lnTo>
                    <a:pt x="465797" y="870242"/>
                  </a:lnTo>
                  <a:lnTo>
                    <a:pt x="515848" y="857592"/>
                  </a:lnTo>
                  <a:lnTo>
                    <a:pt x="560895" y="840346"/>
                  </a:lnTo>
                  <a:lnTo>
                    <a:pt x="599274" y="817816"/>
                  </a:lnTo>
                  <a:lnTo>
                    <a:pt x="629323" y="789368"/>
                  </a:lnTo>
                  <a:lnTo>
                    <a:pt x="649363" y="754341"/>
                  </a:lnTo>
                  <a:lnTo>
                    <a:pt x="619175" y="693966"/>
                  </a:lnTo>
                  <a:lnTo>
                    <a:pt x="584962" y="669137"/>
                  </a:lnTo>
                  <a:lnTo>
                    <a:pt x="544944" y="648284"/>
                  </a:lnTo>
                  <a:lnTo>
                    <a:pt x="490296" y="636638"/>
                  </a:lnTo>
                  <a:lnTo>
                    <a:pt x="432904" y="633463"/>
                  </a:lnTo>
                  <a:lnTo>
                    <a:pt x="377139" y="637425"/>
                  </a:lnTo>
                  <a:lnTo>
                    <a:pt x="327393" y="647204"/>
                  </a:lnTo>
                  <a:lnTo>
                    <a:pt x="306832" y="637971"/>
                  </a:lnTo>
                  <a:lnTo>
                    <a:pt x="286880" y="626389"/>
                  </a:lnTo>
                  <a:lnTo>
                    <a:pt x="268960" y="613397"/>
                  </a:lnTo>
                  <a:lnTo>
                    <a:pt x="254520" y="599884"/>
                  </a:lnTo>
                  <a:lnTo>
                    <a:pt x="293700" y="581647"/>
                  </a:lnTo>
                  <a:lnTo>
                    <a:pt x="334772" y="564730"/>
                  </a:lnTo>
                  <a:lnTo>
                    <a:pt x="377774" y="549821"/>
                  </a:lnTo>
                  <a:lnTo>
                    <a:pt x="422732" y="537603"/>
                  </a:lnTo>
                  <a:lnTo>
                    <a:pt x="469684" y="528751"/>
                  </a:lnTo>
                  <a:lnTo>
                    <a:pt x="518668" y="523938"/>
                  </a:lnTo>
                  <a:lnTo>
                    <a:pt x="569722" y="523862"/>
                  </a:lnTo>
                  <a:lnTo>
                    <a:pt x="622884" y="529183"/>
                  </a:lnTo>
                  <a:lnTo>
                    <a:pt x="678180" y="540600"/>
                  </a:lnTo>
                  <a:lnTo>
                    <a:pt x="729805" y="554824"/>
                  </a:lnTo>
                  <a:lnTo>
                    <a:pt x="779132" y="573633"/>
                  </a:lnTo>
                  <a:lnTo>
                    <a:pt x="826935" y="595515"/>
                  </a:lnTo>
                  <a:lnTo>
                    <a:pt x="873975" y="618921"/>
                  </a:lnTo>
                  <a:lnTo>
                    <a:pt x="921346" y="588619"/>
                  </a:lnTo>
                  <a:lnTo>
                    <a:pt x="960513" y="553516"/>
                  </a:lnTo>
                  <a:lnTo>
                    <a:pt x="992441" y="515366"/>
                  </a:lnTo>
                  <a:lnTo>
                    <a:pt x="1018095" y="475881"/>
                  </a:lnTo>
                  <a:lnTo>
                    <a:pt x="1030198" y="437388"/>
                  </a:lnTo>
                  <a:lnTo>
                    <a:pt x="1027861" y="398195"/>
                  </a:lnTo>
                  <a:lnTo>
                    <a:pt x="1012723" y="359295"/>
                  </a:lnTo>
                  <a:lnTo>
                    <a:pt x="986383" y="321703"/>
                  </a:lnTo>
                  <a:lnTo>
                    <a:pt x="950480" y="286448"/>
                  </a:lnTo>
                  <a:lnTo>
                    <a:pt x="906602" y="254533"/>
                  </a:lnTo>
                  <a:lnTo>
                    <a:pt x="866863" y="227698"/>
                  </a:lnTo>
                  <a:lnTo>
                    <a:pt x="824014" y="206070"/>
                  </a:lnTo>
                  <a:lnTo>
                    <a:pt x="778383" y="189890"/>
                  </a:lnTo>
                  <a:lnTo>
                    <a:pt x="730313" y="179362"/>
                  </a:lnTo>
                  <a:lnTo>
                    <a:pt x="680123" y="174726"/>
                  </a:lnTo>
                  <a:lnTo>
                    <a:pt x="628154" y="176225"/>
                  </a:lnTo>
                  <a:lnTo>
                    <a:pt x="546569" y="186004"/>
                  </a:lnTo>
                  <a:lnTo>
                    <a:pt x="504698" y="134886"/>
                  </a:lnTo>
                  <a:lnTo>
                    <a:pt x="543344" y="116522"/>
                  </a:lnTo>
                  <a:lnTo>
                    <a:pt x="586041" y="101879"/>
                  </a:lnTo>
                  <a:lnTo>
                    <a:pt x="632066" y="90919"/>
                  </a:lnTo>
                  <a:lnTo>
                    <a:pt x="680720" y="83591"/>
                  </a:lnTo>
                  <a:lnTo>
                    <a:pt x="731278" y="79883"/>
                  </a:lnTo>
                  <a:lnTo>
                    <a:pt x="783031" y="79756"/>
                  </a:lnTo>
                  <a:lnTo>
                    <a:pt x="835253" y="83146"/>
                  </a:lnTo>
                  <a:lnTo>
                    <a:pt x="887234" y="90055"/>
                  </a:lnTo>
                  <a:lnTo>
                    <a:pt x="938276" y="100418"/>
                  </a:lnTo>
                  <a:lnTo>
                    <a:pt x="987640" y="114223"/>
                  </a:lnTo>
                  <a:lnTo>
                    <a:pt x="1034923" y="131800"/>
                  </a:lnTo>
                  <a:lnTo>
                    <a:pt x="1081379" y="152844"/>
                  </a:lnTo>
                  <a:lnTo>
                    <a:pt x="1126604" y="176733"/>
                  </a:lnTo>
                  <a:lnTo>
                    <a:pt x="1170178" y="202819"/>
                  </a:lnTo>
                  <a:lnTo>
                    <a:pt x="1211668" y="230428"/>
                  </a:lnTo>
                  <a:lnTo>
                    <a:pt x="1250670" y="258940"/>
                  </a:lnTo>
                  <a:lnTo>
                    <a:pt x="1286764" y="287705"/>
                  </a:lnTo>
                  <a:lnTo>
                    <a:pt x="1321269" y="264680"/>
                  </a:lnTo>
                  <a:lnTo>
                    <a:pt x="1356436" y="240944"/>
                  </a:lnTo>
                  <a:lnTo>
                    <a:pt x="1392529" y="217195"/>
                  </a:lnTo>
                  <a:lnTo>
                    <a:pt x="1429791" y="194170"/>
                  </a:lnTo>
                  <a:close/>
                </a:path>
                <a:path w="1748154" h="1755775">
                  <a:moveTo>
                    <a:pt x="1644611" y="1305255"/>
                  </a:moveTo>
                  <a:lnTo>
                    <a:pt x="1599336" y="1290383"/>
                  </a:lnTo>
                  <a:lnTo>
                    <a:pt x="1553476" y="1276311"/>
                  </a:lnTo>
                  <a:lnTo>
                    <a:pt x="1507083" y="1263027"/>
                  </a:lnTo>
                  <a:lnTo>
                    <a:pt x="1460182" y="1250505"/>
                  </a:lnTo>
                  <a:lnTo>
                    <a:pt x="1412824" y="1238719"/>
                  </a:lnTo>
                  <a:lnTo>
                    <a:pt x="1365046" y="1227620"/>
                  </a:lnTo>
                  <a:lnTo>
                    <a:pt x="1316888" y="1217206"/>
                  </a:lnTo>
                  <a:lnTo>
                    <a:pt x="1268399" y="1207427"/>
                  </a:lnTo>
                  <a:lnTo>
                    <a:pt x="1219619" y="1198283"/>
                  </a:lnTo>
                  <a:lnTo>
                    <a:pt x="1170584" y="1189710"/>
                  </a:lnTo>
                  <a:lnTo>
                    <a:pt x="1121346" y="1181709"/>
                  </a:lnTo>
                  <a:lnTo>
                    <a:pt x="1071930" y="1174242"/>
                  </a:lnTo>
                  <a:lnTo>
                    <a:pt x="1022400" y="1167282"/>
                  </a:lnTo>
                  <a:lnTo>
                    <a:pt x="972769" y="1160805"/>
                  </a:lnTo>
                  <a:lnTo>
                    <a:pt x="923099" y="1154772"/>
                  </a:lnTo>
                  <a:lnTo>
                    <a:pt x="873429" y="1149172"/>
                  </a:lnTo>
                  <a:lnTo>
                    <a:pt x="996835" y="1238745"/>
                  </a:lnTo>
                  <a:lnTo>
                    <a:pt x="1093825" y="1313078"/>
                  </a:lnTo>
                  <a:lnTo>
                    <a:pt x="1214678" y="1412189"/>
                  </a:lnTo>
                  <a:lnTo>
                    <a:pt x="1409661" y="1576095"/>
                  </a:lnTo>
                  <a:lnTo>
                    <a:pt x="1449705" y="1543685"/>
                  </a:lnTo>
                  <a:lnTo>
                    <a:pt x="1487728" y="1508988"/>
                  </a:lnTo>
                  <a:lnTo>
                    <a:pt x="1523657" y="1472120"/>
                  </a:lnTo>
                  <a:lnTo>
                    <a:pt x="1557388" y="1433207"/>
                  </a:lnTo>
                  <a:lnTo>
                    <a:pt x="1588858" y="1392339"/>
                  </a:lnTo>
                  <a:lnTo>
                    <a:pt x="1617954" y="1349654"/>
                  </a:lnTo>
                  <a:lnTo>
                    <a:pt x="1644611" y="1305255"/>
                  </a:lnTo>
                  <a:close/>
                </a:path>
                <a:path w="1748154" h="1755775">
                  <a:moveTo>
                    <a:pt x="1747951" y="763028"/>
                  </a:moveTo>
                  <a:lnTo>
                    <a:pt x="1739734" y="712241"/>
                  </a:lnTo>
                  <a:lnTo>
                    <a:pt x="1728685" y="662457"/>
                  </a:lnTo>
                  <a:lnTo>
                    <a:pt x="1714868" y="613791"/>
                  </a:lnTo>
                  <a:lnTo>
                    <a:pt x="1698383" y="566293"/>
                  </a:lnTo>
                  <a:lnTo>
                    <a:pt x="1679308" y="520090"/>
                  </a:lnTo>
                  <a:lnTo>
                    <a:pt x="1657731" y="475234"/>
                  </a:lnTo>
                  <a:lnTo>
                    <a:pt x="1633728" y="431825"/>
                  </a:lnTo>
                  <a:lnTo>
                    <a:pt x="1581404" y="481939"/>
                  </a:lnTo>
                  <a:lnTo>
                    <a:pt x="1529689" y="528878"/>
                  </a:lnTo>
                  <a:lnTo>
                    <a:pt x="1478597" y="572770"/>
                  </a:lnTo>
                  <a:lnTo>
                    <a:pt x="1428153" y="613702"/>
                  </a:lnTo>
                  <a:lnTo>
                    <a:pt x="1378356" y="651802"/>
                  </a:lnTo>
                  <a:lnTo>
                    <a:pt x="1329232" y="687171"/>
                  </a:lnTo>
                  <a:lnTo>
                    <a:pt x="1280795" y="719912"/>
                  </a:lnTo>
                  <a:lnTo>
                    <a:pt x="1233055" y="750125"/>
                  </a:lnTo>
                  <a:lnTo>
                    <a:pt x="1186027" y="777938"/>
                  </a:lnTo>
                  <a:lnTo>
                    <a:pt x="1139723" y="803452"/>
                  </a:lnTo>
                  <a:lnTo>
                    <a:pt x="1094155" y="826770"/>
                  </a:lnTo>
                  <a:lnTo>
                    <a:pt x="1049337" y="847991"/>
                  </a:lnTo>
                  <a:lnTo>
                    <a:pt x="1005293" y="867244"/>
                  </a:lnTo>
                  <a:lnTo>
                    <a:pt x="962025" y="884618"/>
                  </a:lnTo>
                  <a:lnTo>
                    <a:pt x="919556" y="900226"/>
                  </a:lnTo>
                  <a:lnTo>
                    <a:pt x="877887" y="914196"/>
                  </a:lnTo>
                  <a:lnTo>
                    <a:pt x="837044" y="926604"/>
                  </a:lnTo>
                  <a:lnTo>
                    <a:pt x="797039" y="937577"/>
                  </a:lnTo>
                  <a:lnTo>
                    <a:pt x="757885" y="947204"/>
                  </a:lnTo>
                  <a:lnTo>
                    <a:pt x="719607" y="955624"/>
                  </a:lnTo>
                  <a:lnTo>
                    <a:pt x="682193" y="962914"/>
                  </a:lnTo>
                  <a:lnTo>
                    <a:pt x="610057" y="974598"/>
                  </a:lnTo>
                  <a:lnTo>
                    <a:pt x="541616" y="983094"/>
                  </a:lnTo>
                  <a:lnTo>
                    <a:pt x="476948" y="989279"/>
                  </a:lnTo>
                  <a:lnTo>
                    <a:pt x="680504" y="1049058"/>
                  </a:lnTo>
                  <a:lnTo>
                    <a:pt x="816457" y="1075893"/>
                  </a:lnTo>
                  <a:lnTo>
                    <a:pt x="946086" y="1076007"/>
                  </a:lnTo>
                  <a:lnTo>
                    <a:pt x="1130668" y="1055636"/>
                  </a:lnTo>
                  <a:lnTo>
                    <a:pt x="1190002" y="1046251"/>
                  </a:lnTo>
                  <a:lnTo>
                    <a:pt x="1248003" y="1033119"/>
                  </a:lnTo>
                  <a:lnTo>
                    <a:pt x="1304429" y="1016723"/>
                  </a:lnTo>
                  <a:lnTo>
                    <a:pt x="1359027" y="997572"/>
                  </a:lnTo>
                  <a:lnTo>
                    <a:pt x="1411528" y="976160"/>
                  </a:lnTo>
                  <a:lnTo>
                    <a:pt x="1461693" y="952969"/>
                  </a:lnTo>
                  <a:lnTo>
                    <a:pt x="1509268" y="928509"/>
                  </a:lnTo>
                  <a:lnTo>
                    <a:pt x="1553972" y="903262"/>
                  </a:lnTo>
                  <a:lnTo>
                    <a:pt x="1595564" y="877722"/>
                  </a:lnTo>
                  <a:lnTo>
                    <a:pt x="1633804" y="852385"/>
                  </a:lnTo>
                  <a:lnTo>
                    <a:pt x="1668411" y="827760"/>
                  </a:lnTo>
                  <a:lnTo>
                    <a:pt x="1699145" y="804329"/>
                  </a:lnTo>
                  <a:lnTo>
                    <a:pt x="1725739" y="782586"/>
                  </a:lnTo>
                  <a:lnTo>
                    <a:pt x="1747951" y="763028"/>
                  </a:lnTo>
                  <a:close/>
                </a:path>
              </a:pathLst>
            </a:custGeom>
            <a:solidFill>
              <a:srgbClr val="EE7F00"/>
            </a:solidFill>
          </p:spPr>
          <p:txBody>
            <a:bodyPr wrap="square" lIns="0" tIns="0" rIns="0" bIns="0" rtlCol="0"/>
            <a:lstStyle/>
            <a:p>
              <a:pPr defTabSz="41586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819" kern="0" baseline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380131" y="5211984"/>
              <a:ext cx="3391535" cy="892175"/>
            </a:xfrm>
            <a:custGeom>
              <a:avLst/>
              <a:gdLst/>
              <a:ahLst/>
              <a:cxnLst/>
              <a:rect l="l" t="t" r="r" b="b"/>
              <a:pathLst>
                <a:path w="3391534" h="892175">
                  <a:moveTo>
                    <a:pt x="704291" y="0"/>
                  </a:moveTo>
                  <a:lnTo>
                    <a:pt x="550926" y="0"/>
                  </a:lnTo>
                  <a:lnTo>
                    <a:pt x="550926" y="347980"/>
                  </a:lnTo>
                  <a:lnTo>
                    <a:pt x="153365" y="347980"/>
                  </a:lnTo>
                  <a:lnTo>
                    <a:pt x="153365" y="0"/>
                  </a:lnTo>
                  <a:lnTo>
                    <a:pt x="0" y="0"/>
                  </a:lnTo>
                  <a:lnTo>
                    <a:pt x="0" y="347980"/>
                  </a:lnTo>
                  <a:lnTo>
                    <a:pt x="0" y="480060"/>
                  </a:lnTo>
                  <a:lnTo>
                    <a:pt x="0" y="875030"/>
                  </a:lnTo>
                  <a:lnTo>
                    <a:pt x="153365" y="875030"/>
                  </a:lnTo>
                  <a:lnTo>
                    <a:pt x="153365" y="480060"/>
                  </a:lnTo>
                  <a:lnTo>
                    <a:pt x="550926" y="480060"/>
                  </a:lnTo>
                  <a:lnTo>
                    <a:pt x="550926" y="875030"/>
                  </a:lnTo>
                  <a:lnTo>
                    <a:pt x="704291" y="875030"/>
                  </a:lnTo>
                  <a:lnTo>
                    <a:pt x="704291" y="480060"/>
                  </a:lnTo>
                  <a:lnTo>
                    <a:pt x="704291" y="347980"/>
                  </a:lnTo>
                  <a:lnTo>
                    <a:pt x="704291" y="0"/>
                  </a:lnTo>
                  <a:close/>
                </a:path>
                <a:path w="3391534" h="892175">
                  <a:moveTo>
                    <a:pt x="1452638" y="779348"/>
                  </a:moveTo>
                  <a:lnTo>
                    <a:pt x="1445564" y="780973"/>
                  </a:lnTo>
                  <a:lnTo>
                    <a:pt x="1439049" y="781519"/>
                  </a:lnTo>
                  <a:lnTo>
                    <a:pt x="1418374" y="781519"/>
                  </a:lnTo>
                  <a:lnTo>
                    <a:pt x="1387373" y="755827"/>
                  </a:lnTo>
                  <a:lnTo>
                    <a:pt x="1385735" y="733653"/>
                  </a:lnTo>
                  <a:lnTo>
                    <a:pt x="1383563" y="733653"/>
                  </a:lnTo>
                  <a:lnTo>
                    <a:pt x="1383563" y="557453"/>
                  </a:lnTo>
                  <a:lnTo>
                    <a:pt x="1383512" y="407555"/>
                  </a:lnTo>
                  <a:lnTo>
                    <a:pt x="1382153" y="384479"/>
                  </a:lnTo>
                  <a:lnTo>
                    <a:pt x="1377924" y="362343"/>
                  </a:lnTo>
                  <a:lnTo>
                    <a:pt x="1370952" y="342049"/>
                  </a:lnTo>
                  <a:lnTo>
                    <a:pt x="1366977" y="334479"/>
                  </a:lnTo>
                  <a:lnTo>
                    <a:pt x="1361262" y="323596"/>
                  </a:lnTo>
                  <a:lnTo>
                    <a:pt x="1335646" y="291782"/>
                  </a:lnTo>
                  <a:lnTo>
                    <a:pt x="1303083" y="266484"/>
                  </a:lnTo>
                  <a:lnTo>
                    <a:pt x="1264323" y="247396"/>
                  </a:lnTo>
                  <a:lnTo>
                    <a:pt x="1221498" y="234403"/>
                  </a:lnTo>
                  <a:lnTo>
                    <a:pt x="1175753" y="227063"/>
                  </a:lnTo>
                  <a:lnTo>
                    <a:pt x="1129588" y="224612"/>
                  </a:lnTo>
                  <a:lnTo>
                    <a:pt x="1103274" y="225234"/>
                  </a:lnTo>
                  <a:lnTo>
                    <a:pt x="1051890" y="230124"/>
                  </a:lnTo>
                  <a:lnTo>
                    <a:pt x="1002525" y="240220"/>
                  </a:lnTo>
                  <a:lnTo>
                    <a:pt x="957656" y="257352"/>
                  </a:lnTo>
                  <a:lnTo>
                    <a:pt x="918298" y="281914"/>
                  </a:lnTo>
                  <a:lnTo>
                    <a:pt x="885672" y="314325"/>
                  </a:lnTo>
                  <a:lnTo>
                    <a:pt x="860475" y="355015"/>
                  </a:lnTo>
                  <a:lnTo>
                    <a:pt x="845794" y="405815"/>
                  </a:lnTo>
                  <a:lnTo>
                    <a:pt x="842429" y="435089"/>
                  </a:lnTo>
                  <a:lnTo>
                    <a:pt x="982205" y="435089"/>
                  </a:lnTo>
                  <a:lnTo>
                    <a:pt x="986701" y="411035"/>
                  </a:lnTo>
                  <a:lnTo>
                    <a:pt x="995324" y="390283"/>
                  </a:lnTo>
                  <a:lnTo>
                    <a:pt x="1025169" y="358952"/>
                  </a:lnTo>
                  <a:lnTo>
                    <a:pt x="1068476" y="340601"/>
                  </a:lnTo>
                  <a:lnTo>
                    <a:pt x="1121981" y="334479"/>
                  </a:lnTo>
                  <a:lnTo>
                    <a:pt x="1132370" y="334683"/>
                  </a:lnTo>
                  <a:lnTo>
                    <a:pt x="1177544" y="339763"/>
                  </a:lnTo>
                  <a:lnTo>
                    <a:pt x="1217739" y="355244"/>
                  </a:lnTo>
                  <a:lnTo>
                    <a:pt x="1246251" y="385533"/>
                  </a:lnTo>
                  <a:lnTo>
                    <a:pt x="1253578" y="420408"/>
                  </a:lnTo>
                  <a:lnTo>
                    <a:pt x="1252664" y="434581"/>
                  </a:lnTo>
                  <a:lnTo>
                    <a:pt x="1249845" y="446913"/>
                  </a:lnTo>
                  <a:lnTo>
                    <a:pt x="1245425" y="456692"/>
                  </a:lnTo>
                  <a:lnTo>
                    <a:pt x="1245425" y="557758"/>
                  </a:lnTo>
                  <a:lnTo>
                    <a:pt x="1245425" y="661873"/>
                  </a:lnTo>
                  <a:lnTo>
                    <a:pt x="1244422" y="677583"/>
                  </a:lnTo>
                  <a:lnTo>
                    <a:pt x="1229652" y="717346"/>
                  </a:lnTo>
                  <a:lnTo>
                    <a:pt x="1201356" y="747026"/>
                  </a:lnTo>
                  <a:lnTo>
                    <a:pt x="1165479" y="767448"/>
                  </a:lnTo>
                  <a:lnTo>
                    <a:pt x="1126134" y="778078"/>
                  </a:lnTo>
                  <a:lnTo>
                    <a:pt x="1089342" y="781519"/>
                  </a:lnTo>
                  <a:lnTo>
                    <a:pt x="1080058" y="781304"/>
                  </a:lnTo>
                  <a:lnTo>
                    <a:pt x="1037348" y="775373"/>
                  </a:lnTo>
                  <a:lnTo>
                    <a:pt x="997292" y="759764"/>
                  </a:lnTo>
                  <a:lnTo>
                    <a:pt x="968019" y="731393"/>
                  </a:lnTo>
                  <a:lnTo>
                    <a:pt x="960450" y="700493"/>
                  </a:lnTo>
                  <a:lnTo>
                    <a:pt x="961059" y="687539"/>
                  </a:lnTo>
                  <a:lnTo>
                    <a:pt x="974598" y="645845"/>
                  </a:lnTo>
                  <a:lnTo>
                    <a:pt x="1003096" y="618858"/>
                  </a:lnTo>
                  <a:lnTo>
                    <a:pt x="1042301" y="602792"/>
                  </a:lnTo>
                  <a:lnTo>
                    <a:pt x="1097915" y="591337"/>
                  </a:lnTo>
                  <a:lnTo>
                    <a:pt x="1144409" y="584822"/>
                  </a:lnTo>
                  <a:lnTo>
                    <a:pt x="1167663" y="582472"/>
                  </a:lnTo>
                  <a:lnTo>
                    <a:pt x="1189990" y="579399"/>
                  </a:lnTo>
                  <a:lnTo>
                    <a:pt x="1210487" y="574243"/>
                  </a:lnTo>
                  <a:lnTo>
                    <a:pt x="1229144" y="566940"/>
                  </a:lnTo>
                  <a:lnTo>
                    <a:pt x="1245425" y="557758"/>
                  </a:lnTo>
                  <a:lnTo>
                    <a:pt x="1245425" y="456692"/>
                  </a:lnTo>
                  <a:lnTo>
                    <a:pt x="1245095" y="457415"/>
                  </a:lnTo>
                  <a:lnTo>
                    <a:pt x="1238364" y="466090"/>
                  </a:lnTo>
                  <a:lnTo>
                    <a:pt x="1196479" y="488937"/>
                  </a:lnTo>
                  <a:lnTo>
                    <a:pt x="1152740" y="497420"/>
                  </a:lnTo>
                  <a:lnTo>
                    <a:pt x="1118692" y="501103"/>
                  </a:lnTo>
                  <a:lnTo>
                    <a:pt x="1100759" y="503402"/>
                  </a:lnTo>
                  <a:lnTo>
                    <a:pt x="1082421" y="506222"/>
                  </a:lnTo>
                  <a:lnTo>
                    <a:pt x="1063777" y="509587"/>
                  </a:lnTo>
                  <a:lnTo>
                    <a:pt x="1041768" y="512343"/>
                  </a:lnTo>
                  <a:lnTo>
                    <a:pt x="997927" y="519455"/>
                  </a:lnTo>
                  <a:lnTo>
                    <a:pt x="955116" y="529018"/>
                  </a:lnTo>
                  <a:lnTo>
                    <a:pt x="915949" y="544080"/>
                  </a:lnTo>
                  <a:lnTo>
                    <a:pt x="881189" y="565175"/>
                  </a:lnTo>
                  <a:lnTo>
                    <a:pt x="852855" y="593953"/>
                  </a:lnTo>
                  <a:lnTo>
                    <a:pt x="832065" y="631075"/>
                  </a:lnTo>
                  <a:lnTo>
                    <a:pt x="821461" y="678980"/>
                  </a:lnTo>
                  <a:lnTo>
                    <a:pt x="820127" y="707009"/>
                  </a:lnTo>
                  <a:lnTo>
                    <a:pt x="821258" y="729551"/>
                  </a:lnTo>
                  <a:lnTo>
                    <a:pt x="830224" y="770343"/>
                  </a:lnTo>
                  <a:lnTo>
                    <a:pt x="847775" y="805319"/>
                  </a:lnTo>
                  <a:lnTo>
                    <a:pt x="885939" y="846239"/>
                  </a:lnTo>
                  <a:lnTo>
                    <a:pt x="936028" y="874077"/>
                  </a:lnTo>
                  <a:lnTo>
                    <a:pt x="974801" y="885494"/>
                  </a:lnTo>
                  <a:lnTo>
                    <a:pt x="1015809" y="891209"/>
                  </a:lnTo>
                  <a:lnTo>
                    <a:pt x="1037132" y="891921"/>
                  </a:lnTo>
                  <a:lnTo>
                    <a:pt x="1065568" y="890714"/>
                  </a:lnTo>
                  <a:lnTo>
                    <a:pt x="1124089" y="881380"/>
                  </a:lnTo>
                  <a:lnTo>
                    <a:pt x="1183119" y="863028"/>
                  </a:lnTo>
                  <a:lnTo>
                    <a:pt x="1234287" y="833666"/>
                  </a:lnTo>
                  <a:lnTo>
                    <a:pt x="1256309" y="814692"/>
                  </a:lnTo>
                  <a:lnTo>
                    <a:pt x="1261935" y="834364"/>
                  </a:lnTo>
                  <a:lnTo>
                    <a:pt x="1293291" y="874522"/>
                  </a:lnTo>
                  <a:lnTo>
                    <a:pt x="1343914" y="890816"/>
                  </a:lnTo>
                  <a:lnTo>
                    <a:pt x="1364538" y="891921"/>
                  </a:lnTo>
                  <a:lnTo>
                    <a:pt x="1377035" y="891921"/>
                  </a:lnTo>
                  <a:lnTo>
                    <a:pt x="1401521" y="888657"/>
                  </a:lnTo>
                  <a:lnTo>
                    <a:pt x="1425981" y="883767"/>
                  </a:lnTo>
                  <a:lnTo>
                    <a:pt x="1441208" y="879411"/>
                  </a:lnTo>
                  <a:lnTo>
                    <a:pt x="1447749" y="877785"/>
                  </a:lnTo>
                  <a:lnTo>
                    <a:pt x="1452638" y="876160"/>
                  </a:lnTo>
                  <a:lnTo>
                    <a:pt x="1452638" y="814692"/>
                  </a:lnTo>
                  <a:lnTo>
                    <a:pt x="1452638" y="781519"/>
                  </a:lnTo>
                  <a:lnTo>
                    <a:pt x="1452638" y="779348"/>
                  </a:lnTo>
                  <a:close/>
                </a:path>
                <a:path w="3391534" h="892175">
                  <a:moveTo>
                    <a:pt x="2079155" y="439432"/>
                  </a:moveTo>
                  <a:lnTo>
                    <a:pt x="2075383" y="388962"/>
                  </a:lnTo>
                  <a:lnTo>
                    <a:pt x="2064131" y="345211"/>
                  </a:lnTo>
                  <a:lnTo>
                    <a:pt x="2045423" y="308203"/>
                  </a:lnTo>
                  <a:lnTo>
                    <a:pt x="2019338" y="277914"/>
                  </a:lnTo>
                  <a:lnTo>
                    <a:pt x="1986483" y="254355"/>
                  </a:lnTo>
                  <a:lnTo>
                    <a:pt x="1948230" y="237528"/>
                  </a:lnTo>
                  <a:lnTo>
                    <a:pt x="1904466" y="227431"/>
                  </a:lnTo>
                  <a:lnTo>
                    <a:pt x="1855089" y="224078"/>
                  </a:lnTo>
                  <a:lnTo>
                    <a:pt x="1824710" y="225920"/>
                  </a:lnTo>
                  <a:lnTo>
                    <a:pt x="1767827" y="240817"/>
                  </a:lnTo>
                  <a:lnTo>
                    <a:pt x="1716951" y="270497"/>
                  </a:lnTo>
                  <a:lnTo>
                    <a:pt x="1675345" y="311873"/>
                  </a:lnTo>
                  <a:lnTo>
                    <a:pt x="1658213" y="336651"/>
                  </a:lnTo>
                  <a:lnTo>
                    <a:pt x="1656029" y="334479"/>
                  </a:lnTo>
                  <a:lnTo>
                    <a:pt x="1656029" y="241477"/>
                  </a:lnTo>
                  <a:lnTo>
                    <a:pt x="1523885" y="241477"/>
                  </a:lnTo>
                  <a:lnTo>
                    <a:pt x="1522793" y="241477"/>
                  </a:lnTo>
                  <a:lnTo>
                    <a:pt x="1522793" y="874522"/>
                  </a:lnTo>
                  <a:lnTo>
                    <a:pt x="1662569" y="874522"/>
                  </a:lnTo>
                  <a:lnTo>
                    <a:pt x="1662569" y="500888"/>
                  </a:lnTo>
                  <a:lnTo>
                    <a:pt x="1663268" y="484047"/>
                  </a:lnTo>
                  <a:lnTo>
                    <a:pt x="1673440" y="436168"/>
                  </a:lnTo>
                  <a:lnTo>
                    <a:pt x="1694624" y="394728"/>
                  </a:lnTo>
                  <a:lnTo>
                    <a:pt x="1725587" y="362953"/>
                  </a:lnTo>
                  <a:lnTo>
                    <a:pt x="1766138" y="341820"/>
                  </a:lnTo>
                  <a:lnTo>
                    <a:pt x="1815388" y="334479"/>
                  </a:lnTo>
                  <a:lnTo>
                    <a:pt x="1844662" y="336613"/>
                  </a:lnTo>
                  <a:lnTo>
                    <a:pt x="1890560" y="353517"/>
                  </a:lnTo>
                  <a:lnTo>
                    <a:pt x="1920341" y="387477"/>
                  </a:lnTo>
                  <a:lnTo>
                    <a:pt x="1936432" y="441540"/>
                  </a:lnTo>
                  <a:lnTo>
                    <a:pt x="1939391" y="476415"/>
                  </a:lnTo>
                  <a:lnTo>
                    <a:pt x="1939391" y="873975"/>
                  </a:lnTo>
                  <a:lnTo>
                    <a:pt x="2079155" y="873975"/>
                  </a:lnTo>
                  <a:lnTo>
                    <a:pt x="2079155" y="439432"/>
                  </a:lnTo>
                  <a:close/>
                </a:path>
                <a:path w="3391534" h="892175">
                  <a:moveTo>
                    <a:pt x="2724708" y="764120"/>
                  </a:moveTo>
                  <a:lnTo>
                    <a:pt x="2344013" y="764120"/>
                  </a:lnTo>
                  <a:lnTo>
                    <a:pt x="2706217" y="339369"/>
                  </a:lnTo>
                  <a:lnTo>
                    <a:pt x="2706217" y="241477"/>
                  </a:lnTo>
                  <a:lnTo>
                    <a:pt x="2192274" y="241477"/>
                  </a:lnTo>
                  <a:lnTo>
                    <a:pt x="2192274" y="351332"/>
                  </a:lnTo>
                  <a:lnTo>
                    <a:pt x="2518041" y="351332"/>
                  </a:lnTo>
                  <a:lnTo>
                    <a:pt x="2167801" y="776630"/>
                  </a:lnTo>
                  <a:lnTo>
                    <a:pt x="2167801" y="874522"/>
                  </a:lnTo>
                  <a:lnTo>
                    <a:pt x="2724708" y="874522"/>
                  </a:lnTo>
                  <a:lnTo>
                    <a:pt x="2724708" y="764120"/>
                  </a:lnTo>
                  <a:close/>
                </a:path>
                <a:path w="3391534" h="892175">
                  <a:moveTo>
                    <a:pt x="3391293" y="558165"/>
                  </a:moveTo>
                  <a:lnTo>
                    <a:pt x="3388207" y="501980"/>
                  </a:lnTo>
                  <a:lnTo>
                    <a:pt x="3379520" y="455752"/>
                  </a:lnTo>
                  <a:lnTo>
                    <a:pt x="3356267" y="392874"/>
                  </a:lnTo>
                  <a:lnTo>
                    <a:pt x="3322409" y="337731"/>
                  </a:lnTo>
                  <a:lnTo>
                    <a:pt x="3319170" y="333933"/>
                  </a:lnTo>
                  <a:lnTo>
                    <a:pt x="3301593" y="313270"/>
                  </a:lnTo>
                  <a:lnTo>
                    <a:pt x="3278289" y="291299"/>
                  </a:lnTo>
                  <a:lnTo>
                    <a:pt x="3252432" y="271881"/>
                  </a:lnTo>
                  <a:lnTo>
                    <a:pt x="3248444" y="269532"/>
                  </a:lnTo>
                  <a:lnTo>
                    <a:pt x="3248444" y="501980"/>
                  </a:lnTo>
                  <a:lnTo>
                    <a:pt x="2922130" y="501980"/>
                  </a:lnTo>
                  <a:lnTo>
                    <a:pt x="2930550" y="451345"/>
                  </a:lnTo>
                  <a:lnTo>
                    <a:pt x="2951365" y="406946"/>
                  </a:lnTo>
                  <a:lnTo>
                    <a:pt x="2981972" y="371843"/>
                  </a:lnTo>
                  <a:lnTo>
                    <a:pt x="3022193" y="346976"/>
                  </a:lnTo>
                  <a:lnTo>
                    <a:pt x="3071152" y="334746"/>
                  </a:lnTo>
                  <a:lnTo>
                    <a:pt x="3089097" y="333933"/>
                  </a:lnTo>
                  <a:lnTo>
                    <a:pt x="3106318" y="334848"/>
                  </a:lnTo>
                  <a:lnTo>
                    <a:pt x="3153270" y="348068"/>
                  </a:lnTo>
                  <a:lnTo>
                    <a:pt x="3191510" y="374230"/>
                  </a:lnTo>
                  <a:lnTo>
                    <a:pt x="3220504" y="409867"/>
                  </a:lnTo>
                  <a:lnTo>
                    <a:pt x="3239503" y="453720"/>
                  </a:lnTo>
                  <a:lnTo>
                    <a:pt x="3248444" y="501980"/>
                  </a:lnTo>
                  <a:lnTo>
                    <a:pt x="3248444" y="269532"/>
                  </a:lnTo>
                  <a:lnTo>
                    <a:pt x="3193580" y="241503"/>
                  </a:lnTo>
                  <a:lnTo>
                    <a:pt x="3126689" y="226009"/>
                  </a:lnTo>
                  <a:lnTo>
                    <a:pt x="3090189" y="224078"/>
                  </a:lnTo>
                  <a:lnTo>
                    <a:pt x="3055620" y="225793"/>
                  </a:lnTo>
                  <a:lnTo>
                    <a:pt x="2991980" y="239445"/>
                  </a:lnTo>
                  <a:lnTo>
                    <a:pt x="2935795" y="265938"/>
                  </a:lnTo>
                  <a:lnTo>
                    <a:pt x="2887662" y="302425"/>
                  </a:lnTo>
                  <a:lnTo>
                    <a:pt x="2847746" y="348068"/>
                  </a:lnTo>
                  <a:lnTo>
                    <a:pt x="2817025" y="401383"/>
                  </a:lnTo>
                  <a:lnTo>
                    <a:pt x="2795917" y="461340"/>
                  </a:lnTo>
                  <a:lnTo>
                    <a:pt x="2785326" y="525195"/>
                  </a:lnTo>
                  <a:lnTo>
                    <a:pt x="2783992" y="558546"/>
                  </a:lnTo>
                  <a:lnTo>
                    <a:pt x="2785224" y="594525"/>
                  </a:lnTo>
                  <a:lnTo>
                    <a:pt x="2795232" y="662012"/>
                  </a:lnTo>
                  <a:lnTo>
                    <a:pt x="2815221" y="722985"/>
                  </a:lnTo>
                  <a:lnTo>
                    <a:pt x="2845193" y="775779"/>
                  </a:lnTo>
                  <a:lnTo>
                    <a:pt x="2884970" y="819734"/>
                  </a:lnTo>
                  <a:lnTo>
                    <a:pt x="2933535" y="853986"/>
                  </a:lnTo>
                  <a:lnTo>
                    <a:pt x="2990964" y="878154"/>
                  </a:lnTo>
                  <a:lnTo>
                    <a:pt x="3057042" y="890397"/>
                  </a:lnTo>
                  <a:lnTo>
                    <a:pt x="3093440" y="891933"/>
                  </a:lnTo>
                  <a:lnTo>
                    <a:pt x="3118840" y="891019"/>
                  </a:lnTo>
                  <a:lnTo>
                    <a:pt x="3168015" y="883894"/>
                  </a:lnTo>
                  <a:lnTo>
                    <a:pt x="3214624" y="869708"/>
                  </a:lnTo>
                  <a:lnTo>
                    <a:pt x="3257042" y="848880"/>
                  </a:lnTo>
                  <a:lnTo>
                    <a:pt x="3294862" y="821232"/>
                  </a:lnTo>
                  <a:lnTo>
                    <a:pt x="3327285" y="787196"/>
                  </a:lnTo>
                  <a:lnTo>
                    <a:pt x="3331845" y="780973"/>
                  </a:lnTo>
                  <a:lnTo>
                    <a:pt x="3341446" y="767918"/>
                  </a:lnTo>
                  <a:lnTo>
                    <a:pt x="3353892" y="746912"/>
                  </a:lnTo>
                  <a:lnTo>
                    <a:pt x="3364357" y="724623"/>
                  </a:lnTo>
                  <a:lnTo>
                    <a:pt x="3372878" y="701014"/>
                  </a:lnTo>
                  <a:lnTo>
                    <a:pt x="3379520" y="676021"/>
                  </a:lnTo>
                  <a:lnTo>
                    <a:pt x="3247352" y="676021"/>
                  </a:lnTo>
                  <a:lnTo>
                    <a:pt x="3237153" y="700570"/>
                  </a:lnTo>
                  <a:lnTo>
                    <a:pt x="3224517" y="721969"/>
                  </a:lnTo>
                  <a:lnTo>
                    <a:pt x="3191878" y="754875"/>
                  </a:lnTo>
                  <a:lnTo>
                    <a:pt x="3148584" y="774458"/>
                  </a:lnTo>
                  <a:lnTo>
                    <a:pt x="3093440" y="780973"/>
                  </a:lnTo>
                  <a:lnTo>
                    <a:pt x="3072142" y="780046"/>
                  </a:lnTo>
                  <a:lnTo>
                    <a:pt x="3034017" y="772490"/>
                  </a:lnTo>
                  <a:lnTo>
                    <a:pt x="2988272" y="748207"/>
                  </a:lnTo>
                  <a:lnTo>
                    <a:pt x="2954959" y="711708"/>
                  </a:lnTo>
                  <a:lnTo>
                    <a:pt x="2933547" y="665137"/>
                  </a:lnTo>
                  <a:lnTo>
                    <a:pt x="2923844" y="612140"/>
                  </a:lnTo>
                  <a:lnTo>
                    <a:pt x="2923222" y="593356"/>
                  </a:lnTo>
                  <a:lnTo>
                    <a:pt x="3388753" y="593356"/>
                  </a:lnTo>
                  <a:lnTo>
                    <a:pt x="3391293" y="5581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41586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819" kern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ijdelijke aanduiding voor tekst 1">
            <a:extLst>
              <a:ext uri="{FF2B5EF4-FFF2-40B4-BE49-F238E27FC236}">
                <a16:creationId xmlns:a16="http://schemas.microsoft.com/office/drawing/2014/main" id="{47C0F05F-034B-FC03-E1DE-694A7E58A4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3290954" y="3843308"/>
            <a:ext cx="4001889" cy="3219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nl-NL" altLang="nl-NL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Keuzecollege </a:t>
            </a:r>
            <a:r>
              <a:rPr lang="nl-NL" altLang="nl-NL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cryptografie</a:t>
            </a:r>
          </a:p>
          <a:p>
            <a:pPr marL="0" indent="0">
              <a:buNone/>
            </a:pPr>
            <a:r>
              <a:rPr lang="nl-NL" altLang="nl-NL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Dag 2</a:t>
            </a:r>
            <a:endParaRPr lang="nl-NL" altLang="nl-NL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33A70FD7-15D7-B275-964E-9218850C8A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75857" y="3194020"/>
            <a:ext cx="5431582" cy="649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nl-NL" altLang="nl-NL" sz="4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HBO-ICT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10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Copriem</a:t>
            </a:r>
            <a:endParaRPr lang="nl-NL" altLang="nl-NL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45465A6-5740-497C-A98F-D48DF1384530}"/>
              </a:ext>
            </a:extLst>
          </p:cNvPr>
          <p:cNvSpPr/>
          <p:nvPr/>
        </p:nvSpPr>
        <p:spPr>
          <a:xfrm>
            <a:off x="1115616" y="1419622"/>
            <a:ext cx="5112568" cy="14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Getallen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>
                <a:ea typeface="Calibri" panose="020F0502020204030204" pitchFamily="34" charset="0"/>
                <a:cs typeface="Times New Roman" panose="02020603050405020304" pitchFamily="18" charset="0"/>
              </a:rPr>
              <a:t>die </a:t>
            </a:r>
            <a:r>
              <a:rPr lang="en-US" sz="2800" b="1">
                <a:ea typeface="Calibri" panose="020F0502020204030204" pitchFamily="34" charset="0"/>
                <a:cs typeface="Times New Roman" panose="02020603050405020304" pitchFamily="18" charset="0"/>
              </a:rPr>
              <a:t>relatief priem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zijn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hebben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geen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gemeenschappelijke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deler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groter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dan 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5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11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699542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k</a:t>
            </a:r>
            <a:r>
              <a:rPr lang="nl-NL" altLang="nl-NL" sz="2800" b="1" baseline="0">
                <a:solidFill>
                  <a:srgbClr val="EE7F00"/>
                </a:solidFill>
                <a:cs typeface="Arial" panose="020B0604020202020204" pitchFamily="34" charset="0"/>
              </a:rPr>
              <a:t>gv </a:t>
            </a:r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en </a:t>
            </a:r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ggd</a:t>
            </a:r>
            <a:endParaRPr lang="nl-NL" altLang="nl-NL" sz="28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5FE0A26-45E5-4FBE-AF4B-A2AFBF8ABE28}"/>
              </a:ext>
            </a:extLst>
          </p:cNvPr>
          <p:cNvSpPr/>
          <p:nvPr/>
        </p:nvSpPr>
        <p:spPr>
          <a:xfrm>
            <a:off x="611188" y="1419622"/>
            <a:ext cx="6337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kgv betekent kleinste gemeenschappelijke veelvoud van 2 getallen</a:t>
            </a:r>
          </a:p>
          <a:p>
            <a:endParaRPr lang="nl-NL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ggd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betekent grootste gemeenschappelijke deler van 2 getallen</a:t>
            </a:r>
          </a:p>
          <a:p>
            <a:endParaRPr lang="nl-NL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Voorbeelden:</a:t>
            </a:r>
          </a:p>
          <a:p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kgv(4,6) = 12 </a:t>
            </a:r>
          </a:p>
          <a:p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kgv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(16, 9) = 144</a:t>
            </a:r>
          </a:p>
          <a:p>
            <a:endParaRPr lang="nl-NL" i="1" dirty="0"/>
          </a:p>
          <a:p>
            <a:r>
              <a:rPr lang="nl-NL" i="1" dirty="0" err="1"/>
              <a:t>ggd</a:t>
            </a:r>
            <a:r>
              <a:rPr lang="nl-NL" i="1" dirty="0"/>
              <a:t>(4,6)= 2</a:t>
            </a:r>
          </a:p>
          <a:p>
            <a:r>
              <a:rPr lang="nl-NL" i="1" dirty="0" err="1"/>
              <a:t>ggd</a:t>
            </a:r>
            <a:r>
              <a:rPr lang="nl-NL" i="1" dirty="0"/>
              <a:t>(16,9) = 1</a:t>
            </a:r>
          </a:p>
          <a:p>
            <a:r>
              <a:rPr lang="nl-NL" i="1" dirty="0" err="1"/>
              <a:t>ggd</a:t>
            </a:r>
            <a:r>
              <a:rPr lang="nl-NL" i="1" dirty="0"/>
              <a:t>(12, 6) = 6</a:t>
            </a:r>
            <a:endParaRPr lang="nl-NL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484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12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>
                <a:solidFill>
                  <a:srgbClr val="EE7F00"/>
                </a:solidFill>
                <a:cs typeface="Arial" panose="020B0604020202020204" pitchFamily="34" charset="0"/>
              </a:rPr>
              <a:t>Voorbeeld GGD </a:t>
            </a:r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bepalen</a:t>
            </a:r>
            <a:endParaRPr lang="nl-NL" altLang="nl-NL" sz="2800" dirty="0"/>
          </a:p>
        </p:txBody>
      </p:sp>
      <p:sp>
        <p:nvSpPr>
          <p:cNvPr id="5" name="AutoShape 2" descr="Image result for klokrekenen">
            <a:extLst>
              <a:ext uri="{FF2B5EF4-FFF2-40B4-BE49-F238E27FC236}">
                <a16:creationId xmlns:a16="http://schemas.microsoft.com/office/drawing/2014/main" id="{F6F17EA7-7BE2-49C1-B14B-1895BC8A1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3808" y="843558"/>
            <a:ext cx="188059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96CC3F3-58CB-4ACB-A51C-8F5C4C18AF6C}"/>
              </a:ext>
            </a:extLst>
          </p:cNvPr>
          <p:cNvSpPr/>
          <p:nvPr/>
        </p:nvSpPr>
        <p:spPr>
          <a:xfrm>
            <a:off x="683568" y="1635646"/>
            <a:ext cx="2664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/>
              <a:t>ggd</a:t>
            </a:r>
            <a:r>
              <a:rPr lang="nl-NL" dirty="0"/>
              <a:t>(87, 73)</a:t>
            </a:r>
            <a:endParaRPr lang="en-NL" dirty="0"/>
          </a:p>
          <a:p>
            <a:r>
              <a:rPr lang="nl-NL" dirty="0"/>
              <a:t>14 = 87 – 73</a:t>
            </a:r>
            <a:endParaRPr lang="en-NL" dirty="0"/>
          </a:p>
          <a:p>
            <a:r>
              <a:rPr lang="nl-NL" dirty="0"/>
              <a:t>3 = 73 – 5 * 14</a:t>
            </a:r>
            <a:endParaRPr lang="en-NL" dirty="0"/>
          </a:p>
          <a:p>
            <a:r>
              <a:rPr lang="nl-NL" dirty="0"/>
              <a:t>2 = 14 – 4 * 3</a:t>
            </a:r>
            <a:endParaRPr lang="en-NL" dirty="0"/>
          </a:p>
          <a:p>
            <a:r>
              <a:rPr lang="nl-NL" dirty="0"/>
              <a:t>1 = 3– 1 * 2</a:t>
            </a:r>
            <a:endParaRPr lang="en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F1BEF0A-A5C0-4D8A-A82B-02756C5B229B}"/>
              </a:ext>
            </a:extLst>
          </p:cNvPr>
          <p:cNvSpPr/>
          <p:nvPr/>
        </p:nvSpPr>
        <p:spPr>
          <a:xfrm>
            <a:off x="3707904" y="2746972"/>
            <a:ext cx="4248472" cy="144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= 3 – 1 * 2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= 3 – 1 * (14 – 4 * 3) = -1 *14 + 5 * 3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=-1 * 14 + 5 * (73 – 5 * 14) = 5 * 73 – 26 * 14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 * 73 – 26 * (87 -73) =  31 * 73 – 26 * 87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BF30C-2E3D-4D2A-8C46-EA4703BF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2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Wiskunde</a:t>
            </a:r>
            <a:endParaRPr lang="nl-NL" altLang="nl-NL" sz="2800" dirty="0"/>
          </a:p>
        </p:txBody>
      </p:sp>
      <p:sp>
        <p:nvSpPr>
          <p:cNvPr id="13317" name="Tekstvak 9"/>
          <p:cNvSpPr txBox="1">
            <a:spLocks noChangeArrowheads="1"/>
          </p:cNvSpPr>
          <p:nvPr/>
        </p:nvSpPr>
        <p:spPr bwMode="auto">
          <a:xfrm>
            <a:off x="1331913" y="2322513"/>
            <a:ext cx="41767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nl-NL" alt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8B12BAF-1E5E-4055-B564-50141288F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7614"/>
            <a:ext cx="3307432" cy="33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3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Priemgetallen</a:t>
            </a:r>
            <a:endParaRPr lang="nl-NL" altLang="nl-NL" sz="28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C5FD-8B16-42C1-89AA-B51372F13D6A}"/>
              </a:ext>
            </a:extLst>
          </p:cNvPr>
          <p:cNvSpPr/>
          <p:nvPr/>
        </p:nvSpPr>
        <p:spPr>
          <a:xfrm>
            <a:off x="611188" y="1272699"/>
            <a:ext cx="7993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Een priemgetal is een natuurlijk getal groter dan 1 dat slechts twee natuurlijke getallen als deler heeft, namelijk 1 en zichzelf.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457200" y="205979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nl-NL" altLang="nl-NL" sz="4000" b="1" kern="1200" baseline="0">
                <a:latin typeface="Arial"/>
                <a:ea typeface="ＭＳ Ｐゴシック" charset="0"/>
                <a:cs typeface="Arial"/>
              </a:rPr>
              <a:t>Zeef van Eratosthenes</a:t>
            </a:r>
            <a:endParaRPr lang="nl-NL" altLang="nl-NL" sz="4000" kern="120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3" name="Date Placeholder 3">
            <a:extLst>
              <a:ext uri="{FF2B5EF4-FFF2-40B4-BE49-F238E27FC236}">
                <a16:creationId xmlns:a16="http://schemas.microsoft.com/office/drawing/2014/main" id="{97834986-9BE6-4FAB-815E-3A536F6D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4767263"/>
            <a:ext cx="576263" cy="274637"/>
          </a:xfrm>
        </p:spPr>
        <p:txBody>
          <a:bodyPr/>
          <a:lstStyle/>
          <a:p>
            <a:pPr>
              <a:spcAft>
                <a:spcPts val="600"/>
              </a:spcAft>
            </a:pPr>
            <a:fld id="{1F084231-6BF6-48FF-88CC-5838DE6CA0F1}" type="datetime1">
              <a:pPr>
                <a:spcAft>
                  <a:spcPts val="600"/>
                </a:spcAft>
              </a:pPr>
              <a:t>6-11-2024</a:t>
            </a:fld>
            <a:endParaRPr lang="nl-NL"/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0C46F272-D13E-4BEB-859F-B3040CC9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3350" y="4767263"/>
            <a:ext cx="2736850" cy="274637"/>
          </a:xfrm>
        </p:spPr>
        <p:txBody>
          <a:bodyPr/>
          <a:lstStyle/>
          <a:p>
            <a:endParaRPr lang="nl-NL"/>
          </a:p>
        </p:txBody>
      </p:sp>
      <p:sp>
        <p:nvSpPr>
          <p:cNvPr id="13314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4767263"/>
            <a:ext cx="328613" cy="2746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DEE5CB31-CA42-4F12-BE9D-5BF4D4DFF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60214"/>
              </p:ext>
            </p:extLst>
          </p:nvPr>
        </p:nvGraphicFramePr>
        <p:xfrm>
          <a:off x="1082757" y="1200151"/>
          <a:ext cx="6978489" cy="3394480"/>
        </p:xfrm>
        <a:graphic>
          <a:graphicData uri="http://schemas.openxmlformats.org/drawingml/2006/table">
            <a:tbl>
              <a:tblPr/>
              <a:tblGrid>
                <a:gridCol w="678988">
                  <a:extLst>
                    <a:ext uri="{9D8B030D-6E8A-4147-A177-3AD203B41FA5}">
                      <a16:colId xmlns:a16="http://schemas.microsoft.com/office/drawing/2014/main" val="4049050304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170619761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3891005571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1928964428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612785605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1976178840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2280218214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2682454337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3705183913"/>
                    </a:ext>
                  </a:extLst>
                </a:gridCol>
                <a:gridCol w="867597">
                  <a:extLst>
                    <a:ext uri="{9D8B030D-6E8A-4147-A177-3AD203B41FA5}">
                      <a16:colId xmlns:a16="http://schemas.microsoft.com/office/drawing/2014/main" val="2715471014"/>
                    </a:ext>
                  </a:extLst>
                </a:gridCol>
              </a:tblGrid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024406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59489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252485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854044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43881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1742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843133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615974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76335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NL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4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5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Priemgetallen</a:t>
            </a:r>
            <a:endParaRPr lang="nl-NL" altLang="nl-NL" sz="28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C5FD-8B16-42C1-89AA-B51372F13D6A}"/>
              </a:ext>
            </a:extLst>
          </p:cNvPr>
          <p:cNvSpPr/>
          <p:nvPr/>
        </p:nvSpPr>
        <p:spPr>
          <a:xfrm>
            <a:off x="611188" y="1275606"/>
            <a:ext cx="7993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Elk natuurlijk getal is (op volgorde na) op precies één manier te schrijven als product van priemgetallen.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hoek 2">
                <a:extLst>
                  <a:ext uri="{FF2B5EF4-FFF2-40B4-BE49-F238E27FC236}">
                    <a16:creationId xmlns:a16="http://schemas.microsoft.com/office/drawing/2014/main" id="{845465A6-5740-497C-A98F-D48DF1384530}"/>
                  </a:ext>
                </a:extLst>
              </p:cNvPr>
              <p:cNvSpPr/>
              <p:nvPr/>
            </p:nvSpPr>
            <p:spPr>
              <a:xfrm>
                <a:off x="2286000" y="1792594"/>
                <a:ext cx="4572000" cy="15765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6=2×3</m:t>
                      </m:r>
                    </m:oMath>
                  </m:oMathPara>
                </a14:m>
                <a:endParaRPr lang="en-US" baseline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24=</m:t>
                      </m:r>
                      <m:sSup>
                        <m:sSupPr>
                          <m:ctrlPr>
                            <a:rPr lang="en-US" i="1" baseline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baseline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baseline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baseline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×3</m:t>
                      </m:r>
                    </m:oMath>
                  </m:oMathPara>
                </a14:m>
                <a:endParaRPr lang="en-US" baseline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23=23</m:t>
                      </m:r>
                    </m:oMath>
                  </m:oMathPara>
                </a14:m>
                <a:endParaRPr lang="en-US" baseline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hthoek 2">
                <a:extLst>
                  <a:ext uri="{FF2B5EF4-FFF2-40B4-BE49-F238E27FC236}">
                    <a16:creationId xmlns:a16="http://schemas.microsoft.com/office/drawing/2014/main" id="{845465A6-5740-497C-A98F-D48DF1384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92594"/>
                <a:ext cx="4572000" cy="1576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0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6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Priemgetallen</a:t>
            </a:r>
            <a:endParaRPr lang="nl-NL" altLang="nl-NL" sz="28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C5FD-8B16-42C1-89AA-B51372F13D6A}"/>
              </a:ext>
            </a:extLst>
          </p:cNvPr>
          <p:cNvSpPr/>
          <p:nvPr/>
        </p:nvSpPr>
        <p:spPr>
          <a:xfrm>
            <a:off x="611188" y="1275606"/>
            <a:ext cx="7993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Schrijf deze nu zelf als product van priemgetallen: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hoek 2">
                <a:extLst>
                  <a:ext uri="{FF2B5EF4-FFF2-40B4-BE49-F238E27FC236}">
                    <a16:creationId xmlns:a16="http://schemas.microsoft.com/office/drawing/2014/main" id="{845465A6-5740-497C-A98F-D48DF1384530}"/>
                  </a:ext>
                </a:extLst>
              </p:cNvPr>
              <p:cNvSpPr/>
              <p:nvPr/>
            </p:nvSpPr>
            <p:spPr>
              <a:xfrm>
                <a:off x="2286000" y="1792594"/>
                <a:ext cx="4572000" cy="15583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101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hthoek 2">
                <a:extLst>
                  <a:ext uri="{FF2B5EF4-FFF2-40B4-BE49-F238E27FC236}">
                    <a16:creationId xmlns:a16="http://schemas.microsoft.com/office/drawing/2014/main" id="{845465A6-5740-497C-A98F-D48DF1384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92594"/>
                <a:ext cx="4572000" cy="1558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7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Klokrekenen</a:t>
            </a:r>
            <a:endParaRPr lang="nl-NL" altLang="nl-NL" sz="2800" dirty="0"/>
          </a:p>
        </p:txBody>
      </p:sp>
      <p:sp>
        <p:nvSpPr>
          <p:cNvPr id="5" name="AutoShape 2" descr="Image result for klokrekenen">
            <a:extLst>
              <a:ext uri="{FF2B5EF4-FFF2-40B4-BE49-F238E27FC236}">
                <a16:creationId xmlns:a16="http://schemas.microsoft.com/office/drawing/2014/main" id="{F6F17EA7-7BE2-49C1-B14B-1895BC8A1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3808" y="843558"/>
            <a:ext cx="188059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6DDCAE-174E-425A-AC8D-9EF309C78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5776" y="1800224"/>
            <a:ext cx="2787749" cy="27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8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Modulorekenen</a:t>
            </a:r>
            <a:endParaRPr lang="nl-NL" altLang="nl-NL" sz="28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C5FD-8B16-42C1-89AA-B51372F13D6A}"/>
              </a:ext>
            </a:extLst>
          </p:cNvPr>
          <p:cNvSpPr/>
          <p:nvPr/>
        </p:nvSpPr>
        <p:spPr>
          <a:xfrm>
            <a:off x="611188" y="1275606"/>
            <a:ext cx="799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b="1" dirty="0"/>
              <a:t>Modulo rekenen is als </a:t>
            </a:r>
            <a:r>
              <a:rPr lang="nl-NL" b="1" dirty="0" err="1"/>
              <a:t>klokrekenen</a:t>
            </a:r>
            <a:r>
              <a:rPr lang="nl-NL" b="1" dirty="0"/>
              <a:t> maar dan </a:t>
            </a:r>
          </a:p>
          <a:p>
            <a:pPr algn="ctr"/>
            <a:r>
              <a:rPr lang="nl-NL" b="1" dirty="0"/>
              <a:t>h</a:t>
            </a:r>
            <a:r>
              <a:rPr lang="nl-NL" b="1"/>
              <a:t>oeft </a:t>
            </a:r>
            <a:r>
              <a:rPr lang="nl-NL" b="1" dirty="0"/>
              <a:t>het getal waarbij je weer opnieuw begint te tellen </a:t>
            </a:r>
          </a:p>
          <a:p>
            <a:pPr algn="ctr"/>
            <a:r>
              <a:rPr lang="nl-NL" b="1" dirty="0"/>
              <a:t>n</a:t>
            </a:r>
            <a:r>
              <a:rPr lang="nl-NL" b="1"/>
              <a:t>iet </a:t>
            </a:r>
            <a:r>
              <a:rPr lang="nl-NL" b="1" dirty="0"/>
              <a:t>gelijk aan 12 te zijn zoals bij de klok.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284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9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Modulorekenen</a:t>
            </a:r>
            <a:endParaRPr lang="nl-NL" altLang="nl-NL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45465A6-5740-497C-A98F-D48DF1384530}"/>
              </a:ext>
            </a:extLst>
          </p:cNvPr>
          <p:cNvSpPr/>
          <p:nvPr/>
        </p:nvSpPr>
        <p:spPr>
          <a:xfrm>
            <a:off x="1115616" y="1419622"/>
            <a:ext cx="4662264" cy="255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Modulo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rekenen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dus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gewoon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REST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rekenen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Wat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blijft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over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ea typeface="Calibri" panose="020F0502020204030204" pitchFamily="34" charset="0"/>
                <a:cs typeface="Times New Roman" panose="02020603050405020304" pitchFamily="18" charset="0"/>
              </a:rPr>
              <a:t>de deling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23 mod 8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123 mod 4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7863487437837 mod 10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43928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67D97A06FE34EAEC3144F8447271A" ma:contentTypeVersion="1" ma:contentTypeDescription="Create a new document." ma:contentTypeScope="" ma:versionID="524d6aa268fc7430e50439b6b7bd712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219A9B1-3CCD-4A2A-853E-0C7DC87675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D51225-D37F-47B6-AB79-A63D2C33893F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525D12-2E5F-4006-9675-62FC4431419B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464</Words>
  <Application>Microsoft Office PowerPoint</Application>
  <PresentationFormat>Diavoorstelling (16:9)</PresentationFormat>
  <Paragraphs>190</Paragraphs>
  <Slides>13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Aangepast ontwerp</vt:lpstr>
      <vt:lpstr>2_Aangepast ontwerp</vt:lpstr>
      <vt:lpstr>1_Aangepast ontwerp</vt:lpstr>
      <vt:lpstr>4_Aangepast ontwerp</vt:lpstr>
      <vt:lpstr>3_Aangepast ontwerp</vt:lpstr>
      <vt:lpstr>HBO-ICT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RCLM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presentatie Corporate NL</dc:title>
  <dc:creator>Ruben van der Made</dc:creator>
  <cp:lastModifiedBy>Hofwegen AMH van, Arnold</cp:lastModifiedBy>
  <cp:revision>398</cp:revision>
  <cp:lastPrinted>2016-09-30T08:30:00Z</cp:lastPrinted>
  <dcterms:created xsi:type="dcterms:W3CDTF">2008-01-28T12:56:33Z</dcterms:created>
  <dcterms:modified xsi:type="dcterms:W3CDTF">2024-11-06T10:31:25Z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ganisatieonderdeel">
    <vt:lpwstr>Corporate</vt:lpwstr>
  </property>
  <property fmtid="{D5CDD505-2E9C-101B-9397-08002B2CF9AE}" pid="4" name="TaxCatchAll">
    <vt:lpwstr>85;#Marketing and Communication|b136be3e-7b26-4d45-868e-3f5f05aa195b</vt:lpwstr>
  </property>
  <property fmtid="{D5CDD505-2E9C-101B-9397-08002B2CF9AE}" pid="5" name="HanzeNavigationTerm">
    <vt:lpwstr>85;#Marketing and Communication|b136be3e-7b26-4d45-868e-3f5f05aa195b</vt:lpwstr>
  </property>
</Properties>
</file>