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</p:sldMasterIdLst>
  <p:notesMasterIdLst>
    <p:notesMasterId r:id="rId9"/>
  </p:notesMasterIdLst>
  <p:sldIdLst>
    <p:sldId id="291" r:id="rId3"/>
    <p:sldId id="325" r:id="rId4"/>
    <p:sldId id="326" r:id="rId5"/>
    <p:sldId id="327" r:id="rId6"/>
    <p:sldId id="328" r:id="rId7"/>
    <p:sldId id="329" r:id="rId8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ECE9DE-6C45-49E5-903E-04AACD9BA431}" v="54" dt="2023-04-21T10:36:01.4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ël EA, Emily" userId="0c2b42a1-5e9b-47de-9229-ee7b308773da" providerId="ADAL" clId="{45ECE9DE-6C45-49E5-903E-04AACD9BA431}"/>
    <pc:docChg chg="undo custSel addSld delSld modSld delMainMaster modMainMaster">
      <pc:chgData name="Niël EA, Emily" userId="0c2b42a1-5e9b-47de-9229-ee7b308773da" providerId="ADAL" clId="{45ECE9DE-6C45-49E5-903E-04AACD9BA431}" dt="2023-04-21T10:36:59.230" v="499" actId="47"/>
      <pc:docMkLst>
        <pc:docMk/>
      </pc:docMkLst>
      <pc:sldChg chg="modSp new del mod">
        <pc:chgData name="Niël EA, Emily" userId="0c2b42a1-5e9b-47de-9229-ee7b308773da" providerId="ADAL" clId="{45ECE9DE-6C45-49E5-903E-04AACD9BA431}" dt="2023-04-21T10:31:45.109" v="351" actId="47"/>
        <pc:sldMkLst>
          <pc:docMk/>
          <pc:sldMk cId="3282585527" sldId="256"/>
        </pc:sldMkLst>
        <pc:spChg chg="mod">
          <ac:chgData name="Niël EA, Emily" userId="0c2b42a1-5e9b-47de-9229-ee7b308773da" providerId="ADAL" clId="{45ECE9DE-6C45-49E5-903E-04AACD9BA431}" dt="2023-04-21T08:18:53.171" v="18" actId="20577"/>
          <ac:spMkLst>
            <pc:docMk/>
            <pc:sldMk cId="3282585527" sldId="256"/>
            <ac:spMk id="2" creationId="{8969CC3E-BD0B-B704-D3B1-C220D4937954}"/>
          </ac:spMkLst>
        </pc:spChg>
        <pc:spChg chg="mod">
          <ac:chgData name="Niël EA, Emily" userId="0c2b42a1-5e9b-47de-9229-ee7b308773da" providerId="ADAL" clId="{45ECE9DE-6C45-49E5-903E-04AACD9BA431}" dt="2023-04-21T08:18:58.191" v="33" actId="20577"/>
          <ac:spMkLst>
            <pc:docMk/>
            <pc:sldMk cId="3282585527" sldId="256"/>
            <ac:spMk id="3" creationId="{8DFF3026-9AE3-CFAD-2C3F-C260BF713B34}"/>
          </ac:spMkLst>
        </pc:spChg>
      </pc:sldChg>
      <pc:sldChg chg="addSp delSp modSp new del mod">
        <pc:chgData name="Niël EA, Emily" userId="0c2b42a1-5e9b-47de-9229-ee7b308773da" providerId="ADAL" clId="{45ECE9DE-6C45-49E5-903E-04AACD9BA431}" dt="2023-04-21T10:33:23.010" v="412" actId="47"/>
        <pc:sldMkLst>
          <pc:docMk/>
          <pc:sldMk cId="2616205210" sldId="257"/>
        </pc:sldMkLst>
        <pc:spChg chg="mod">
          <ac:chgData name="Niël EA, Emily" userId="0c2b42a1-5e9b-47de-9229-ee7b308773da" providerId="ADAL" clId="{45ECE9DE-6C45-49E5-903E-04AACD9BA431}" dt="2023-04-21T08:19:06.384" v="46" actId="20577"/>
          <ac:spMkLst>
            <pc:docMk/>
            <pc:sldMk cId="2616205210" sldId="257"/>
            <ac:spMk id="2" creationId="{1C56B6D3-14E9-A62C-0B24-261F7B876A48}"/>
          </ac:spMkLst>
        </pc:spChg>
        <pc:spChg chg="mod">
          <ac:chgData name="Niël EA, Emily" userId="0c2b42a1-5e9b-47de-9229-ee7b308773da" providerId="ADAL" clId="{45ECE9DE-6C45-49E5-903E-04AACD9BA431}" dt="2023-04-21T08:20:19.181" v="110" actId="14100"/>
          <ac:spMkLst>
            <pc:docMk/>
            <pc:sldMk cId="2616205210" sldId="257"/>
            <ac:spMk id="3" creationId="{D31000FF-52F9-F4FE-A172-6C8084FD51BA}"/>
          </ac:spMkLst>
        </pc:spChg>
        <pc:grpChg chg="add del mod">
          <ac:chgData name="Niël EA, Emily" userId="0c2b42a1-5e9b-47de-9229-ee7b308773da" providerId="ADAL" clId="{45ECE9DE-6C45-49E5-903E-04AACD9BA431}" dt="2023-04-21T10:33:02.889" v="408" actId="21"/>
          <ac:grpSpMkLst>
            <pc:docMk/>
            <pc:sldMk cId="2616205210" sldId="257"/>
            <ac:grpSpMk id="22" creationId="{34A8DE76-9F9B-EA8C-8387-2C5920F2BE4E}"/>
          </ac:grpSpMkLst>
        </pc:grpChg>
        <pc:picChg chg="add del mod">
          <ac:chgData name="Niël EA, Emily" userId="0c2b42a1-5e9b-47de-9229-ee7b308773da" providerId="ADAL" clId="{45ECE9DE-6C45-49E5-903E-04AACD9BA431}" dt="2023-04-21T08:20:32.186" v="115" actId="478"/>
          <ac:picMkLst>
            <pc:docMk/>
            <pc:sldMk cId="2616205210" sldId="257"/>
            <ac:picMk id="5" creationId="{C361FB40-0622-1354-19E0-3F6CC5646C8C}"/>
          </ac:picMkLst>
        </pc:picChg>
        <pc:picChg chg="add del mod">
          <ac:chgData name="Niël EA, Emily" userId="0c2b42a1-5e9b-47de-9229-ee7b308773da" providerId="ADAL" clId="{45ECE9DE-6C45-49E5-903E-04AACD9BA431}" dt="2023-04-21T08:20:31.518" v="114" actId="478"/>
          <ac:picMkLst>
            <pc:docMk/>
            <pc:sldMk cId="2616205210" sldId="257"/>
            <ac:picMk id="7" creationId="{A2DAAFD6-F84F-60BE-99C4-C33E360D217C}"/>
          </ac:picMkLst>
        </pc:picChg>
        <pc:picChg chg="add mod">
          <ac:chgData name="Niël EA, Emily" userId="0c2b42a1-5e9b-47de-9229-ee7b308773da" providerId="ADAL" clId="{45ECE9DE-6C45-49E5-903E-04AACD9BA431}" dt="2023-04-21T08:23:42.599" v="190" actId="164"/>
          <ac:picMkLst>
            <pc:docMk/>
            <pc:sldMk cId="2616205210" sldId="257"/>
            <ac:picMk id="9" creationId="{B63EFAAB-50FD-728B-9C72-F6DF514B098E}"/>
          </ac:picMkLst>
        </pc:picChg>
        <pc:picChg chg="add mod">
          <ac:chgData name="Niël EA, Emily" userId="0c2b42a1-5e9b-47de-9229-ee7b308773da" providerId="ADAL" clId="{45ECE9DE-6C45-49E5-903E-04AACD9BA431}" dt="2023-04-21T08:23:42.599" v="190" actId="164"/>
          <ac:picMkLst>
            <pc:docMk/>
            <pc:sldMk cId="2616205210" sldId="257"/>
            <ac:picMk id="11" creationId="{703970E1-C1F9-56F0-2299-AE4CBA6DECB1}"/>
          </ac:picMkLst>
        </pc:picChg>
        <pc:picChg chg="add mod">
          <ac:chgData name="Niël EA, Emily" userId="0c2b42a1-5e9b-47de-9229-ee7b308773da" providerId="ADAL" clId="{45ECE9DE-6C45-49E5-903E-04AACD9BA431}" dt="2023-04-21T08:23:42.599" v="190" actId="164"/>
          <ac:picMkLst>
            <pc:docMk/>
            <pc:sldMk cId="2616205210" sldId="257"/>
            <ac:picMk id="12" creationId="{4D01ABA2-3F1B-E6D8-6D04-1A9AE881C6F5}"/>
          </ac:picMkLst>
        </pc:picChg>
        <pc:picChg chg="add mod">
          <ac:chgData name="Niël EA, Emily" userId="0c2b42a1-5e9b-47de-9229-ee7b308773da" providerId="ADAL" clId="{45ECE9DE-6C45-49E5-903E-04AACD9BA431}" dt="2023-04-21T08:23:42.599" v="190" actId="164"/>
          <ac:picMkLst>
            <pc:docMk/>
            <pc:sldMk cId="2616205210" sldId="257"/>
            <ac:picMk id="13" creationId="{8FF49FEF-65D5-3C13-123E-21772E5DDBBC}"/>
          </ac:picMkLst>
        </pc:picChg>
        <pc:picChg chg="add mod">
          <ac:chgData name="Niël EA, Emily" userId="0c2b42a1-5e9b-47de-9229-ee7b308773da" providerId="ADAL" clId="{45ECE9DE-6C45-49E5-903E-04AACD9BA431}" dt="2023-04-21T08:23:42.599" v="190" actId="164"/>
          <ac:picMkLst>
            <pc:docMk/>
            <pc:sldMk cId="2616205210" sldId="257"/>
            <ac:picMk id="14" creationId="{9551173E-A2BA-18C1-24FB-D4E66B101551}"/>
          </ac:picMkLst>
        </pc:picChg>
        <pc:picChg chg="add mod">
          <ac:chgData name="Niël EA, Emily" userId="0c2b42a1-5e9b-47de-9229-ee7b308773da" providerId="ADAL" clId="{45ECE9DE-6C45-49E5-903E-04AACD9BA431}" dt="2023-04-21T08:23:42.599" v="190" actId="164"/>
          <ac:picMkLst>
            <pc:docMk/>
            <pc:sldMk cId="2616205210" sldId="257"/>
            <ac:picMk id="15" creationId="{A4C7080F-8C0F-BA40-6583-1A331EFCC4DF}"/>
          </ac:picMkLst>
        </pc:picChg>
        <pc:picChg chg="add mod">
          <ac:chgData name="Niël EA, Emily" userId="0c2b42a1-5e9b-47de-9229-ee7b308773da" providerId="ADAL" clId="{45ECE9DE-6C45-49E5-903E-04AACD9BA431}" dt="2023-04-21T08:23:42.599" v="190" actId="164"/>
          <ac:picMkLst>
            <pc:docMk/>
            <pc:sldMk cId="2616205210" sldId="257"/>
            <ac:picMk id="16" creationId="{A3C69434-A7AA-CFE7-B08F-F59F31617E6B}"/>
          </ac:picMkLst>
        </pc:picChg>
        <pc:picChg chg="add mod">
          <ac:chgData name="Niël EA, Emily" userId="0c2b42a1-5e9b-47de-9229-ee7b308773da" providerId="ADAL" clId="{45ECE9DE-6C45-49E5-903E-04AACD9BA431}" dt="2023-04-21T08:23:42.599" v="190" actId="164"/>
          <ac:picMkLst>
            <pc:docMk/>
            <pc:sldMk cId="2616205210" sldId="257"/>
            <ac:picMk id="17" creationId="{E53099AB-D53F-5CF3-1DAB-B7DD737F9C10}"/>
          </ac:picMkLst>
        </pc:picChg>
        <pc:picChg chg="add mod">
          <ac:chgData name="Niël EA, Emily" userId="0c2b42a1-5e9b-47de-9229-ee7b308773da" providerId="ADAL" clId="{45ECE9DE-6C45-49E5-903E-04AACD9BA431}" dt="2023-04-21T08:23:42.599" v="190" actId="164"/>
          <ac:picMkLst>
            <pc:docMk/>
            <pc:sldMk cId="2616205210" sldId="257"/>
            <ac:picMk id="18" creationId="{6CED04C6-10AE-C71A-6368-AD31CC0CD880}"/>
          </ac:picMkLst>
        </pc:picChg>
        <pc:picChg chg="add mod">
          <ac:chgData name="Niël EA, Emily" userId="0c2b42a1-5e9b-47de-9229-ee7b308773da" providerId="ADAL" clId="{45ECE9DE-6C45-49E5-903E-04AACD9BA431}" dt="2023-04-21T08:23:42.599" v="190" actId="164"/>
          <ac:picMkLst>
            <pc:docMk/>
            <pc:sldMk cId="2616205210" sldId="257"/>
            <ac:picMk id="19" creationId="{1214A506-F947-E47F-0D45-F1E8BD23516B}"/>
          </ac:picMkLst>
        </pc:picChg>
        <pc:picChg chg="add mod">
          <ac:chgData name="Niël EA, Emily" userId="0c2b42a1-5e9b-47de-9229-ee7b308773da" providerId="ADAL" clId="{45ECE9DE-6C45-49E5-903E-04AACD9BA431}" dt="2023-04-21T08:23:42.599" v="190" actId="164"/>
          <ac:picMkLst>
            <pc:docMk/>
            <pc:sldMk cId="2616205210" sldId="257"/>
            <ac:picMk id="20" creationId="{BE81ED5C-B348-39B8-5428-A96639DC3D25}"/>
          </ac:picMkLst>
        </pc:picChg>
        <pc:picChg chg="add mod">
          <ac:chgData name="Niël EA, Emily" userId="0c2b42a1-5e9b-47de-9229-ee7b308773da" providerId="ADAL" clId="{45ECE9DE-6C45-49E5-903E-04AACD9BA431}" dt="2023-04-21T08:23:42.599" v="190" actId="164"/>
          <ac:picMkLst>
            <pc:docMk/>
            <pc:sldMk cId="2616205210" sldId="257"/>
            <ac:picMk id="21" creationId="{29EF1DF4-ACDC-D8EE-1C9B-E20AFD3EFC65}"/>
          </ac:picMkLst>
        </pc:picChg>
      </pc:sldChg>
      <pc:sldChg chg="addSp modSp new del mod">
        <pc:chgData name="Niël EA, Emily" userId="0c2b42a1-5e9b-47de-9229-ee7b308773da" providerId="ADAL" clId="{45ECE9DE-6C45-49E5-903E-04AACD9BA431}" dt="2023-04-21T10:34:14.875" v="462" actId="47"/>
        <pc:sldMkLst>
          <pc:docMk/>
          <pc:sldMk cId="124685171" sldId="258"/>
        </pc:sldMkLst>
        <pc:spChg chg="mod">
          <ac:chgData name="Niël EA, Emily" userId="0c2b42a1-5e9b-47de-9229-ee7b308773da" providerId="ADAL" clId="{45ECE9DE-6C45-49E5-903E-04AACD9BA431}" dt="2023-04-21T08:23:54.442" v="216" actId="20577"/>
          <ac:spMkLst>
            <pc:docMk/>
            <pc:sldMk cId="124685171" sldId="258"/>
            <ac:spMk id="2" creationId="{76DC7B9A-35EB-67D4-48B1-668FFD8DF331}"/>
          </ac:spMkLst>
        </pc:spChg>
        <pc:picChg chg="add mod">
          <ac:chgData name="Niël EA, Emily" userId="0c2b42a1-5e9b-47de-9229-ee7b308773da" providerId="ADAL" clId="{45ECE9DE-6C45-49E5-903E-04AACD9BA431}" dt="2023-04-21T08:24:05.828" v="219" actId="14100"/>
          <ac:picMkLst>
            <pc:docMk/>
            <pc:sldMk cId="124685171" sldId="258"/>
            <ac:picMk id="4" creationId="{A7A6B452-42D8-6881-024E-97A7CC481906}"/>
          </ac:picMkLst>
        </pc:picChg>
      </pc:sldChg>
      <pc:sldChg chg="addSp modSp new del mod">
        <pc:chgData name="Niël EA, Emily" userId="0c2b42a1-5e9b-47de-9229-ee7b308773da" providerId="ADAL" clId="{45ECE9DE-6C45-49E5-903E-04AACD9BA431}" dt="2023-04-21T10:35:44.920" v="484" actId="47"/>
        <pc:sldMkLst>
          <pc:docMk/>
          <pc:sldMk cId="2911730917" sldId="259"/>
        </pc:sldMkLst>
        <pc:picChg chg="add mod">
          <ac:chgData name="Niël EA, Emily" userId="0c2b42a1-5e9b-47de-9229-ee7b308773da" providerId="ADAL" clId="{45ECE9DE-6C45-49E5-903E-04AACD9BA431}" dt="2023-04-21T08:25:39.870" v="225" actId="14100"/>
          <ac:picMkLst>
            <pc:docMk/>
            <pc:sldMk cId="2911730917" sldId="259"/>
            <ac:picMk id="4" creationId="{2FB171AB-4CF6-AE60-4A2C-E56088E40195}"/>
          </ac:picMkLst>
        </pc:picChg>
        <pc:picChg chg="add mod">
          <ac:chgData name="Niël EA, Emily" userId="0c2b42a1-5e9b-47de-9229-ee7b308773da" providerId="ADAL" clId="{45ECE9DE-6C45-49E5-903E-04AACD9BA431}" dt="2023-04-21T08:25:32.777" v="223"/>
          <ac:picMkLst>
            <pc:docMk/>
            <pc:sldMk cId="2911730917" sldId="259"/>
            <ac:picMk id="5" creationId="{CFBC40D5-D33E-D681-FCA0-0AC4CBDC071D}"/>
          </ac:picMkLst>
        </pc:picChg>
      </pc:sldChg>
      <pc:sldChg chg="del">
        <pc:chgData name="Niël EA, Emily" userId="0c2b42a1-5e9b-47de-9229-ee7b308773da" providerId="ADAL" clId="{45ECE9DE-6C45-49E5-903E-04AACD9BA431}" dt="2023-04-21T10:35:05.738" v="473" actId="47"/>
        <pc:sldMkLst>
          <pc:docMk/>
          <pc:sldMk cId="4133140595" sldId="276"/>
        </pc:sldMkLst>
      </pc:sldChg>
      <pc:sldChg chg="addSp delSp modSp new del mod">
        <pc:chgData name="Niël EA, Emily" userId="0c2b42a1-5e9b-47de-9229-ee7b308773da" providerId="ADAL" clId="{45ECE9DE-6C45-49E5-903E-04AACD9BA431}" dt="2023-04-21T10:36:59.230" v="499" actId="47"/>
        <pc:sldMkLst>
          <pc:docMk/>
          <pc:sldMk cId="564757705" sldId="277"/>
        </pc:sldMkLst>
        <pc:spChg chg="mod">
          <ac:chgData name="Niël EA, Emily" userId="0c2b42a1-5e9b-47de-9229-ee7b308773da" providerId="ADAL" clId="{45ECE9DE-6C45-49E5-903E-04AACD9BA431}" dt="2023-04-21T08:29:15.831" v="268" actId="20577"/>
          <ac:spMkLst>
            <pc:docMk/>
            <pc:sldMk cId="564757705" sldId="277"/>
            <ac:spMk id="2" creationId="{C54EB36A-28E2-1FBD-159E-FA009397596A}"/>
          </ac:spMkLst>
        </pc:spChg>
        <pc:spChg chg="mod">
          <ac:chgData name="Niël EA, Emily" userId="0c2b42a1-5e9b-47de-9229-ee7b308773da" providerId="ADAL" clId="{45ECE9DE-6C45-49E5-903E-04AACD9BA431}" dt="2023-04-21T08:33:15.352" v="280" actId="20577"/>
          <ac:spMkLst>
            <pc:docMk/>
            <pc:sldMk cId="564757705" sldId="277"/>
            <ac:spMk id="3" creationId="{49B2F528-959D-BE78-AD50-B5552D38A139}"/>
          </ac:spMkLst>
        </pc:spChg>
        <pc:spChg chg="add del mod">
          <ac:chgData name="Niël EA, Emily" userId="0c2b42a1-5e9b-47de-9229-ee7b308773da" providerId="ADAL" clId="{45ECE9DE-6C45-49E5-903E-04AACD9BA431}" dt="2023-04-21T08:27:07.612" v="252"/>
          <ac:spMkLst>
            <pc:docMk/>
            <pc:sldMk cId="564757705" sldId="277"/>
            <ac:spMk id="5" creationId="{D0118D4B-FD33-7ED1-B204-A01000490B28}"/>
          </ac:spMkLst>
        </pc:spChg>
      </pc:sldChg>
      <pc:sldChg chg="modSp new del mod">
        <pc:chgData name="Niël EA, Emily" userId="0c2b42a1-5e9b-47de-9229-ee7b308773da" providerId="ADAL" clId="{45ECE9DE-6C45-49E5-903E-04AACD9BA431}" dt="2023-04-21T08:31:50.547" v="278" actId="47"/>
        <pc:sldMkLst>
          <pc:docMk/>
          <pc:sldMk cId="35537626" sldId="278"/>
        </pc:sldMkLst>
        <pc:spChg chg="mod">
          <ac:chgData name="Niël EA, Emily" userId="0c2b42a1-5e9b-47de-9229-ee7b308773da" providerId="ADAL" clId="{45ECE9DE-6C45-49E5-903E-04AACD9BA431}" dt="2023-04-21T08:29:48.720" v="277" actId="20577"/>
          <ac:spMkLst>
            <pc:docMk/>
            <pc:sldMk cId="35537626" sldId="278"/>
            <ac:spMk id="2" creationId="{39F370A3-DC5A-97C1-135E-771841BF526C}"/>
          </ac:spMkLst>
        </pc:spChg>
      </pc:sldChg>
      <pc:sldChg chg="modSp add del mod setBg">
        <pc:chgData name="Niël EA, Emily" userId="0c2b42a1-5e9b-47de-9229-ee7b308773da" providerId="ADAL" clId="{45ECE9DE-6C45-49E5-903E-04AACD9BA431}" dt="2023-04-21T10:32:25.940" v="355"/>
        <pc:sldMkLst>
          <pc:docMk/>
          <pc:sldMk cId="0" sldId="291"/>
        </pc:sldMkLst>
        <pc:spChg chg="mod">
          <ac:chgData name="Niël EA, Emily" userId="0c2b42a1-5e9b-47de-9229-ee7b308773da" providerId="ADAL" clId="{45ECE9DE-6C45-49E5-903E-04AACD9BA431}" dt="2023-04-21T10:31:14.725" v="291" actId="20577"/>
          <ac:spMkLst>
            <pc:docMk/>
            <pc:sldMk cId="0" sldId="291"/>
            <ac:spMk id="11266" creationId="{00000000-0000-0000-0000-000000000000}"/>
          </ac:spMkLst>
        </pc:spChg>
        <pc:spChg chg="mod">
          <ac:chgData name="Niël EA, Emily" userId="0c2b42a1-5e9b-47de-9229-ee7b308773da" providerId="ADAL" clId="{45ECE9DE-6C45-49E5-903E-04AACD9BA431}" dt="2023-04-21T10:31:41.098" v="350" actId="20577"/>
          <ac:spMkLst>
            <pc:docMk/>
            <pc:sldMk cId="0" sldId="291"/>
            <ac:spMk id="11267" creationId="{00000000-0000-0000-0000-000000000000}"/>
          </ac:spMkLst>
        </pc:spChg>
      </pc:sldChg>
      <pc:sldChg chg="addSp delSp modSp mod">
        <pc:chgData name="Niël EA, Emily" userId="0c2b42a1-5e9b-47de-9229-ee7b308773da" providerId="ADAL" clId="{45ECE9DE-6C45-49E5-903E-04AACD9BA431}" dt="2023-04-21T10:33:16.362" v="411"/>
        <pc:sldMkLst>
          <pc:docMk/>
          <pc:sldMk cId="2799867378" sldId="325"/>
        </pc:sldMkLst>
        <pc:spChg chg="mod">
          <ac:chgData name="Niël EA, Emily" userId="0c2b42a1-5e9b-47de-9229-ee7b308773da" providerId="ADAL" clId="{45ECE9DE-6C45-49E5-903E-04AACD9BA431}" dt="2023-04-21T10:32:58.972" v="407" actId="20577"/>
          <ac:spMkLst>
            <pc:docMk/>
            <pc:sldMk cId="2799867378" sldId="325"/>
            <ac:spMk id="7" creationId="{0FAFDDFE-F42F-4CD8-BFB6-4BC5AC55F593}"/>
          </ac:spMkLst>
        </pc:spChg>
        <pc:spChg chg="mod">
          <ac:chgData name="Niël EA, Emily" userId="0c2b42a1-5e9b-47de-9229-ee7b308773da" providerId="ADAL" clId="{45ECE9DE-6C45-49E5-903E-04AACD9BA431}" dt="2023-04-21T10:32:52.323" v="386" actId="20577"/>
          <ac:spMkLst>
            <pc:docMk/>
            <pc:sldMk cId="2799867378" sldId="325"/>
            <ac:spMk id="13316" creationId="{00000000-0000-0000-0000-000000000000}"/>
          </ac:spMkLst>
        </pc:spChg>
        <pc:grpChg chg="add del mod">
          <ac:chgData name="Niël EA, Emily" userId="0c2b42a1-5e9b-47de-9229-ee7b308773da" providerId="ADAL" clId="{45ECE9DE-6C45-49E5-903E-04AACD9BA431}" dt="2023-04-21T10:33:07.437" v="410"/>
          <ac:grpSpMkLst>
            <pc:docMk/>
            <pc:sldMk cId="2799867378" sldId="325"/>
            <ac:grpSpMk id="2" creationId="{A342AF63-979A-02F8-5BD2-5AE78E5D1B61}"/>
          </ac:grpSpMkLst>
        </pc:grpChg>
        <pc:grpChg chg="add mod">
          <ac:chgData name="Niël EA, Emily" userId="0c2b42a1-5e9b-47de-9229-ee7b308773da" providerId="ADAL" clId="{45ECE9DE-6C45-49E5-903E-04AACD9BA431}" dt="2023-04-21T10:33:16.362" v="411"/>
          <ac:grpSpMkLst>
            <pc:docMk/>
            <pc:sldMk cId="2799867378" sldId="325"/>
            <ac:grpSpMk id="16" creationId="{6A2ECCE0-657E-4148-E5A3-0DBDFD181DDC}"/>
          </ac:grpSpMkLst>
        </pc:grpChg>
        <pc:picChg chg="mod">
          <ac:chgData name="Niël EA, Emily" userId="0c2b42a1-5e9b-47de-9229-ee7b308773da" providerId="ADAL" clId="{45ECE9DE-6C45-49E5-903E-04AACD9BA431}" dt="2023-04-21T10:33:04.757" v="409"/>
          <ac:picMkLst>
            <pc:docMk/>
            <pc:sldMk cId="2799867378" sldId="325"/>
            <ac:picMk id="3" creationId="{AC95F912-2400-51B6-C1EE-B3BE14930429}"/>
          </ac:picMkLst>
        </pc:picChg>
        <pc:picChg chg="mod">
          <ac:chgData name="Niël EA, Emily" userId="0c2b42a1-5e9b-47de-9229-ee7b308773da" providerId="ADAL" clId="{45ECE9DE-6C45-49E5-903E-04AACD9BA431}" dt="2023-04-21T10:33:04.757" v="409"/>
          <ac:picMkLst>
            <pc:docMk/>
            <pc:sldMk cId="2799867378" sldId="325"/>
            <ac:picMk id="4" creationId="{F7E53227-E4E3-E7E7-2B5F-E5D87D4083C7}"/>
          </ac:picMkLst>
        </pc:picChg>
        <pc:picChg chg="mod">
          <ac:chgData name="Niël EA, Emily" userId="0c2b42a1-5e9b-47de-9229-ee7b308773da" providerId="ADAL" clId="{45ECE9DE-6C45-49E5-903E-04AACD9BA431}" dt="2023-04-21T10:33:04.757" v="409"/>
          <ac:picMkLst>
            <pc:docMk/>
            <pc:sldMk cId="2799867378" sldId="325"/>
            <ac:picMk id="5" creationId="{9FACBED3-6121-C46C-EDEC-2FA12C88FED5}"/>
          </ac:picMkLst>
        </pc:picChg>
        <pc:picChg chg="mod">
          <ac:chgData name="Niël EA, Emily" userId="0c2b42a1-5e9b-47de-9229-ee7b308773da" providerId="ADAL" clId="{45ECE9DE-6C45-49E5-903E-04AACD9BA431}" dt="2023-04-21T10:33:04.757" v="409"/>
          <ac:picMkLst>
            <pc:docMk/>
            <pc:sldMk cId="2799867378" sldId="325"/>
            <ac:picMk id="6" creationId="{09F37843-C1E3-59C4-8B71-320C77536468}"/>
          </ac:picMkLst>
        </pc:picChg>
        <pc:picChg chg="mod">
          <ac:chgData name="Niël EA, Emily" userId="0c2b42a1-5e9b-47de-9229-ee7b308773da" providerId="ADAL" clId="{45ECE9DE-6C45-49E5-903E-04AACD9BA431}" dt="2023-04-21T10:33:04.757" v="409"/>
          <ac:picMkLst>
            <pc:docMk/>
            <pc:sldMk cId="2799867378" sldId="325"/>
            <ac:picMk id="8" creationId="{5189E8AD-64AC-5F14-261B-3E05C4A5B069}"/>
          </ac:picMkLst>
        </pc:picChg>
        <pc:picChg chg="mod">
          <ac:chgData name="Niël EA, Emily" userId="0c2b42a1-5e9b-47de-9229-ee7b308773da" providerId="ADAL" clId="{45ECE9DE-6C45-49E5-903E-04AACD9BA431}" dt="2023-04-21T10:33:04.757" v="409"/>
          <ac:picMkLst>
            <pc:docMk/>
            <pc:sldMk cId="2799867378" sldId="325"/>
            <ac:picMk id="9" creationId="{CFB36A83-9807-4301-3050-C944739B0D52}"/>
          </ac:picMkLst>
        </pc:picChg>
        <pc:picChg chg="mod">
          <ac:chgData name="Niël EA, Emily" userId="0c2b42a1-5e9b-47de-9229-ee7b308773da" providerId="ADAL" clId="{45ECE9DE-6C45-49E5-903E-04AACD9BA431}" dt="2023-04-21T10:33:04.757" v="409"/>
          <ac:picMkLst>
            <pc:docMk/>
            <pc:sldMk cId="2799867378" sldId="325"/>
            <ac:picMk id="10" creationId="{887E40D6-F5B1-00C3-8E68-4CDA39BE01BF}"/>
          </ac:picMkLst>
        </pc:picChg>
        <pc:picChg chg="mod">
          <ac:chgData name="Niël EA, Emily" userId="0c2b42a1-5e9b-47de-9229-ee7b308773da" providerId="ADAL" clId="{45ECE9DE-6C45-49E5-903E-04AACD9BA431}" dt="2023-04-21T10:33:04.757" v="409"/>
          <ac:picMkLst>
            <pc:docMk/>
            <pc:sldMk cId="2799867378" sldId="325"/>
            <ac:picMk id="11" creationId="{B498472C-547B-19A8-4BF8-3FB41FF54AC5}"/>
          </ac:picMkLst>
        </pc:picChg>
        <pc:picChg chg="mod">
          <ac:chgData name="Niël EA, Emily" userId="0c2b42a1-5e9b-47de-9229-ee7b308773da" providerId="ADAL" clId="{45ECE9DE-6C45-49E5-903E-04AACD9BA431}" dt="2023-04-21T10:33:04.757" v="409"/>
          <ac:picMkLst>
            <pc:docMk/>
            <pc:sldMk cId="2799867378" sldId="325"/>
            <ac:picMk id="12" creationId="{A0BBEEFF-48FB-49DF-3C88-BC5DA3A281DC}"/>
          </ac:picMkLst>
        </pc:picChg>
        <pc:picChg chg="mod">
          <ac:chgData name="Niël EA, Emily" userId="0c2b42a1-5e9b-47de-9229-ee7b308773da" providerId="ADAL" clId="{45ECE9DE-6C45-49E5-903E-04AACD9BA431}" dt="2023-04-21T10:33:04.757" v="409"/>
          <ac:picMkLst>
            <pc:docMk/>
            <pc:sldMk cId="2799867378" sldId="325"/>
            <ac:picMk id="13" creationId="{4F523745-8BF1-89F4-BDCC-38C1BCB05A9C}"/>
          </ac:picMkLst>
        </pc:picChg>
        <pc:picChg chg="mod">
          <ac:chgData name="Niël EA, Emily" userId="0c2b42a1-5e9b-47de-9229-ee7b308773da" providerId="ADAL" clId="{45ECE9DE-6C45-49E5-903E-04AACD9BA431}" dt="2023-04-21T10:33:04.757" v="409"/>
          <ac:picMkLst>
            <pc:docMk/>
            <pc:sldMk cId="2799867378" sldId="325"/>
            <ac:picMk id="14" creationId="{833AD7D8-0673-1650-8F1F-32E5D381CE3F}"/>
          </ac:picMkLst>
        </pc:picChg>
        <pc:picChg chg="mod">
          <ac:chgData name="Niël EA, Emily" userId="0c2b42a1-5e9b-47de-9229-ee7b308773da" providerId="ADAL" clId="{45ECE9DE-6C45-49E5-903E-04AACD9BA431}" dt="2023-04-21T10:33:04.757" v="409"/>
          <ac:picMkLst>
            <pc:docMk/>
            <pc:sldMk cId="2799867378" sldId="325"/>
            <ac:picMk id="15" creationId="{4D851E70-D07D-D390-C134-967CFF696FDD}"/>
          </ac:picMkLst>
        </pc:picChg>
        <pc:picChg chg="mod">
          <ac:chgData name="Niël EA, Emily" userId="0c2b42a1-5e9b-47de-9229-ee7b308773da" providerId="ADAL" clId="{45ECE9DE-6C45-49E5-903E-04AACD9BA431}" dt="2023-04-21T10:33:16.362" v="411"/>
          <ac:picMkLst>
            <pc:docMk/>
            <pc:sldMk cId="2799867378" sldId="325"/>
            <ac:picMk id="17" creationId="{0A15C55D-4E66-F441-2E55-B25989DE9FBC}"/>
          </ac:picMkLst>
        </pc:picChg>
        <pc:picChg chg="mod">
          <ac:chgData name="Niël EA, Emily" userId="0c2b42a1-5e9b-47de-9229-ee7b308773da" providerId="ADAL" clId="{45ECE9DE-6C45-49E5-903E-04AACD9BA431}" dt="2023-04-21T10:33:16.362" v="411"/>
          <ac:picMkLst>
            <pc:docMk/>
            <pc:sldMk cId="2799867378" sldId="325"/>
            <ac:picMk id="18" creationId="{EA55E22C-84EE-A28A-BFFA-8634DA3F20FA}"/>
          </ac:picMkLst>
        </pc:picChg>
        <pc:picChg chg="mod">
          <ac:chgData name="Niël EA, Emily" userId="0c2b42a1-5e9b-47de-9229-ee7b308773da" providerId="ADAL" clId="{45ECE9DE-6C45-49E5-903E-04AACD9BA431}" dt="2023-04-21T10:33:16.362" v="411"/>
          <ac:picMkLst>
            <pc:docMk/>
            <pc:sldMk cId="2799867378" sldId="325"/>
            <ac:picMk id="19" creationId="{73B455D4-F862-017A-7B2F-758D058AC59D}"/>
          </ac:picMkLst>
        </pc:picChg>
        <pc:picChg chg="mod">
          <ac:chgData name="Niël EA, Emily" userId="0c2b42a1-5e9b-47de-9229-ee7b308773da" providerId="ADAL" clId="{45ECE9DE-6C45-49E5-903E-04AACD9BA431}" dt="2023-04-21T10:33:16.362" v="411"/>
          <ac:picMkLst>
            <pc:docMk/>
            <pc:sldMk cId="2799867378" sldId="325"/>
            <ac:picMk id="20" creationId="{A79C6779-EF81-5927-BC81-04FA847DC145}"/>
          </ac:picMkLst>
        </pc:picChg>
        <pc:picChg chg="mod">
          <ac:chgData name="Niël EA, Emily" userId="0c2b42a1-5e9b-47de-9229-ee7b308773da" providerId="ADAL" clId="{45ECE9DE-6C45-49E5-903E-04AACD9BA431}" dt="2023-04-21T10:33:16.362" v="411"/>
          <ac:picMkLst>
            <pc:docMk/>
            <pc:sldMk cId="2799867378" sldId="325"/>
            <ac:picMk id="21" creationId="{0083687C-1023-9EF1-54A0-8CBD79C31077}"/>
          </ac:picMkLst>
        </pc:picChg>
        <pc:picChg chg="mod">
          <ac:chgData name="Niël EA, Emily" userId="0c2b42a1-5e9b-47de-9229-ee7b308773da" providerId="ADAL" clId="{45ECE9DE-6C45-49E5-903E-04AACD9BA431}" dt="2023-04-21T10:33:16.362" v="411"/>
          <ac:picMkLst>
            <pc:docMk/>
            <pc:sldMk cId="2799867378" sldId="325"/>
            <ac:picMk id="22" creationId="{D2088EE5-93F4-24C7-7B71-8F6EC9C6C0CC}"/>
          </ac:picMkLst>
        </pc:picChg>
        <pc:picChg chg="mod">
          <ac:chgData name="Niël EA, Emily" userId="0c2b42a1-5e9b-47de-9229-ee7b308773da" providerId="ADAL" clId="{45ECE9DE-6C45-49E5-903E-04AACD9BA431}" dt="2023-04-21T10:33:16.362" v="411"/>
          <ac:picMkLst>
            <pc:docMk/>
            <pc:sldMk cId="2799867378" sldId="325"/>
            <ac:picMk id="23" creationId="{F2443C97-1437-04E3-E4B2-1F3E079E065E}"/>
          </ac:picMkLst>
        </pc:picChg>
        <pc:picChg chg="mod">
          <ac:chgData name="Niël EA, Emily" userId="0c2b42a1-5e9b-47de-9229-ee7b308773da" providerId="ADAL" clId="{45ECE9DE-6C45-49E5-903E-04AACD9BA431}" dt="2023-04-21T10:33:16.362" v="411"/>
          <ac:picMkLst>
            <pc:docMk/>
            <pc:sldMk cId="2799867378" sldId="325"/>
            <ac:picMk id="24" creationId="{9222C01E-A824-E41B-E01D-8D09E2399F5D}"/>
          </ac:picMkLst>
        </pc:picChg>
        <pc:picChg chg="mod">
          <ac:chgData name="Niël EA, Emily" userId="0c2b42a1-5e9b-47de-9229-ee7b308773da" providerId="ADAL" clId="{45ECE9DE-6C45-49E5-903E-04AACD9BA431}" dt="2023-04-21T10:33:16.362" v="411"/>
          <ac:picMkLst>
            <pc:docMk/>
            <pc:sldMk cId="2799867378" sldId="325"/>
            <ac:picMk id="25" creationId="{12392D77-2EE8-8F4B-6BA7-94E338FFFD03}"/>
          </ac:picMkLst>
        </pc:picChg>
        <pc:picChg chg="mod">
          <ac:chgData name="Niël EA, Emily" userId="0c2b42a1-5e9b-47de-9229-ee7b308773da" providerId="ADAL" clId="{45ECE9DE-6C45-49E5-903E-04AACD9BA431}" dt="2023-04-21T10:33:16.362" v="411"/>
          <ac:picMkLst>
            <pc:docMk/>
            <pc:sldMk cId="2799867378" sldId="325"/>
            <ac:picMk id="26" creationId="{D93829A2-48BA-BE9E-0628-44124C95911D}"/>
          </ac:picMkLst>
        </pc:picChg>
        <pc:picChg chg="mod">
          <ac:chgData name="Niël EA, Emily" userId="0c2b42a1-5e9b-47de-9229-ee7b308773da" providerId="ADAL" clId="{45ECE9DE-6C45-49E5-903E-04AACD9BA431}" dt="2023-04-21T10:33:16.362" v="411"/>
          <ac:picMkLst>
            <pc:docMk/>
            <pc:sldMk cId="2799867378" sldId="325"/>
            <ac:picMk id="27" creationId="{D375DF82-2F5D-02BE-84E7-12D74FE6F3CF}"/>
          </ac:picMkLst>
        </pc:picChg>
        <pc:picChg chg="mod">
          <ac:chgData name="Niël EA, Emily" userId="0c2b42a1-5e9b-47de-9229-ee7b308773da" providerId="ADAL" clId="{45ECE9DE-6C45-49E5-903E-04AACD9BA431}" dt="2023-04-21T10:33:16.362" v="411"/>
          <ac:picMkLst>
            <pc:docMk/>
            <pc:sldMk cId="2799867378" sldId="325"/>
            <ac:picMk id="28" creationId="{BCA67C6C-1D37-0B59-9154-0DD9734C2A0F}"/>
          </ac:picMkLst>
        </pc:picChg>
      </pc:sldChg>
      <pc:sldChg chg="addSp delSp modSp add mod">
        <pc:chgData name="Niël EA, Emily" userId="0c2b42a1-5e9b-47de-9229-ee7b308773da" providerId="ADAL" clId="{45ECE9DE-6C45-49E5-903E-04AACD9BA431}" dt="2023-04-21T10:34:10.669" v="461" actId="1076"/>
        <pc:sldMkLst>
          <pc:docMk/>
          <pc:sldMk cId="2530712084" sldId="326"/>
        </pc:sldMkLst>
        <pc:spChg chg="del">
          <ac:chgData name="Niël EA, Emily" userId="0c2b42a1-5e9b-47de-9229-ee7b308773da" providerId="ADAL" clId="{45ECE9DE-6C45-49E5-903E-04AACD9BA431}" dt="2023-04-21T10:33:51.605" v="457" actId="478"/>
          <ac:spMkLst>
            <pc:docMk/>
            <pc:sldMk cId="2530712084" sldId="326"/>
            <ac:spMk id="7" creationId="{0FAFDDFE-F42F-4CD8-BFB6-4BC5AC55F593}"/>
          </ac:spMkLst>
        </pc:spChg>
        <pc:spChg chg="mod">
          <ac:chgData name="Niël EA, Emily" userId="0c2b42a1-5e9b-47de-9229-ee7b308773da" providerId="ADAL" clId="{45ECE9DE-6C45-49E5-903E-04AACD9BA431}" dt="2023-04-21T10:33:45.805" v="455" actId="20577"/>
          <ac:spMkLst>
            <pc:docMk/>
            <pc:sldMk cId="2530712084" sldId="326"/>
            <ac:spMk id="13316" creationId="{00000000-0000-0000-0000-000000000000}"/>
          </ac:spMkLst>
        </pc:spChg>
        <pc:grpChg chg="del">
          <ac:chgData name="Niël EA, Emily" userId="0c2b42a1-5e9b-47de-9229-ee7b308773da" providerId="ADAL" clId="{45ECE9DE-6C45-49E5-903E-04AACD9BA431}" dt="2023-04-21T10:33:50.237" v="456" actId="478"/>
          <ac:grpSpMkLst>
            <pc:docMk/>
            <pc:sldMk cId="2530712084" sldId="326"/>
            <ac:grpSpMk id="16" creationId="{6A2ECCE0-657E-4148-E5A3-0DBDFD181DDC}"/>
          </ac:grpSpMkLst>
        </pc:grpChg>
        <pc:picChg chg="add mod">
          <ac:chgData name="Niël EA, Emily" userId="0c2b42a1-5e9b-47de-9229-ee7b308773da" providerId="ADAL" clId="{45ECE9DE-6C45-49E5-903E-04AACD9BA431}" dt="2023-04-21T10:34:10.669" v="461" actId="1076"/>
          <ac:picMkLst>
            <pc:docMk/>
            <pc:sldMk cId="2530712084" sldId="326"/>
            <ac:picMk id="2" creationId="{12976A0F-7940-706C-8DF3-A2506401BF44}"/>
          </ac:picMkLst>
        </pc:picChg>
      </pc:sldChg>
      <pc:sldChg chg="add del">
        <pc:chgData name="Niël EA, Emily" userId="0c2b42a1-5e9b-47de-9229-ee7b308773da" providerId="ADAL" clId="{45ECE9DE-6C45-49E5-903E-04AACD9BA431}" dt="2023-04-21T10:32:04.629" v="353"/>
        <pc:sldMkLst>
          <pc:docMk/>
          <pc:sldMk cId="2581514034" sldId="326"/>
        </pc:sldMkLst>
      </pc:sldChg>
      <pc:sldChg chg="delSp modSp add mod">
        <pc:chgData name="Niël EA, Emily" userId="0c2b42a1-5e9b-47de-9229-ee7b308773da" providerId="ADAL" clId="{45ECE9DE-6C45-49E5-903E-04AACD9BA431}" dt="2023-04-21T10:34:54.485" v="472" actId="20577"/>
        <pc:sldMkLst>
          <pc:docMk/>
          <pc:sldMk cId="2728753098" sldId="327"/>
        </pc:sldMkLst>
        <pc:spChg chg="mod">
          <ac:chgData name="Niël EA, Emily" userId="0c2b42a1-5e9b-47de-9229-ee7b308773da" providerId="ADAL" clId="{45ECE9DE-6C45-49E5-903E-04AACD9BA431}" dt="2023-04-21T10:34:54.485" v="472" actId="20577"/>
          <ac:spMkLst>
            <pc:docMk/>
            <pc:sldMk cId="2728753098" sldId="327"/>
            <ac:spMk id="7" creationId="{0FAFDDFE-F42F-4CD8-BFB6-4BC5AC55F593}"/>
          </ac:spMkLst>
        </pc:spChg>
        <pc:spChg chg="mod">
          <ac:chgData name="Niël EA, Emily" userId="0c2b42a1-5e9b-47de-9229-ee7b308773da" providerId="ADAL" clId="{45ECE9DE-6C45-49E5-903E-04AACD9BA431}" dt="2023-04-21T10:34:29.735" v="467"/>
          <ac:spMkLst>
            <pc:docMk/>
            <pc:sldMk cId="2728753098" sldId="327"/>
            <ac:spMk id="13316" creationId="{00000000-0000-0000-0000-000000000000}"/>
          </ac:spMkLst>
        </pc:spChg>
        <pc:grpChg chg="del">
          <ac:chgData name="Niël EA, Emily" userId="0c2b42a1-5e9b-47de-9229-ee7b308773da" providerId="ADAL" clId="{45ECE9DE-6C45-49E5-903E-04AACD9BA431}" dt="2023-04-21T10:34:48.840" v="471" actId="478"/>
          <ac:grpSpMkLst>
            <pc:docMk/>
            <pc:sldMk cId="2728753098" sldId="327"/>
            <ac:grpSpMk id="16" creationId="{6A2ECCE0-657E-4148-E5A3-0DBDFD181DDC}"/>
          </ac:grpSpMkLst>
        </pc:grpChg>
      </pc:sldChg>
      <pc:sldChg chg="addSp delSp modSp add mod">
        <pc:chgData name="Niël EA, Emily" userId="0c2b42a1-5e9b-47de-9229-ee7b308773da" providerId="ADAL" clId="{45ECE9DE-6C45-49E5-903E-04AACD9BA431}" dt="2023-04-21T10:35:49.015" v="486"/>
        <pc:sldMkLst>
          <pc:docMk/>
          <pc:sldMk cId="2875895347" sldId="328"/>
        </pc:sldMkLst>
        <pc:spChg chg="del">
          <ac:chgData name="Niël EA, Emily" userId="0c2b42a1-5e9b-47de-9229-ee7b308773da" providerId="ADAL" clId="{45ECE9DE-6C45-49E5-903E-04AACD9BA431}" dt="2023-04-21T10:35:14.749" v="475" actId="478"/>
          <ac:spMkLst>
            <pc:docMk/>
            <pc:sldMk cId="2875895347" sldId="328"/>
            <ac:spMk id="7" creationId="{0FAFDDFE-F42F-4CD8-BFB6-4BC5AC55F593}"/>
          </ac:spMkLst>
        </pc:spChg>
        <pc:spChg chg="del">
          <ac:chgData name="Niël EA, Emily" userId="0c2b42a1-5e9b-47de-9229-ee7b308773da" providerId="ADAL" clId="{45ECE9DE-6C45-49E5-903E-04AACD9BA431}" dt="2023-04-21T10:35:16.132" v="476" actId="478"/>
          <ac:spMkLst>
            <pc:docMk/>
            <pc:sldMk cId="2875895347" sldId="328"/>
            <ac:spMk id="13316" creationId="{00000000-0000-0000-0000-000000000000}"/>
          </ac:spMkLst>
        </pc:spChg>
        <pc:grpChg chg="del">
          <ac:chgData name="Niël EA, Emily" userId="0c2b42a1-5e9b-47de-9229-ee7b308773da" providerId="ADAL" clId="{45ECE9DE-6C45-49E5-903E-04AACD9BA431}" dt="2023-04-21T10:35:13.475" v="474" actId="478"/>
          <ac:grpSpMkLst>
            <pc:docMk/>
            <pc:sldMk cId="2875895347" sldId="328"/>
            <ac:grpSpMk id="16" creationId="{6A2ECCE0-657E-4148-E5A3-0DBDFD181DDC}"/>
          </ac:grpSpMkLst>
        </pc:grpChg>
        <pc:picChg chg="add mod">
          <ac:chgData name="Niël EA, Emily" userId="0c2b42a1-5e9b-47de-9229-ee7b308773da" providerId="ADAL" clId="{45ECE9DE-6C45-49E5-903E-04AACD9BA431}" dt="2023-04-21T10:35:40.750" v="483" actId="1076"/>
          <ac:picMkLst>
            <pc:docMk/>
            <pc:sldMk cId="2875895347" sldId="328"/>
            <ac:picMk id="2" creationId="{E72F4CF0-ADCA-7681-A6F8-6F2A3F80E673}"/>
          </ac:picMkLst>
        </pc:picChg>
        <pc:picChg chg="add mod">
          <ac:chgData name="Niël EA, Emily" userId="0c2b42a1-5e9b-47de-9229-ee7b308773da" providerId="ADAL" clId="{45ECE9DE-6C45-49E5-903E-04AACD9BA431}" dt="2023-04-21T10:35:35.412" v="482" actId="1076"/>
          <ac:picMkLst>
            <pc:docMk/>
            <pc:sldMk cId="2875895347" sldId="328"/>
            <ac:picMk id="3" creationId="{C6A4DA35-4BA3-6ED2-F81D-012AD8EBCF69}"/>
          </ac:picMkLst>
        </pc:picChg>
        <pc:picChg chg="add del mod">
          <ac:chgData name="Niël EA, Emily" userId="0c2b42a1-5e9b-47de-9229-ee7b308773da" providerId="ADAL" clId="{45ECE9DE-6C45-49E5-903E-04AACD9BA431}" dt="2023-04-21T10:35:49.015" v="486"/>
          <ac:picMkLst>
            <pc:docMk/>
            <pc:sldMk cId="2875895347" sldId="328"/>
            <ac:picMk id="4" creationId="{CC3C7CE1-E5C4-2DC4-9783-9732552CC1EC}"/>
          </ac:picMkLst>
        </pc:picChg>
      </pc:sldChg>
      <pc:sldChg chg="addSp delSp add del mod">
        <pc:chgData name="Niël EA, Emily" userId="0c2b42a1-5e9b-47de-9229-ee7b308773da" providerId="ADAL" clId="{45ECE9DE-6C45-49E5-903E-04AACD9BA431}" dt="2023-04-21T10:35:57.920" v="492"/>
        <pc:sldMkLst>
          <pc:docMk/>
          <pc:sldMk cId="257533171" sldId="329"/>
        </pc:sldMkLst>
        <pc:picChg chg="add del">
          <ac:chgData name="Niël EA, Emily" userId="0c2b42a1-5e9b-47de-9229-ee7b308773da" providerId="ADAL" clId="{45ECE9DE-6C45-49E5-903E-04AACD9BA431}" dt="2023-04-21T10:35:57.669" v="491" actId="478"/>
          <ac:picMkLst>
            <pc:docMk/>
            <pc:sldMk cId="257533171" sldId="329"/>
            <ac:picMk id="2" creationId="{E72F4CF0-ADCA-7681-A6F8-6F2A3F80E673}"/>
          </ac:picMkLst>
        </pc:picChg>
        <pc:picChg chg="add del">
          <ac:chgData name="Niël EA, Emily" userId="0c2b42a1-5e9b-47de-9229-ee7b308773da" providerId="ADAL" clId="{45ECE9DE-6C45-49E5-903E-04AACD9BA431}" dt="2023-04-21T10:35:57.304" v="490" actId="478"/>
          <ac:picMkLst>
            <pc:docMk/>
            <pc:sldMk cId="257533171" sldId="329"/>
            <ac:picMk id="3" creationId="{C6A4DA35-4BA3-6ED2-F81D-012AD8EBCF69}"/>
          </ac:picMkLst>
        </pc:picChg>
      </pc:sldChg>
      <pc:sldChg chg="modSp add mod">
        <pc:chgData name="Niël EA, Emily" userId="0c2b42a1-5e9b-47de-9229-ee7b308773da" providerId="ADAL" clId="{45ECE9DE-6C45-49E5-903E-04AACD9BA431}" dt="2023-04-21T10:36:25.440" v="498" actId="404"/>
        <pc:sldMkLst>
          <pc:docMk/>
          <pc:sldMk cId="2893453590" sldId="329"/>
        </pc:sldMkLst>
        <pc:spChg chg="mod">
          <ac:chgData name="Niël EA, Emily" userId="0c2b42a1-5e9b-47de-9229-ee7b308773da" providerId="ADAL" clId="{45ECE9DE-6C45-49E5-903E-04AACD9BA431}" dt="2023-04-21T10:36:25.440" v="498" actId="404"/>
          <ac:spMkLst>
            <pc:docMk/>
            <pc:sldMk cId="2893453590" sldId="329"/>
            <ac:spMk id="7" creationId="{0FAFDDFE-F42F-4CD8-BFB6-4BC5AC55F593}"/>
          </ac:spMkLst>
        </pc:spChg>
        <pc:spChg chg="mod">
          <ac:chgData name="Niël EA, Emily" userId="0c2b42a1-5e9b-47de-9229-ee7b308773da" providerId="ADAL" clId="{45ECE9DE-6C45-49E5-903E-04AACD9BA431}" dt="2023-04-21T10:36:09.374" v="494"/>
          <ac:spMkLst>
            <pc:docMk/>
            <pc:sldMk cId="2893453590" sldId="329"/>
            <ac:spMk id="13316" creationId="{00000000-0000-0000-0000-000000000000}"/>
          </ac:spMkLst>
        </pc:spChg>
      </pc:sldChg>
      <pc:sldMasterChg chg="del delSldLayout">
        <pc:chgData name="Niël EA, Emily" userId="0c2b42a1-5e9b-47de-9229-ee7b308773da" providerId="ADAL" clId="{45ECE9DE-6C45-49E5-903E-04AACD9BA431}" dt="2023-04-21T10:36:59.230" v="499" actId="47"/>
        <pc:sldMasterMkLst>
          <pc:docMk/>
          <pc:sldMasterMk cId="1111370324" sldId="2147483648"/>
        </pc:sldMasterMkLst>
        <pc:sldLayoutChg chg="del">
          <pc:chgData name="Niël EA, Emily" userId="0c2b42a1-5e9b-47de-9229-ee7b308773da" providerId="ADAL" clId="{45ECE9DE-6C45-49E5-903E-04AACD9BA431}" dt="2023-04-21T10:36:59.230" v="499" actId="47"/>
          <pc:sldLayoutMkLst>
            <pc:docMk/>
            <pc:sldMasterMk cId="1111370324" sldId="2147483648"/>
            <pc:sldLayoutMk cId="3295112625" sldId="2147483649"/>
          </pc:sldLayoutMkLst>
        </pc:sldLayoutChg>
        <pc:sldLayoutChg chg="del">
          <pc:chgData name="Niël EA, Emily" userId="0c2b42a1-5e9b-47de-9229-ee7b308773da" providerId="ADAL" clId="{45ECE9DE-6C45-49E5-903E-04AACD9BA431}" dt="2023-04-21T10:36:59.230" v="499" actId="47"/>
          <pc:sldLayoutMkLst>
            <pc:docMk/>
            <pc:sldMasterMk cId="1111370324" sldId="2147483648"/>
            <pc:sldLayoutMk cId="1703954216" sldId="2147483650"/>
          </pc:sldLayoutMkLst>
        </pc:sldLayoutChg>
        <pc:sldLayoutChg chg="del">
          <pc:chgData name="Niël EA, Emily" userId="0c2b42a1-5e9b-47de-9229-ee7b308773da" providerId="ADAL" clId="{45ECE9DE-6C45-49E5-903E-04AACD9BA431}" dt="2023-04-21T10:36:59.230" v="499" actId="47"/>
          <pc:sldLayoutMkLst>
            <pc:docMk/>
            <pc:sldMasterMk cId="1111370324" sldId="2147483648"/>
            <pc:sldLayoutMk cId="1239458085" sldId="2147483651"/>
          </pc:sldLayoutMkLst>
        </pc:sldLayoutChg>
        <pc:sldLayoutChg chg="del">
          <pc:chgData name="Niël EA, Emily" userId="0c2b42a1-5e9b-47de-9229-ee7b308773da" providerId="ADAL" clId="{45ECE9DE-6C45-49E5-903E-04AACD9BA431}" dt="2023-04-21T10:36:59.230" v="499" actId="47"/>
          <pc:sldLayoutMkLst>
            <pc:docMk/>
            <pc:sldMasterMk cId="1111370324" sldId="2147483648"/>
            <pc:sldLayoutMk cId="139573408" sldId="2147483652"/>
          </pc:sldLayoutMkLst>
        </pc:sldLayoutChg>
        <pc:sldLayoutChg chg="del">
          <pc:chgData name="Niël EA, Emily" userId="0c2b42a1-5e9b-47de-9229-ee7b308773da" providerId="ADAL" clId="{45ECE9DE-6C45-49E5-903E-04AACD9BA431}" dt="2023-04-21T10:36:59.230" v="499" actId="47"/>
          <pc:sldLayoutMkLst>
            <pc:docMk/>
            <pc:sldMasterMk cId="1111370324" sldId="2147483648"/>
            <pc:sldLayoutMk cId="3338046147" sldId="2147483653"/>
          </pc:sldLayoutMkLst>
        </pc:sldLayoutChg>
        <pc:sldLayoutChg chg="del">
          <pc:chgData name="Niël EA, Emily" userId="0c2b42a1-5e9b-47de-9229-ee7b308773da" providerId="ADAL" clId="{45ECE9DE-6C45-49E5-903E-04AACD9BA431}" dt="2023-04-21T10:36:59.230" v="499" actId="47"/>
          <pc:sldLayoutMkLst>
            <pc:docMk/>
            <pc:sldMasterMk cId="1111370324" sldId="2147483648"/>
            <pc:sldLayoutMk cId="2490642172" sldId="2147483654"/>
          </pc:sldLayoutMkLst>
        </pc:sldLayoutChg>
        <pc:sldLayoutChg chg="del">
          <pc:chgData name="Niël EA, Emily" userId="0c2b42a1-5e9b-47de-9229-ee7b308773da" providerId="ADAL" clId="{45ECE9DE-6C45-49E5-903E-04AACD9BA431}" dt="2023-04-21T10:36:59.230" v="499" actId="47"/>
          <pc:sldLayoutMkLst>
            <pc:docMk/>
            <pc:sldMasterMk cId="1111370324" sldId="2147483648"/>
            <pc:sldLayoutMk cId="1134699471" sldId="2147483655"/>
          </pc:sldLayoutMkLst>
        </pc:sldLayoutChg>
        <pc:sldLayoutChg chg="del">
          <pc:chgData name="Niël EA, Emily" userId="0c2b42a1-5e9b-47de-9229-ee7b308773da" providerId="ADAL" clId="{45ECE9DE-6C45-49E5-903E-04AACD9BA431}" dt="2023-04-21T10:36:59.230" v="499" actId="47"/>
          <pc:sldLayoutMkLst>
            <pc:docMk/>
            <pc:sldMasterMk cId="1111370324" sldId="2147483648"/>
            <pc:sldLayoutMk cId="402607309" sldId="2147483656"/>
          </pc:sldLayoutMkLst>
        </pc:sldLayoutChg>
        <pc:sldLayoutChg chg="del">
          <pc:chgData name="Niël EA, Emily" userId="0c2b42a1-5e9b-47de-9229-ee7b308773da" providerId="ADAL" clId="{45ECE9DE-6C45-49E5-903E-04AACD9BA431}" dt="2023-04-21T10:36:59.230" v="499" actId="47"/>
          <pc:sldLayoutMkLst>
            <pc:docMk/>
            <pc:sldMasterMk cId="1111370324" sldId="2147483648"/>
            <pc:sldLayoutMk cId="4253506538" sldId="2147483657"/>
          </pc:sldLayoutMkLst>
        </pc:sldLayoutChg>
        <pc:sldLayoutChg chg="del">
          <pc:chgData name="Niël EA, Emily" userId="0c2b42a1-5e9b-47de-9229-ee7b308773da" providerId="ADAL" clId="{45ECE9DE-6C45-49E5-903E-04AACD9BA431}" dt="2023-04-21T10:36:59.230" v="499" actId="47"/>
          <pc:sldLayoutMkLst>
            <pc:docMk/>
            <pc:sldMasterMk cId="1111370324" sldId="2147483648"/>
            <pc:sldLayoutMk cId="3895161069" sldId="2147483658"/>
          </pc:sldLayoutMkLst>
        </pc:sldLayoutChg>
        <pc:sldLayoutChg chg="del">
          <pc:chgData name="Niël EA, Emily" userId="0c2b42a1-5e9b-47de-9229-ee7b308773da" providerId="ADAL" clId="{45ECE9DE-6C45-49E5-903E-04AACD9BA431}" dt="2023-04-21T10:36:59.230" v="499" actId="47"/>
          <pc:sldLayoutMkLst>
            <pc:docMk/>
            <pc:sldMasterMk cId="1111370324" sldId="2147483648"/>
            <pc:sldLayoutMk cId="3981980191" sldId="2147483659"/>
          </pc:sldLayoutMkLst>
        </pc:sldLayoutChg>
      </pc:sldMasterChg>
      <pc:sldMasterChg chg="modSldLayout">
        <pc:chgData name="Niël EA, Emily" userId="0c2b42a1-5e9b-47de-9229-ee7b308773da" providerId="ADAL" clId="{45ECE9DE-6C45-49E5-903E-04AACD9BA431}" dt="2023-04-21T10:32:25.940" v="355"/>
        <pc:sldMasterMkLst>
          <pc:docMk/>
          <pc:sldMasterMk cId="3923640069" sldId="2147483660"/>
        </pc:sldMasterMkLst>
        <pc:sldLayoutChg chg="setBg">
          <pc:chgData name="Niël EA, Emily" userId="0c2b42a1-5e9b-47de-9229-ee7b308773da" providerId="ADAL" clId="{45ECE9DE-6C45-49E5-903E-04AACD9BA431}" dt="2023-04-21T10:32:25.940" v="355"/>
          <pc:sldLayoutMkLst>
            <pc:docMk/>
            <pc:sldMasterMk cId="3923640069" sldId="2147483660"/>
            <pc:sldLayoutMk cId="1384785245" sldId="2147483661"/>
          </pc:sldLayoutMkLst>
        </pc:sldLayoutChg>
        <pc:sldLayoutChg chg="setBg">
          <pc:chgData name="Niël EA, Emily" userId="0c2b42a1-5e9b-47de-9229-ee7b308773da" providerId="ADAL" clId="{45ECE9DE-6C45-49E5-903E-04AACD9BA431}" dt="2023-04-21T10:32:25.940" v="355"/>
          <pc:sldLayoutMkLst>
            <pc:docMk/>
            <pc:sldMasterMk cId="3923640069" sldId="2147483660"/>
            <pc:sldLayoutMk cId="1634119162" sldId="214748366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1367-DCC4-4814-A201-BA120BAA8DCB}" type="datetimeFigureOut">
              <a:rPr lang="en-NL" smtClean="0"/>
              <a:t>21/04/2023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F57C6F-B40D-4D3E-845A-D35FFCDDBD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3705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NL" altLang="nl-NL">
                <a:latin typeface="Arial" panose="020B0604020202020204" pitchFamily="34" charset="0"/>
                <a:ea typeface="ＭＳ Ｐゴシック" panose="020B0600070205080204" pitchFamily="34" charset="-128"/>
              </a:rPr>
              <a:t>Welkom</a:t>
            </a: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F56CDD1-9B86-41AC-A3D4-682052F606B0}" type="slidenum">
              <a:rPr kumimoji="0" lang="nl-NL" altLang="nl-N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nl-NL" altLang="nl-N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982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NL" altLang="nl-NL">
                <a:latin typeface="Arial" panose="020B0604020202020204" pitchFamily="34" charset="0"/>
                <a:ea typeface="ＭＳ Ｐゴシック" panose="020B0600070205080204" pitchFamily="34" charset="-128"/>
              </a:rPr>
              <a:t>Namen invoegen en voorstellen 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98AB49-F73B-4A06-B27F-EB60EF46E870}" type="slidenum">
              <a:rPr kumimoji="0" lang="nl-NL" altLang="nl-N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nl-NL" altLang="nl-N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814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NL" altLang="nl-NL">
                <a:latin typeface="Arial" panose="020B0604020202020204" pitchFamily="34" charset="0"/>
                <a:ea typeface="ＭＳ Ｐゴシック" panose="020B0600070205080204" pitchFamily="34" charset="-128"/>
              </a:rPr>
              <a:t>Namen invoegen en voorstellen 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98AB49-F73B-4A06-B27F-EB60EF46E870}" type="slidenum">
              <a:rPr kumimoji="0" lang="nl-NL" altLang="nl-N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nl-NL" altLang="nl-N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457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NL" altLang="nl-NL">
                <a:latin typeface="Arial" panose="020B0604020202020204" pitchFamily="34" charset="0"/>
                <a:ea typeface="ＭＳ Ｐゴシック" panose="020B0600070205080204" pitchFamily="34" charset="-128"/>
              </a:rPr>
              <a:t>Namen invoegen en voorstellen 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98AB49-F73B-4A06-B27F-EB60EF46E870}" type="slidenum">
              <a:rPr kumimoji="0" lang="nl-NL" altLang="nl-N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NL" altLang="nl-N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092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NL" altLang="nl-NL">
                <a:latin typeface="Arial" panose="020B0604020202020204" pitchFamily="34" charset="0"/>
                <a:ea typeface="ＭＳ Ｐゴシック" panose="020B0600070205080204" pitchFamily="34" charset="-128"/>
              </a:rPr>
              <a:t>Namen invoegen en voorstellen 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98AB49-F73B-4A06-B27F-EB60EF46E870}" type="slidenum">
              <a:rPr kumimoji="0" lang="nl-NL" altLang="nl-N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nl-NL" altLang="nl-N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4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NL" altLang="nl-NL">
                <a:latin typeface="Arial" panose="020B0604020202020204" pitchFamily="34" charset="0"/>
                <a:ea typeface="ＭＳ Ｐゴシック" panose="020B0600070205080204" pitchFamily="34" charset="-128"/>
              </a:rPr>
              <a:t>Namen invoegen en voorstellen 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98AB49-F73B-4A06-B27F-EB60EF46E870}" type="slidenum">
              <a:rPr kumimoji="0" lang="nl-NL" altLang="nl-N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nl-NL" altLang="nl-N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983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5" descr="HAN_Logo2014NL_rgb_pos01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85" y="491067"/>
            <a:ext cx="3458633" cy="855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8566" y="4326964"/>
            <a:ext cx="10080597" cy="86601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3200"/>
              </a:lnSpc>
              <a:defRPr sz="32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3"/>
          </p:nvPr>
        </p:nvSpPr>
        <p:spPr>
          <a:xfrm>
            <a:off x="1528565" y="5225749"/>
            <a:ext cx="10081120" cy="2552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133" b="1" baseline="0"/>
            </a:lvl1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384785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angepaste indeling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18" y="491067"/>
            <a:ext cx="3450167" cy="855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jdelijke aanduiding voor tekst 11"/>
          <p:cNvSpPr>
            <a:spLocks noGrp="1"/>
          </p:cNvSpPr>
          <p:nvPr>
            <p:ph type="body" sz="quarter" idx="13"/>
          </p:nvPr>
        </p:nvSpPr>
        <p:spPr>
          <a:xfrm>
            <a:off x="1528565" y="5225749"/>
            <a:ext cx="10081120" cy="2552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133" b="1" baseline="0"/>
            </a:lvl1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1528566" y="4326964"/>
            <a:ext cx="10080597" cy="86601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3200"/>
              </a:lnSpc>
              <a:defRPr sz="32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634119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94197" y="860787"/>
            <a:ext cx="10382400" cy="64800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4000" b="1">
                <a:solidFill>
                  <a:srgbClr val="EE7F00"/>
                </a:solidFill>
                <a:latin typeface="Arial"/>
                <a:cs typeface="Arial"/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94197" y="2059200"/>
            <a:ext cx="10478400" cy="4106104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457189">
              <a:buClrTx/>
              <a:buFont typeface="Arial"/>
              <a:buChar char="•"/>
              <a:defRPr sz="2400">
                <a:solidFill>
                  <a:srgbClr val="444444"/>
                </a:solidFill>
                <a:latin typeface="Arial"/>
                <a:cs typeface="Arial"/>
              </a:defRPr>
            </a:lvl1pPr>
            <a:lvl2pPr>
              <a:buClrTx/>
              <a:defRPr sz="2400">
                <a:solidFill>
                  <a:srgbClr val="444444"/>
                </a:solidFill>
                <a:latin typeface="Arial"/>
                <a:cs typeface="Arial"/>
              </a:defRPr>
            </a:lvl2pPr>
            <a:lvl3pPr>
              <a:buClrTx/>
              <a:defRPr sz="2400">
                <a:solidFill>
                  <a:srgbClr val="444444"/>
                </a:solidFill>
                <a:latin typeface="Arial"/>
                <a:cs typeface="Arial"/>
              </a:defRPr>
            </a:lvl3pPr>
            <a:lvl4pPr>
              <a:buClrTx/>
              <a:defRPr sz="2400">
                <a:solidFill>
                  <a:srgbClr val="444444"/>
                </a:solidFill>
                <a:latin typeface="Arial"/>
                <a:cs typeface="Arial"/>
              </a:defRPr>
            </a:lvl4pPr>
            <a:lvl5pPr>
              <a:buClrTx/>
              <a:defRPr sz="2400">
                <a:solidFill>
                  <a:srgbClr val="444444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3"/>
          </p:nvPr>
        </p:nvSpPr>
        <p:spPr>
          <a:xfrm>
            <a:off x="994891" y="1515844"/>
            <a:ext cx="10382400" cy="360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 b="1" baseline="0"/>
            </a:lvl1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5" name="Tijdelijke aanduiding voor dianummer 8"/>
          <p:cNvSpPr>
            <a:spLocks noGrp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811E41-09B1-4585-A492-FAD1D0E08AC5}" type="slidenum">
              <a:rPr lang="nl-NL" altLang="nl-NL"/>
              <a:pPr>
                <a:defRPr/>
              </a:pPr>
              <a:t>‹#›</a:t>
            </a:fld>
            <a:endParaRPr lang="nl-NL" altLang="nl-NL"/>
          </a:p>
        </p:txBody>
      </p:sp>
      <p:sp>
        <p:nvSpPr>
          <p:cNvPr id="6" name="Tijdelijke aanduiding voor datum 3"/>
          <p:cNvSpPr>
            <a:spLocks noGrp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825AF5-9E7B-4661-BB66-8866EA42223F}" type="datetime1">
              <a:rPr lang="nl-NL" altLang="nl-NL"/>
              <a:pPr>
                <a:defRPr/>
              </a:pPr>
              <a:t>21-4-2023</a:t>
            </a:fld>
            <a:endParaRPr lang="nl-NL" altLang="nl-NL"/>
          </a:p>
        </p:txBody>
      </p:sp>
      <p:sp>
        <p:nvSpPr>
          <p:cNvPr id="7" name="Tijdelijke aanduiding voor voettekst 7"/>
          <p:cNvSpPr>
            <a:spLocks noGrp="1"/>
          </p:cNvSpPr>
          <p:nvPr>
            <p:ph type="ftr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Titel presentatie (via kop- en voettekst)</a:t>
            </a:r>
          </a:p>
        </p:txBody>
      </p:sp>
    </p:spTree>
    <p:extLst>
      <p:ext uri="{BB962C8B-B14F-4D97-AF65-F5344CB8AC3E}">
        <p14:creationId xmlns:p14="http://schemas.microsoft.com/office/powerpoint/2010/main" val="3288310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800" b="1" cap="none">
                <a:solidFill>
                  <a:srgbClr val="EE7F00"/>
                </a:solidFill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33" b="1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4" name="Tijdelijke aanduiding voor dianummer 8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769F9A-5BD1-4DA6-BAA3-858C0ADD0EA9}" type="slidenum">
              <a:rPr lang="nl-NL" altLang="nl-NL"/>
              <a:pPr>
                <a:defRPr/>
              </a:pPr>
              <a:t>‹#›</a:t>
            </a:fld>
            <a:endParaRPr lang="nl-NL" altLang="nl-NL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35BF85-A8CA-4699-BFAA-64684499FA25}" type="datetime1">
              <a:rPr lang="nl-NL" altLang="nl-NL"/>
              <a:pPr>
                <a:defRPr/>
              </a:pPr>
              <a:t>21-4-2023</a:t>
            </a:fld>
            <a:endParaRPr lang="nl-NL" altLang="nl-NL"/>
          </a:p>
        </p:txBody>
      </p:sp>
      <p:sp>
        <p:nvSpPr>
          <p:cNvPr id="6" name="Tijdelijke aanduiding voor voettekst 7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Titel presentatie (via kop- en voettekst)</a:t>
            </a:r>
          </a:p>
        </p:txBody>
      </p:sp>
    </p:spTree>
    <p:extLst>
      <p:ext uri="{BB962C8B-B14F-4D97-AF65-F5344CB8AC3E}">
        <p14:creationId xmlns:p14="http://schemas.microsoft.com/office/powerpoint/2010/main" val="3406659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07435" y="644690"/>
            <a:ext cx="10369152" cy="772948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EE7F00"/>
                </a:solidFill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384032" y="1628800"/>
            <a:ext cx="4992555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444444"/>
              </a:buClr>
              <a:defRPr sz="2400">
                <a:solidFill>
                  <a:srgbClr val="444444"/>
                </a:solidFill>
              </a:defRPr>
            </a:lvl1pPr>
            <a:lvl2pPr>
              <a:buClrTx/>
              <a:defRPr sz="2400">
                <a:solidFill>
                  <a:srgbClr val="444444"/>
                </a:solidFill>
              </a:defRPr>
            </a:lvl2pPr>
            <a:lvl3pPr>
              <a:buClr>
                <a:srgbClr val="444444"/>
              </a:buClr>
              <a:defRPr sz="2400">
                <a:solidFill>
                  <a:srgbClr val="444444"/>
                </a:solidFill>
              </a:defRPr>
            </a:lvl3pPr>
            <a:lvl4pPr>
              <a:buClr>
                <a:srgbClr val="444444"/>
              </a:buClr>
              <a:defRPr sz="2400">
                <a:solidFill>
                  <a:srgbClr val="444444"/>
                </a:solidFill>
              </a:defRPr>
            </a:lvl4pPr>
            <a:lvl5pPr>
              <a:buClr>
                <a:srgbClr val="444444"/>
              </a:buClr>
              <a:defRPr sz="2400">
                <a:solidFill>
                  <a:srgbClr val="444444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007435" y="1628800"/>
            <a:ext cx="4992555" cy="45259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44444"/>
                </a:solidFill>
              </a:defRPr>
            </a:lvl1pPr>
            <a:lvl2pPr>
              <a:defRPr sz="2400">
                <a:solidFill>
                  <a:srgbClr val="444444"/>
                </a:solidFill>
              </a:defRPr>
            </a:lvl2pPr>
            <a:lvl3pPr>
              <a:defRPr sz="2400">
                <a:solidFill>
                  <a:srgbClr val="444444"/>
                </a:solidFill>
              </a:defRPr>
            </a:lvl3pPr>
            <a:lvl4pPr>
              <a:defRPr sz="2400">
                <a:solidFill>
                  <a:srgbClr val="444444"/>
                </a:solidFill>
              </a:defRPr>
            </a:lvl4pPr>
            <a:lvl5pPr>
              <a:defRPr sz="2400">
                <a:solidFill>
                  <a:srgbClr val="444444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dianummer 8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B4CB59-365F-46BA-977A-31C23F848C04}" type="slidenum">
              <a:rPr lang="nl-NL" altLang="nl-NL"/>
              <a:pPr>
                <a:defRPr/>
              </a:pPr>
              <a:t>‹#›</a:t>
            </a:fld>
            <a:endParaRPr lang="nl-NL" altLang="nl-NL"/>
          </a:p>
        </p:txBody>
      </p:sp>
      <p:sp>
        <p:nvSpPr>
          <p:cNvPr id="6" name="Tijdelijke aanduiding voor datum 3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C0EE4D-2DD9-4D6C-8313-4474444D0AC8}" type="datetime1">
              <a:rPr lang="nl-NL" altLang="nl-NL"/>
              <a:pPr>
                <a:defRPr/>
              </a:pPr>
              <a:t>21-4-2023</a:t>
            </a:fld>
            <a:endParaRPr lang="nl-NL" altLang="nl-NL"/>
          </a:p>
        </p:txBody>
      </p:sp>
      <p:sp>
        <p:nvSpPr>
          <p:cNvPr id="7" name="Tijdelijke aanduiding voor voettekst 7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Titel presentatie (via kop- en voettekst)</a:t>
            </a:r>
          </a:p>
        </p:txBody>
      </p:sp>
    </p:spTree>
    <p:extLst>
      <p:ext uri="{BB962C8B-B14F-4D97-AF65-F5344CB8AC3E}">
        <p14:creationId xmlns:p14="http://schemas.microsoft.com/office/powerpoint/2010/main" val="3796518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07437" y="836712"/>
            <a:ext cx="3613249" cy="1162051"/>
          </a:xfrm>
          <a:prstGeom prst="rect">
            <a:avLst/>
          </a:prstGeom>
        </p:spPr>
        <p:txBody>
          <a:bodyPr anchor="b"/>
          <a:lstStyle>
            <a:lvl1pPr algn="l">
              <a:defRPr sz="2667" b="1">
                <a:solidFill>
                  <a:srgbClr val="EE7F00"/>
                </a:solidFill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66734" y="836713"/>
            <a:ext cx="6609853" cy="5289452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44444"/>
                </a:solidFill>
              </a:defRPr>
            </a:lvl1pPr>
            <a:lvl2pPr>
              <a:defRPr sz="2400">
                <a:solidFill>
                  <a:srgbClr val="444444"/>
                </a:solidFill>
              </a:defRPr>
            </a:lvl2pPr>
            <a:lvl3pPr>
              <a:defRPr sz="2400">
                <a:solidFill>
                  <a:srgbClr val="444444"/>
                </a:solidFill>
              </a:defRPr>
            </a:lvl3pPr>
            <a:lvl4pPr>
              <a:defRPr sz="2400">
                <a:solidFill>
                  <a:srgbClr val="444444"/>
                </a:solidFill>
              </a:defRPr>
            </a:lvl4pPr>
            <a:lvl5pPr>
              <a:defRPr sz="2400">
                <a:solidFill>
                  <a:srgbClr val="444444"/>
                </a:solidFill>
              </a:defRPr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007437" y="1988841"/>
            <a:ext cx="3613249" cy="4137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>
                <a:solidFill>
                  <a:srgbClr val="44444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5" name="Tijdelijke aanduiding voor dianummer 8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1B578F-6662-4923-8C21-E1462B485CAA}" type="slidenum">
              <a:rPr lang="nl-NL" altLang="nl-NL"/>
              <a:pPr>
                <a:defRPr/>
              </a:pPr>
              <a:t>‹#›</a:t>
            </a:fld>
            <a:endParaRPr lang="nl-NL" altLang="nl-NL"/>
          </a:p>
        </p:txBody>
      </p:sp>
      <p:sp>
        <p:nvSpPr>
          <p:cNvPr id="6" name="Tijdelijke aanduiding voor datum 3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6E8A31-1F64-4A39-B7AD-6008DA1C0D25}" type="datetime1">
              <a:rPr lang="nl-NL" altLang="nl-NL"/>
              <a:pPr>
                <a:defRPr/>
              </a:pPr>
              <a:t>21-4-2023</a:t>
            </a:fld>
            <a:endParaRPr lang="nl-NL" altLang="nl-NL"/>
          </a:p>
        </p:txBody>
      </p:sp>
      <p:sp>
        <p:nvSpPr>
          <p:cNvPr id="7" name="Tijdelijke aanduiding voor voettekst 7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Titel presentatie (via kop- en voettekst)</a:t>
            </a:r>
          </a:p>
        </p:txBody>
      </p:sp>
    </p:spTree>
    <p:extLst>
      <p:ext uri="{BB962C8B-B14F-4D97-AF65-F5344CB8AC3E}">
        <p14:creationId xmlns:p14="http://schemas.microsoft.com/office/powerpoint/2010/main" val="3138545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667" b="1">
                <a:solidFill>
                  <a:srgbClr val="EE7F00"/>
                </a:solidFill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endParaRPr lang="nl-NL" noProof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5" name="Tijdelijke aanduiding voor dianummer 8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BDDD2C-DCCF-4050-BC58-84279A892733}" type="slidenum">
              <a:rPr lang="nl-NL" altLang="nl-NL"/>
              <a:pPr>
                <a:defRPr/>
              </a:pPr>
              <a:t>‹#›</a:t>
            </a:fld>
            <a:endParaRPr lang="nl-NL" altLang="nl-NL"/>
          </a:p>
        </p:txBody>
      </p:sp>
      <p:sp>
        <p:nvSpPr>
          <p:cNvPr id="6" name="Tijdelijke aanduiding voor datum 3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4D5F3F-B4BC-4BC0-ABDC-096EEBF95922}" type="datetime1">
              <a:rPr lang="nl-NL" altLang="nl-NL"/>
              <a:pPr>
                <a:defRPr/>
              </a:pPr>
              <a:t>21-4-2023</a:t>
            </a:fld>
            <a:endParaRPr lang="nl-NL" altLang="nl-NL"/>
          </a:p>
        </p:txBody>
      </p:sp>
      <p:sp>
        <p:nvSpPr>
          <p:cNvPr id="7" name="Tijdelijke aanduiding voor voettekst 7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Titel presentatie (via kop- en voettekst)</a:t>
            </a:r>
          </a:p>
        </p:txBody>
      </p:sp>
    </p:spTree>
    <p:extLst>
      <p:ext uri="{BB962C8B-B14F-4D97-AF65-F5344CB8AC3E}">
        <p14:creationId xmlns:p14="http://schemas.microsoft.com/office/powerpoint/2010/main" val="166514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0BA23-A5C0-E149-A901-954248D5CC17}" type="datetimeFigureOut">
              <a:rPr lang="nl-NL" smtClean="0"/>
              <a:t>21-4-2023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9F23-DE5D-E745-BE8E-0D483B4F47C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5125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Afbeelding 1" descr="payoff_neg2.pdf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018" y="6004985"/>
            <a:ext cx="18669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hthoek 7"/>
          <p:cNvSpPr/>
          <p:nvPr userDrawn="1"/>
        </p:nvSpPr>
        <p:spPr bwMode="auto">
          <a:xfrm>
            <a:off x="1164168" y="4197351"/>
            <a:ext cx="10555817" cy="2309283"/>
          </a:xfrm>
          <a:prstGeom prst="rect">
            <a:avLst/>
          </a:prstGeom>
          <a:solidFill>
            <a:srgbClr val="E66E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nl-NL" sz="2400"/>
          </a:p>
        </p:txBody>
      </p:sp>
      <p:sp>
        <p:nvSpPr>
          <p:cNvPr id="9" name="Rechthoek 8"/>
          <p:cNvSpPr/>
          <p:nvPr userDrawn="1"/>
        </p:nvSpPr>
        <p:spPr bwMode="auto">
          <a:xfrm>
            <a:off x="11664951" y="4580467"/>
            <a:ext cx="575733" cy="1545167"/>
          </a:xfrm>
          <a:prstGeom prst="rect">
            <a:avLst/>
          </a:prstGeom>
          <a:solidFill>
            <a:srgbClr val="E66E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nl-NL" sz="2400"/>
          </a:p>
        </p:txBody>
      </p:sp>
      <p:pic>
        <p:nvPicPr>
          <p:cNvPr id="1029" name="Afbeelding 4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467" y="5924551"/>
            <a:ext cx="1913467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3640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/>
  <p:txStyles>
    <p:titleStyle>
      <a:lvl1pPr algn="l" defTabSz="609585" rtl="0" eaLnBrk="0" fontAlgn="base" hangingPunct="0">
        <a:spcBef>
          <a:spcPct val="0"/>
        </a:spcBef>
        <a:spcAft>
          <a:spcPct val="0"/>
        </a:spcAft>
        <a:defRPr sz="5333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l" defTabSz="609585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2pPr>
      <a:lvl3pPr algn="l" defTabSz="609585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3pPr>
      <a:lvl4pPr algn="l" defTabSz="609585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4pPr>
      <a:lvl5pPr algn="l" defTabSz="609585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5pPr>
      <a:lvl6pPr marL="609585" algn="l" defTabSz="609585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</a:defRPr>
      </a:lvl6pPr>
      <a:lvl7pPr marL="1219170" algn="l" defTabSz="609585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</a:defRPr>
      </a:lvl7pPr>
      <a:lvl8pPr marL="1828754" algn="l" defTabSz="609585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</a:defRPr>
      </a:lvl8pPr>
      <a:lvl9pPr marL="2438339" algn="l" defTabSz="609585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457189" indent="-457189" algn="l" defTabSz="60958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990575" indent="-380990" algn="l" defTabSz="60958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40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523962" indent="-304792" algn="l" defTabSz="60958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2133547" indent="-304792" algn="l" defTabSz="60958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40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743131" indent="-304792" algn="l" defTabSz="60958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4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dianummer 8"/>
          <p:cNvSpPr>
            <a:spLocks noGrp="1"/>
          </p:cNvSpPr>
          <p:nvPr>
            <p:ph type="sldNum" sz="quarter" idx="4"/>
          </p:nvPr>
        </p:nvSpPr>
        <p:spPr>
          <a:xfrm>
            <a:off x="11472334" y="6356351"/>
            <a:ext cx="438151" cy="36618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333" baseline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CA450AA-1198-4A19-A33D-32A1AC6CC45A}" type="slidenum">
              <a:rPr lang="nl-NL" altLang="nl-NL"/>
              <a:pPr>
                <a:defRPr/>
              </a:pPr>
              <a:t>‹#›</a:t>
            </a:fld>
            <a:endParaRPr lang="nl-NL" altLang="nl-NL"/>
          </a:p>
        </p:txBody>
      </p:sp>
      <p:sp>
        <p:nvSpPr>
          <p:cNvPr id="11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007534" y="6356351"/>
            <a:ext cx="768351" cy="36618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333" baseline="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9643D9A8-B3A5-4490-B0F8-87F88B6CD2A1}" type="datetime1">
              <a:rPr lang="nl-NL" altLang="nl-NL"/>
              <a:pPr>
                <a:defRPr/>
              </a:pPr>
              <a:t>21-4-2023</a:t>
            </a:fld>
            <a:endParaRPr lang="nl-NL" altLang="nl-NL"/>
          </a:p>
        </p:txBody>
      </p:sp>
      <p:sp>
        <p:nvSpPr>
          <p:cNvPr id="12" name="Tijdelijke aanduiding voor voettekst 7"/>
          <p:cNvSpPr>
            <a:spLocks noGrp="1"/>
          </p:cNvSpPr>
          <p:nvPr>
            <p:ph type="ftr" sz="quarter" idx="3"/>
          </p:nvPr>
        </p:nvSpPr>
        <p:spPr>
          <a:xfrm>
            <a:off x="1871133" y="6356351"/>
            <a:ext cx="3649133" cy="366183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/>
          <a:lstStyle>
            <a:lvl1pPr algn="l">
              <a:defRPr sz="1333" baseline="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nl-NL"/>
              <a:t>Titel presentatie (via kop- en voettekst)</a:t>
            </a:r>
          </a:p>
        </p:txBody>
      </p:sp>
      <p:pic>
        <p:nvPicPr>
          <p:cNvPr id="2053" name="Afbeelding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085" y="6453718"/>
            <a:ext cx="4169833" cy="23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hthoek 8"/>
          <p:cNvSpPr/>
          <p:nvPr userDrawn="1"/>
        </p:nvSpPr>
        <p:spPr>
          <a:xfrm>
            <a:off x="1007534" y="0"/>
            <a:ext cx="10369551" cy="406400"/>
          </a:xfrm>
          <a:prstGeom prst="rect">
            <a:avLst/>
          </a:prstGeom>
          <a:solidFill>
            <a:srgbClr val="E76A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NL" sz="2400"/>
          </a:p>
        </p:txBody>
      </p:sp>
    </p:spTree>
    <p:extLst>
      <p:ext uri="{BB962C8B-B14F-4D97-AF65-F5344CB8AC3E}">
        <p14:creationId xmlns:p14="http://schemas.microsoft.com/office/powerpoint/2010/main" val="52508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</p:sldLayoutIdLst>
  <p:hf hdr="0"/>
  <p:txStyles>
    <p:titleStyle>
      <a:lvl1pPr algn="l" defTabSz="609585" rtl="0" eaLnBrk="0" fontAlgn="base" hangingPunct="0">
        <a:spcBef>
          <a:spcPct val="0"/>
        </a:spcBef>
        <a:spcAft>
          <a:spcPct val="0"/>
        </a:spcAft>
        <a:defRPr sz="5333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l" defTabSz="609585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2pPr>
      <a:lvl3pPr algn="l" defTabSz="609585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3pPr>
      <a:lvl4pPr algn="l" defTabSz="609585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4pPr>
      <a:lvl5pPr algn="l" defTabSz="609585" rtl="0" eaLnBrk="0" fontAlgn="base" hangingPunct="0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5pPr>
      <a:lvl6pPr marL="609585" algn="l" defTabSz="609585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</a:defRPr>
      </a:lvl6pPr>
      <a:lvl7pPr marL="1219170" algn="l" defTabSz="609585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</a:defRPr>
      </a:lvl7pPr>
      <a:lvl8pPr marL="1828754" algn="l" defTabSz="609585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</a:defRPr>
      </a:lvl8pPr>
      <a:lvl9pPr marL="2438339" algn="l" defTabSz="609585" rtl="0" fontAlgn="base">
        <a:spcBef>
          <a:spcPct val="0"/>
        </a:spcBef>
        <a:spcAft>
          <a:spcPct val="0"/>
        </a:spcAft>
        <a:defRPr sz="5333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457189" indent="-457189" algn="l" defTabSz="60958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990575" indent="-380990" algn="l" defTabSz="60958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40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523962" indent="-304792" algn="l" defTabSz="60958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2133547" indent="-304792" algn="l" defTabSz="60958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40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743131" indent="-304792" algn="l" defTabSz="60958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4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18" Type="http://schemas.openxmlformats.org/officeDocument/2006/relationships/image" Target="../media/image25.svg"/><Relationship Id="rId3" Type="http://schemas.openxmlformats.org/officeDocument/2006/relationships/image" Target="../media/image10.png"/><Relationship Id="rId21" Type="http://schemas.openxmlformats.org/officeDocument/2006/relationships/image" Target="../media/image28.sv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3.svg"/><Relationship Id="rId20" Type="http://schemas.openxmlformats.org/officeDocument/2006/relationships/image" Target="../media/image27.sv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svg"/><Relationship Id="rId11" Type="http://schemas.openxmlformats.org/officeDocument/2006/relationships/image" Target="../media/image18.sv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svg"/><Relationship Id="rId19" Type="http://schemas.openxmlformats.org/officeDocument/2006/relationships/image" Target="../media/image26.pn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Relationship Id="rId22" Type="http://schemas.openxmlformats.org/officeDocument/2006/relationships/image" Target="../media/image2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jdelijke aanduiding voor tekst 1"/>
          <p:cNvSpPr>
            <a:spLocks noGrp="1"/>
          </p:cNvSpPr>
          <p:nvPr>
            <p:ph type="body" sz="quarter" idx="13"/>
          </p:nvPr>
        </p:nvSpPr>
        <p:spPr bwMode="auto">
          <a:xfrm>
            <a:off x="1528234" y="5226051"/>
            <a:ext cx="10081684" cy="42968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nl-NL" altLang="nl-NL" sz="2667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HBO-ICT Keuze college cryptografie</a:t>
            </a:r>
          </a:p>
          <a:p>
            <a:r>
              <a:rPr lang="nl-NL" altLang="nl-NL" sz="2667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1267" name="Titel 2"/>
          <p:cNvSpPr>
            <a:spLocks noGrp="1"/>
          </p:cNvSpPr>
          <p:nvPr>
            <p:ph type="title"/>
          </p:nvPr>
        </p:nvSpPr>
        <p:spPr bwMode="auto">
          <a:xfrm>
            <a:off x="1528234" y="4326467"/>
            <a:ext cx="10081684" cy="86571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nl-NL" altLang="nl-NL" sz="5333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Crypto Analyse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jdelijke aanduiding voor dianumm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990575" indent="-380990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523962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2133547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743131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3352716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962301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4571886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5181470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F84AA0-6B96-4B38-9267-48ED1DD23BDD}" type="slidenum">
              <a:rPr kumimoji="0" lang="nl-NL" altLang="nl-NL" sz="1333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nl-NL" altLang="nl-NL" sz="1333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316" name="Tekstvak 7"/>
          <p:cNvSpPr txBox="1">
            <a:spLocks noChangeArrowheads="1"/>
          </p:cNvSpPr>
          <p:nvPr/>
        </p:nvSpPr>
        <p:spPr bwMode="auto">
          <a:xfrm>
            <a:off x="814918" y="971551"/>
            <a:ext cx="10449429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altLang="nl-NL" sz="3733" b="1" baseline="0" dirty="0">
                <a:solidFill>
                  <a:srgbClr val="EE7F00"/>
                </a:solidFill>
                <a:cs typeface="Arial" panose="020B0604020202020204" pitchFamily="34" charset="0"/>
              </a:rPr>
              <a:t>Brute Force</a:t>
            </a:r>
            <a:endParaRPr kumimoji="0" lang="nl-NL" altLang="nl-NL" sz="3733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AFDDFE-F42F-4CD8-BFB6-4BC5AC55F593}"/>
              </a:ext>
            </a:extLst>
          </p:cNvPr>
          <p:cNvSpPr txBox="1"/>
          <p:nvPr/>
        </p:nvSpPr>
        <p:spPr>
          <a:xfrm>
            <a:off x="871285" y="1971730"/>
            <a:ext cx="104494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Probeer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alle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sleutels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A2ECCE0-657E-4148-E5A3-0DBDFD181DDC}"/>
              </a:ext>
            </a:extLst>
          </p:cNvPr>
          <p:cNvGrpSpPr/>
          <p:nvPr/>
        </p:nvGrpSpPr>
        <p:grpSpPr>
          <a:xfrm>
            <a:off x="6016758" y="1027906"/>
            <a:ext cx="5655000" cy="4952202"/>
            <a:chOff x="5999825" y="2275416"/>
            <a:chExt cx="5655000" cy="4952202"/>
          </a:xfrm>
        </p:grpSpPr>
        <p:pic>
          <p:nvPicPr>
            <p:cNvPr id="17" name="Graphic 16" descr="Old Key with solid fill">
              <a:extLst>
                <a:ext uri="{FF2B5EF4-FFF2-40B4-BE49-F238E27FC236}">
                  <a16:creationId xmlns:a16="http://schemas.microsoft.com/office/drawing/2014/main" id="{0A15C55D-4E66-F441-2E55-B25989DE9F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342580">
              <a:off x="7974853" y="5551216"/>
              <a:ext cx="1676402" cy="1676402"/>
            </a:xfrm>
            <a:prstGeom prst="rect">
              <a:avLst/>
            </a:prstGeom>
          </p:spPr>
        </p:pic>
        <p:pic>
          <p:nvPicPr>
            <p:cNvPr id="18" name="Graphic 17" descr="Key with solid fill">
              <a:extLst>
                <a:ext uri="{FF2B5EF4-FFF2-40B4-BE49-F238E27FC236}">
                  <a16:creationId xmlns:a16="http://schemas.microsoft.com/office/drawing/2014/main" id="{EA55E22C-84EE-A28A-BFFA-8634DA3F20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4015043">
              <a:off x="10173158" y="3603855"/>
              <a:ext cx="1481667" cy="1481667"/>
            </a:xfrm>
            <a:prstGeom prst="rect">
              <a:avLst/>
            </a:prstGeom>
          </p:spPr>
        </p:pic>
        <p:pic>
          <p:nvPicPr>
            <p:cNvPr id="19" name="Graphic 18" descr="Key with solid fill">
              <a:extLst>
                <a:ext uri="{FF2B5EF4-FFF2-40B4-BE49-F238E27FC236}">
                  <a16:creationId xmlns:a16="http://schemas.microsoft.com/office/drawing/2014/main" id="{73B455D4-F862-017A-7B2F-758D058AC59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8186905">
              <a:off x="7236301" y="2275416"/>
              <a:ext cx="1481667" cy="1481667"/>
            </a:xfrm>
            <a:prstGeom prst="rect">
              <a:avLst/>
            </a:prstGeom>
          </p:spPr>
        </p:pic>
        <p:pic>
          <p:nvPicPr>
            <p:cNvPr id="20" name="Graphic 19" descr="Key with solid fill">
              <a:extLst>
                <a:ext uri="{FF2B5EF4-FFF2-40B4-BE49-F238E27FC236}">
                  <a16:creationId xmlns:a16="http://schemas.microsoft.com/office/drawing/2014/main" id="{A79C6779-EF81-5927-BC81-04FA847DC14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970155" y="2623191"/>
              <a:ext cx="1481667" cy="1481667"/>
            </a:xfrm>
            <a:prstGeom prst="rect">
              <a:avLst/>
            </a:prstGeom>
          </p:spPr>
        </p:pic>
        <p:pic>
          <p:nvPicPr>
            <p:cNvPr id="21" name="Graphic 20" descr="Key with solid fill">
              <a:extLst>
                <a:ext uri="{FF2B5EF4-FFF2-40B4-BE49-F238E27FC236}">
                  <a16:creationId xmlns:a16="http://schemas.microsoft.com/office/drawing/2014/main" id="{0083687C-1023-9EF1-54A0-8CBD79C31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8414169">
              <a:off x="7334013" y="4942615"/>
              <a:ext cx="1481667" cy="1481667"/>
            </a:xfrm>
            <a:prstGeom prst="rect">
              <a:avLst/>
            </a:prstGeom>
          </p:spPr>
        </p:pic>
        <p:pic>
          <p:nvPicPr>
            <p:cNvPr id="22" name="Graphic 21" descr="Key with solid fill">
              <a:extLst>
                <a:ext uri="{FF2B5EF4-FFF2-40B4-BE49-F238E27FC236}">
                  <a16:creationId xmlns:a16="http://schemas.microsoft.com/office/drawing/2014/main" id="{D2088EE5-93F4-24C7-7B71-8F6EC9C6C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18836088">
              <a:off x="8394067" y="4568557"/>
              <a:ext cx="1481667" cy="1481667"/>
            </a:xfrm>
            <a:prstGeom prst="rect">
              <a:avLst/>
            </a:prstGeom>
          </p:spPr>
        </p:pic>
        <p:pic>
          <p:nvPicPr>
            <p:cNvPr id="23" name="Graphic 22" descr="Key with solid fill">
              <a:extLst>
                <a:ext uri="{FF2B5EF4-FFF2-40B4-BE49-F238E27FC236}">
                  <a16:creationId xmlns:a16="http://schemas.microsoft.com/office/drawing/2014/main" id="{F2443C97-1437-04E3-E4B2-1F3E079E0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11992340">
              <a:off x="6225721" y="3521042"/>
              <a:ext cx="1481667" cy="1481667"/>
            </a:xfrm>
            <a:prstGeom prst="rect">
              <a:avLst/>
            </a:prstGeom>
          </p:spPr>
        </p:pic>
        <p:pic>
          <p:nvPicPr>
            <p:cNvPr id="24" name="Graphic 23" descr="Old Key with solid fill">
              <a:extLst>
                <a:ext uri="{FF2B5EF4-FFF2-40B4-BE49-F238E27FC236}">
                  <a16:creationId xmlns:a16="http://schemas.microsoft.com/office/drawing/2014/main" id="{9222C01E-A824-E41B-E01D-8D09E2399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 rot="5018877">
              <a:off x="8914560" y="3487558"/>
              <a:ext cx="1676402" cy="1676402"/>
            </a:xfrm>
            <a:prstGeom prst="rect">
              <a:avLst/>
            </a:prstGeom>
          </p:spPr>
        </p:pic>
        <p:pic>
          <p:nvPicPr>
            <p:cNvPr id="25" name="Graphic 24" descr="Old Key with solid fill">
              <a:extLst>
                <a:ext uri="{FF2B5EF4-FFF2-40B4-BE49-F238E27FC236}">
                  <a16:creationId xmlns:a16="http://schemas.microsoft.com/office/drawing/2014/main" id="{12392D77-2EE8-8F4B-6BA7-94E338FFF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6940528" y="3944606"/>
              <a:ext cx="1676402" cy="1676402"/>
            </a:xfrm>
            <a:prstGeom prst="rect">
              <a:avLst/>
            </a:prstGeom>
          </p:spPr>
        </p:pic>
        <p:pic>
          <p:nvPicPr>
            <p:cNvPr id="26" name="Graphic 25" descr="Old Key with solid fill">
              <a:extLst>
                <a:ext uri="{FF2B5EF4-FFF2-40B4-BE49-F238E27FC236}">
                  <a16:creationId xmlns:a16="http://schemas.microsoft.com/office/drawing/2014/main" id="{D93829A2-48BA-BE9E-0628-44124C9591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 rot="5830188">
              <a:off x="5999825" y="4802680"/>
              <a:ext cx="1676402" cy="1676402"/>
            </a:xfrm>
            <a:prstGeom prst="rect">
              <a:avLst/>
            </a:prstGeom>
          </p:spPr>
        </p:pic>
        <p:pic>
          <p:nvPicPr>
            <p:cNvPr id="27" name="Graphic 26" descr="Old Key with solid fill">
              <a:extLst>
                <a:ext uri="{FF2B5EF4-FFF2-40B4-BE49-F238E27FC236}">
                  <a16:creationId xmlns:a16="http://schemas.microsoft.com/office/drawing/2014/main" id="{D375DF82-2F5D-02BE-84E7-12D74FE6F3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 rot="18346167">
              <a:off x="7887410" y="3333570"/>
              <a:ext cx="1676402" cy="1676402"/>
            </a:xfrm>
            <a:prstGeom prst="rect">
              <a:avLst/>
            </a:prstGeom>
          </p:spPr>
        </p:pic>
        <p:pic>
          <p:nvPicPr>
            <p:cNvPr id="28" name="Graphic 27" descr="Old Key with solid fill">
              <a:extLst>
                <a:ext uri="{FF2B5EF4-FFF2-40B4-BE49-F238E27FC236}">
                  <a16:creationId xmlns:a16="http://schemas.microsoft.com/office/drawing/2014/main" id="{BCA67C6C-1D37-0B59-9154-0DD9734C2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9603611" y="4885707"/>
              <a:ext cx="1676402" cy="16764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9867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jdelijke aanduiding voor dianumm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990575" indent="-380990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523962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2133547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743131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3352716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962301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4571886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5181470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F84AA0-6B96-4B38-9267-48ED1DD23BDD}" type="slidenum">
              <a:rPr kumimoji="0" lang="nl-NL" altLang="nl-NL" sz="1333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nl-NL" altLang="nl-NL" sz="1333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316" name="Tekstvak 7"/>
          <p:cNvSpPr txBox="1">
            <a:spLocks noChangeArrowheads="1"/>
          </p:cNvSpPr>
          <p:nvPr/>
        </p:nvSpPr>
        <p:spPr bwMode="auto">
          <a:xfrm>
            <a:off x="814918" y="971551"/>
            <a:ext cx="10449429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altLang="nl-NL" sz="3733" b="1" baseline="0" dirty="0">
                <a:solidFill>
                  <a:srgbClr val="EE7F00"/>
                </a:solidFill>
                <a:cs typeface="Arial" panose="020B0604020202020204" pitchFamily="34" charset="0"/>
              </a:rPr>
              <a:t>Frequentie analyse</a:t>
            </a:r>
            <a:endParaRPr kumimoji="0" lang="nl-NL" altLang="nl-NL" sz="3733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2" name="Afbeelding 3" descr="Afbeeldingsresultaat voor letter frequencies dutch english german">
            <a:extLst>
              <a:ext uri="{FF2B5EF4-FFF2-40B4-BE49-F238E27FC236}">
                <a16:creationId xmlns:a16="http://schemas.microsoft.com/office/drawing/2014/main" id="{12976A0F-7940-706C-8DF3-A2506401BF4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198" y="1638337"/>
            <a:ext cx="8796867" cy="45386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0712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jdelijke aanduiding voor dianumm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990575" indent="-380990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523962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2133547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743131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3352716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962301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4571886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5181470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F84AA0-6B96-4B38-9267-48ED1DD23BDD}" type="slidenum">
              <a:rPr kumimoji="0" lang="nl-NL" altLang="nl-NL" sz="1333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NL" altLang="nl-NL" sz="1333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316" name="Tekstvak 7"/>
          <p:cNvSpPr txBox="1">
            <a:spLocks noChangeArrowheads="1"/>
          </p:cNvSpPr>
          <p:nvPr/>
        </p:nvSpPr>
        <p:spPr bwMode="auto">
          <a:xfrm>
            <a:off x="814918" y="971551"/>
            <a:ext cx="10449429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altLang="nl-NL" sz="3733" b="1" baseline="0" dirty="0">
                <a:solidFill>
                  <a:srgbClr val="EE7F00"/>
                </a:solidFill>
                <a:cs typeface="Arial" panose="020B0604020202020204" pitchFamily="34" charset="0"/>
              </a:rPr>
              <a:t>Frequentie analyse</a:t>
            </a:r>
            <a:endParaRPr kumimoji="0" lang="nl-NL" altLang="nl-NL" sz="3733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AFDDFE-F42F-4CD8-BFB6-4BC5AC55F593}"/>
              </a:ext>
            </a:extLst>
          </p:cNvPr>
          <p:cNvSpPr txBox="1"/>
          <p:nvPr/>
        </p:nvSpPr>
        <p:spPr>
          <a:xfrm>
            <a:off x="871285" y="1971730"/>
            <a:ext cx="104494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err="1"/>
              <a:t>Checken</a:t>
            </a:r>
            <a:r>
              <a:rPr lang="en-US" sz="4000" dirty="0"/>
              <a:t> </a:t>
            </a:r>
            <a:r>
              <a:rPr lang="en-US" sz="4000" dirty="0" err="1"/>
              <a:t>naar</a:t>
            </a:r>
            <a:r>
              <a:rPr lang="en-US" sz="4000" dirty="0"/>
              <a:t> </a:t>
            </a:r>
            <a:r>
              <a:rPr lang="en-US" sz="4000" dirty="0" err="1"/>
              <a:t>frequentie</a:t>
            </a:r>
            <a:r>
              <a:rPr lang="en-US" sz="4000" dirty="0"/>
              <a:t> van 1, 2 </a:t>
            </a:r>
            <a:r>
              <a:rPr lang="en-US" sz="4000" dirty="0" err="1"/>
              <a:t>en</a:t>
            </a:r>
            <a:r>
              <a:rPr lang="en-US" sz="4000" dirty="0"/>
              <a:t> 3 letter </a:t>
            </a:r>
            <a:r>
              <a:rPr lang="en-US" sz="4000" dirty="0" err="1"/>
              <a:t>groepen</a:t>
            </a:r>
            <a:r>
              <a:rPr lang="en-US" sz="4000" dirty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Letters e n </a:t>
            </a:r>
            <a:r>
              <a:rPr lang="en-US" sz="4000" dirty="0" err="1"/>
              <a:t>en</a:t>
            </a:r>
            <a:r>
              <a:rPr lang="en-US" sz="4000" dirty="0"/>
              <a:t> a.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err="1"/>
              <a:t>Woorden</a:t>
            </a:r>
            <a:r>
              <a:rPr lang="en-US" sz="4000" dirty="0"/>
              <a:t> </a:t>
            </a:r>
            <a:r>
              <a:rPr lang="en-US" sz="4000" dirty="0" err="1"/>
              <a:t>als</a:t>
            </a:r>
            <a:r>
              <a:rPr lang="en-US" sz="4000" dirty="0"/>
              <a:t> een, de, het, </a:t>
            </a:r>
            <a:r>
              <a:rPr lang="en-US" sz="4000" dirty="0" err="1"/>
              <a:t>en</a:t>
            </a:r>
            <a:endParaRPr lang="en-US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Maak </a:t>
            </a:r>
            <a:r>
              <a:rPr lang="en-US" sz="4000" dirty="0" err="1"/>
              <a:t>gebruik</a:t>
            </a:r>
            <a:r>
              <a:rPr lang="en-US" sz="4000" dirty="0"/>
              <a:t> van context.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NL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753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jdelijke aanduiding voor dianumm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990575" indent="-380990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523962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2133547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743131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3352716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962301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4571886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5181470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F84AA0-6B96-4B38-9267-48ED1DD23BDD}" type="slidenum">
              <a:rPr kumimoji="0" lang="nl-NL" altLang="nl-NL" sz="1333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nl-NL" altLang="nl-NL" sz="1333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2" name="Afbeelding 4" descr="Afbeeldingsresultaat voor letter frequencies dutch english german">
            <a:extLst>
              <a:ext uri="{FF2B5EF4-FFF2-40B4-BE49-F238E27FC236}">
                <a16:creationId xmlns:a16="http://schemas.microsoft.com/office/drawing/2014/main" id="{E72F4CF0-ADCA-7681-A6F8-6F2A3F80E67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299" y="541866"/>
            <a:ext cx="9376110" cy="4054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fbeeldingsresultaat voor letter frequentie analyse">
            <a:extLst>
              <a:ext uri="{FF2B5EF4-FFF2-40B4-BE49-F238E27FC236}">
                <a16:creationId xmlns:a16="http://schemas.microsoft.com/office/drawing/2014/main" id="{C6A4DA35-4BA3-6ED2-F81D-012AD8EBC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56" y="4382365"/>
            <a:ext cx="6737302" cy="2340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895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jdelijke aanduiding voor dianumm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990575" indent="-380990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523962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2133547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743131" indent="-304792"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3352716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962301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4571886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5181470" indent="-304792" eaLnBrk="0" fontAlgn="base" hangingPunct="0">
              <a:spcBef>
                <a:spcPct val="0"/>
              </a:spcBef>
              <a:spcAft>
                <a:spcPct val="0"/>
              </a:spcAft>
              <a:defRPr sz="32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F84AA0-6B96-4B38-9267-48ED1DD23BDD}" type="slidenum">
              <a:rPr kumimoji="0" lang="nl-NL" altLang="nl-NL" sz="1333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nl-NL" altLang="nl-NL" sz="1333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316" name="Tekstvak 7"/>
          <p:cNvSpPr txBox="1">
            <a:spLocks noChangeArrowheads="1"/>
          </p:cNvSpPr>
          <p:nvPr/>
        </p:nvSpPr>
        <p:spPr bwMode="auto">
          <a:xfrm>
            <a:off x="814918" y="971551"/>
            <a:ext cx="10449429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altLang="nl-NL" sz="3733" b="1" baseline="0" dirty="0">
                <a:solidFill>
                  <a:srgbClr val="EE7F00"/>
                </a:solidFill>
                <a:cs typeface="Arial" panose="020B0604020202020204" pitchFamily="34" charset="0"/>
              </a:rPr>
              <a:t>Frequentie analyse voorbeeld</a:t>
            </a:r>
            <a:endParaRPr kumimoji="0" lang="nl-NL" altLang="nl-NL" sz="3733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AFDDFE-F42F-4CD8-BFB6-4BC5AC55F593}"/>
              </a:ext>
            </a:extLst>
          </p:cNvPr>
          <p:cNvSpPr txBox="1"/>
          <p:nvPr/>
        </p:nvSpPr>
        <p:spPr>
          <a:xfrm>
            <a:off x="871285" y="1971730"/>
            <a:ext cx="104494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nl-NL" sz="2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NMBCPZNCJ MVVP BC GPCHSCMRDC TVM KCRRCPQ NG</a:t>
            </a:r>
          </a:p>
          <a:p>
            <a:pPr marL="0" indent="0">
              <a:buNone/>
            </a:pPr>
            <a:r>
              <a:rPr lang="nl-NL" sz="2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EPNCOCM TVM KCRRCPQ TVM CCM TCPQKCSRCKBC RCJQR.</a:t>
            </a:r>
            <a:r>
              <a:rPr lang="nl-NL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NL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NL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453590"/>
      </p:ext>
    </p:extLst>
  </p:cSld>
  <p:clrMapOvr>
    <a:masterClrMapping/>
  </p:clrMapOvr>
</p:sld>
</file>

<file path=ppt/theme/theme1.xml><?xml version="1.0" encoding="utf-8"?>
<a:theme xmlns:a="http://schemas.openxmlformats.org/drawingml/2006/main" name="Aangepast ontwerp">
  <a:themeElements>
    <a:clrScheme name="Hanzehogeschool Groningen 1">
      <a:dk1>
        <a:sysClr val="windowText" lastClr="000000"/>
      </a:dk1>
      <a:lt1>
        <a:sysClr val="window" lastClr="FFFFFF"/>
      </a:lt1>
      <a:dk2>
        <a:srgbClr val="7F7F7F"/>
      </a:dk2>
      <a:lt2>
        <a:srgbClr val="EE7F00"/>
      </a:lt2>
      <a:accent1>
        <a:srgbClr val="333333"/>
      </a:accent1>
      <a:accent2>
        <a:srgbClr val="EE7F00"/>
      </a:accent2>
      <a:accent3>
        <a:srgbClr val="7F7F7F"/>
      </a:accent3>
      <a:accent4>
        <a:srgbClr val="2C0D15"/>
      </a:accent4>
      <a:accent5>
        <a:srgbClr val="7F7F7F"/>
      </a:accent5>
      <a:accent6>
        <a:srgbClr val="EE7F00"/>
      </a:accent6>
      <a:hlink>
        <a:srgbClr val="EE7F00"/>
      </a:hlink>
      <a:folHlink>
        <a:srgbClr val="33333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Aangepast ontwerp">
  <a:themeElements>
    <a:clrScheme name="Hanzehogeschool Groningen 1">
      <a:dk1>
        <a:sysClr val="windowText" lastClr="000000"/>
      </a:dk1>
      <a:lt1>
        <a:sysClr val="window" lastClr="FFFFFF"/>
      </a:lt1>
      <a:dk2>
        <a:srgbClr val="7F7F7F"/>
      </a:dk2>
      <a:lt2>
        <a:srgbClr val="EE7F00"/>
      </a:lt2>
      <a:accent1>
        <a:srgbClr val="333333"/>
      </a:accent1>
      <a:accent2>
        <a:srgbClr val="EE7F00"/>
      </a:accent2>
      <a:accent3>
        <a:srgbClr val="7F7F7F"/>
      </a:accent3>
      <a:accent4>
        <a:srgbClr val="2C0D15"/>
      </a:accent4>
      <a:accent5>
        <a:srgbClr val="7F7F7F"/>
      </a:accent5>
      <a:accent6>
        <a:srgbClr val="EE7F00"/>
      </a:accent6>
      <a:hlink>
        <a:srgbClr val="EE7F00"/>
      </a:hlink>
      <a:folHlink>
        <a:srgbClr val="33333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98</Words>
  <Application>Microsoft Office PowerPoint</Application>
  <PresentationFormat>Widescreen</PresentationFormat>
  <Paragraphs>31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Courier New</vt:lpstr>
      <vt:lpstr>Aangepast ontwerp</vt:lpstr>
      <vt:lpstr>2_Aangepast ontwerp</vt:lpstr>
      <vt:lpstr>Crypto Analyse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 analyse</dc:title>
  <dc:creator>Niël EA, Emily</dc:creator>
  <cp:lastModifiedBy>Niël EA, Emily</cp:lastModifiedBy>
  <cp:revision>1</cp:revision>
  <dcterms:created xsi:type="dcterms:W3CDTF">2023-04-21T08:18:01Z</dcterms:created>
  <dcterms:modified xsi:type="dcterms:W3CDTF">2023-04-21T10:37:09Z</dcterms:modified>
</cp:coreProperties>
</file>