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caeb1d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caeb1d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caeb1d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caeb1d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caeb1d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caeb1d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7a95ef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7a95ef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9b733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9b733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9b733a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9b733a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9b733a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89b733a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caeb1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caeb1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caeb1db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caeb1d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cpdump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Han Zhang and Raymond Yeung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packet?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amount of data sent over a network (ie. internet or LAN)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Usually consists of two sections: Header and Payload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Header - Information about the packet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Always includes source and destination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 information depends on the type of header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Payload - the actual data being transferred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Often just a small part of a file/webpage.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Packet Sniffing and What Information can be obtained from it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Packet Sniffing - reading and logging traffic over a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common use is for a network administrator to use collected data for monitoring bandwidth and traffic.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can also be abused by hackers to steal private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to acquire: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consumption trends for optimization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Websites visited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software based, but hardware packet sniffers also occasionally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Protocols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set of rules for routing and addressing packets of data so they arrive at their destination accordingly.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main types of network protocols: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Communication Protocols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Management Protocols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Security Protocols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r>
              <a:rPr lang="en"/>
              <a:t> Communication Protocols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Formats and rules by which data is transmitted over the internet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 - allows browser and server to communicate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TCP - separates data into packets that can be sent over a network (used by switches and routers)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UDP - </a:t>
            </a:r>
            <a:r>
              <a:rPr lang="en"/>
              <a:t>Similar</a:t>
            </a:r>
            <a:r>
              <a:rPr lang="en"/>
              <a:t> to TCP, but TCP ensures that a connection is made between app and server, while UDP doesn’t. (UDP is simpler than TCP making it faster and more efficient)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IRC - text-based communication protocol. Software client used to communicate with servers and send message to other clients. (Not as widely used anymore, think Slack/Discord)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Management Protocol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and rules for managing, monitoring, and maintaining a computer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used by network managers for </a:t>
            </a:r>
            <a:r>
              <a:rPr lang="en"/>
              <a:t>maintaining the system.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SNMP - </a:t>
            </a:r>
            <a:r>
              <a:rPr i="1" lang="en"/>
              <a:t>Simple Network Management Protocol</a:t>
            </a:r>
            <a:r>
              <a:rPr lang="en"/>
              <a:t>, TCP-based protocol which allows administrators to collect and send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ICMP - </a:t>
            </a:r>
            <a:r>
              <a:rPr i="1" lang="en"/>
              <a:t>Internet Control Method Protocol</a:t>
            </a:r>
            <a:r>
              <a:rPr lang="en"/>
              <a:t>, diagnostic tool which allows devices on a network to send error messages and provide information about connectivity issues.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 Protocols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ensure that data over a network is safe and secure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relies on cryptography and encryption to secure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SSL - </a:t>
            </a:r>
            <a:r>
              <a:rPr i="1" lang="en"/>
              <a:t>Secure Socket Layer</a:t>
            </a:r>
            <a:r>
              <a:rPr lang="en"/>
              <a:t>, </a:t>
            </a:r>
            <a:r>
              <a:rPr lang="en"/>
              <a:t>protocol used for securing internet connections and protecting data. Allows Server/Client communication and Server/Server communication.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SFTP - </a:t>
            </a:r>
            <a:r>
              <a:rPr i="1" lang="en"/>
              <a:t>Secure File Transfer Protocol</a:t>
            </a:r>
            <a:r>
              <a:rPr lang="en"/>
              <a:t>, used to securely transfer files over 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 - Secure HTTP, encrypts data sent between browser and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Tcpdump and How it works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network capture and </a:t>
            </a:r>
            <a:r>
              <a:rPr lang="en"/>
              <a:t>protocol</a:t>
            </a:r>
            <a:r>
              <a:rPr lang="en"/>
              <a:t> analysis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Despite the name, tcpdump, it can be used to identify non-TCP packets.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to Linux and usually installed by default on Linux/Unix systems.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Wireshark is a</a:t>
            </a:r>
            <a:r>
              <a:rPr lang="en"/>
              <a:t> popular tool that does the same thing that tcpdump does with few differences.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Wireshark is GUI based, while tcpdump is command line 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you can ssh into a machine and use tcpdump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cpdump puts your firewall at risk because it exposes IPSO to packets that would otherwise be blocked. It is recommended that tcpdump is only ran for a short amount of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 any unix command line tool, the manual can be found using man.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tcpdump and flags associated with it.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Tcpdump requires sudo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-D to see which interfaces you can capture packets 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-w to write output to a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-r </a:t>
            </a:r>
            <a:r>
              <a:rPr i="1" lang="en"/>
              <a:t>file</a:t>
            </a:r>
            <a:r>
              <a:rPr lang="en"/>
              <a:t> to read packets from a pcap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-nn will make sure the output displays hostnames as numeric IP addresses (the first n) and the ports as port numbers (the second 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-port</a:t>
            </a:r>
            <a:r>
              <a:rPr i="1" lang="en"/>
              <a:t> # </a:t>
            </a:r>
            <a:r>
              <a:rPr lang="en"/>
              <a:t>tells tcpdump to only capture traffic to and from that port.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rc </a:t>
            </a:r>
            <a:r>
              <a:rPr i="1" lang="en"/>
              <a:t>ip address</a:t>
            </a:r>
            <a:r>
              <a:rPr lang="en"/>
              <a:t> -finds traffic from only src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st </a:t>
            </a:r>
            <a:r>
              <a:rPr i="1" lang="en"/>
              <a:t>ip address</a:t>
            </a:r>
            <a:r>
              <a:rPr lang="en"/>
              <a:t> -finds traffic from only dst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filter out results from tcpdump by reading the pcap file and then writing the outputs with a filter.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</a:t>
            </a:r>
            <a:r>
              <a:rPr lang="en"/>
              <a:t>x. -r </a:t>
            </a:r>
            <a:r>
              <a:rPr i="1" lang="en"/>
              <a:t>file</a:t>
            </a:r>
            <a:r>
              <a:rPr lang="en"/>
              <a:t> -w</a:t>
            </a:r>
            <a:r>
              <a:rPr i="1" lang="en"/>
              <a:t> </a:t>
            </a:r>
            <a:r>
              <a:rPr lang="en"/>
              <a:t>output.pcap host </a:t>
            </a:r>
            <a:r>
              <a:rPr i="1" lang="en"/>
              <a:t>ip </a:t>
            </a:r>
            <a:r>
              <a:rPr lang="en"/>
              <a:t>(would filter by the ip)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