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caeb1d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caeb1d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caeb1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caeb1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caeb1d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caeb1d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caeb1db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7caeb1d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caeb1d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caeb1d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cpdump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Han Zhang and Raymond Yeung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packet?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amount of data sent over a network (ie. internet or LAN)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Usually consists of two sections: Header and Payload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Header - Information about the packet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Always includes source and destination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 information depends on the type of header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Payload - the actual data being transferred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Often just a small part of a file/webpage.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Tcpdump and How it works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network capture and </a:t>
            </a:r>
            <a:r>
              <a:rPr lang="en"/>
              <a:t>protocol</a:t>
            </a:r>
            <a:r>
              <a:rPr lang="en"/>
              <a:t> analysis tool.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to Linux and usually installed by default on Linux/Unix systems.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Wireshark is a</a:t>
            </a:r>
            <a:r>
              <a:rPr lang="en"/>
              <a:t> popular tool that does the same thing that tcpdump does with few differences.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Wireshark is GUI based, while tcpdump is command line 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you can ssh into a machine and use tcpdump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cpdump puts your firewall at risk because it exposes IPSO to packets that would otherwise be blocked. It is recommended that tcpdump is only ran for a short amount of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 any unix command line tool, the manual can be found using man.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Packet Sniffing and What Information can be obtained from it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tcpdump and flags associated with it.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