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7caeb1dbb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7caeb1dbb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7caeb1db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7caeb1db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87a95ef7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87a95ef7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89b733a3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89b733a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89b733a3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89b733a3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89b733a3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089b733a3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7caeb1db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07caeb1db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7caeb1dbb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07caeb1dbb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cpdump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Han Zhang and Raymond Yeung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packet?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Small amount of data sent over a network (ie. internet or LAN)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Usually consists of two sections: Header and Payload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Header - Information about the packet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Always includes source and destination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Other information depends on the type of header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Payload - the actual data being transferred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Often just a small part of a file/webpage.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Packet Sniffing and What Information can be obtained from it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Packet Sniffing - reading and logging traffic over a network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 common use is for a network administrator to use collected data for monitoring bandwidth and traffic.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This can also be abused by hackers to steal private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 be used to acquire: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Network consumption trends for optimization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Login information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Websites visited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Often software based, but hardware packet sniffers also occasionally used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Protocols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set of rules for routing and addressing packets of data so they arrive at their destination accordingly.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Three main types of network protocols: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Communication Protocols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Management Protocols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Security Protocols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</a:t>
            </a:r>
            <a:r>
              <a:rPr lang="en"/>
              <a:t> Communication Protocols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Formats and rules by which data is transmitted over the internet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HTTP - allows browser and server to communicate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TCP - separates data into packets that can be sent over a network (used by switches and routers)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UDP - </a:t>
            </a:r>
            <a:r>
              <a:rPr lang="en"/>
              <a:t>Similar</a:t>
            </a:r>
            <a:r>
              <a:rPr lang="en"/>
              <a:t> to TCP, but TCP ensures that a connection is made between app and server, while UDP doesn’t. (UDP is simpler than TCP making it faster and more efficient)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IRC - text-based communication protocol. Software client used to communicate with servers and send message to other clients. (Not as widely used anymore, think Slack/Discord)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Management Protocol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Processes and rules for managing, monitoring, and maintaining a computer network.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Usually used by network managers for </a:t>
            </a:r>
            <a:r>
              <a:rPr lang="en"/>
              <a:t>maintaining the system.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SNMP - </a:t>
            </a:r>
            <a:r>
              <a:rPr i="1" lang="en"/>
              <a:t>Simple Network Management Protocol</a:t>
            </a:r>
            <a:r>
              <a:rPr lang="en"/>
              <a:t>, TCP-based protocol which allows administrators to collect and send data.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ICMP - </a:t>
            </a:r>
            <a:r>
              <a:rPr i="1" lang="en"/>
              <a:t>Internet Control Method Protocol</a:t>
            </a:r>
            <a:r>
              <a:rPr lang="en"/>
              <a:t>, diagnostic tool which allows devices on a network to send error messages and provide information about connectivity issues.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Security Protocols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to ensure that data over a network is safe and secure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Usually relies on cryptography and encryption to secure data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SSL - </a:t>
            </a:r>
            <a:r>
              <a:rPr i="1" lang="en"/>
              <a:t>Secure Socket Layer</a:t>
            </a:r>
            <a:r>
              <a:rPr lang="en"/>
              <a:t>, </a:t>
            </a:r>
            <a:r>
              <a:rPr lang="en"/>
              <a:t>protocol used for securing internet connections and protecting data. Allows Server/Client communication and Server/Server communication.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SFTP - </a:t>
            </a:r>
            <a:r>
              <a:rPr i="1" lang="en"/>
              <a:t>Secure File Transfer Protocol</a:t>
            </a:r>
            <a:r>
              <a:rPr lang="en"/>
              <a:t>, used to securely transfer files over a network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HTTPS - Secure HTTP, encrypts data sent between browser and server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Tcpdump and How it works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Command line network capture and </a:t>
            </a:r>
            <a:r>
              <a:rPr lang="en"/>
              <a:t>protocol</a:t>
            </a:r>
            <a:r>
              <a:rPr lang="en"/>
              <a:t> analysis tool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Despite the name, tcpdump, it can be used to identify non-TCP packets.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Native to Linux and usually installed by default on Linux/Unix systems.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Wireshark is a</a:t>
            </a:r>
            <a:r>
              <a:rPr lang="en"/>
              <a:t> popular tool that does the same thing that tcpdump does with few differences.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Wireshark is GUI based, while tcpdump is command line based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This means you can ssh into a machine and use tcpdump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</a:t>
            </a:r>
            <a:r>
              <a:rPr lang="en"/>
              <a:t>cpdump puts your firewall at risk because it exposes IPSO to packets that would otherwise be blocked. It is recommended that tcpdump is only ran for a short amount of time.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Like any unix command line tool, the manual can be found using man.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use tcpdump and flags associated with it.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Tcpdump requires sudo access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-D to see which interfaces you can capture packets from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-w to write output to a file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-r </a:t>
            </a:r>
            <a:r>
              <a:rPr i="1" lang="en"/>
              <a:t>file</a:t>
            </a:r>
            <a:r>
              <a:rPr lang="en"/>
              <a:t> to read packets from a pcap file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-nn will make sure the output displays hostnames as numeric IP addresses (the first n) and the ports as port numbers (the second n).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-port</a:t>
            </a:r>
            <a:r>
              <a:rPr i="1" lang="en"/>
              <a:t> # </a:t>
            </a:r>
            <a:r>
              <a:rPr lang="en"/>
              <a:t>tells tcpdump to only capture traffic to and from that port.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-tttt to have a human readable timestamp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</a:t>
            </a:r>
            <a:r>
              <a:rPr lang="en"/>
              <a:t>rc </a:t>
            </a:r>
            <a:r>
              <a:rPr i="1" lang="en"/>
              <a:t>ip address</a:t>
            </a:r>
            <a:r>
              <a:rPr lang="en"/>
              <a:t> -finds traffic from only src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</a:t>
            </a:r>
            <a:r>
              <a:rPr lang="en"/>
              <a:t>st </a:t>
            </a:r>
            <a:r>
              <a:rPr i="1" lang="en"/>
              <a:t>ip address</a:t>
            </a:r>
            <a:r>
              <a:rPr lang="en"/>
              <a:t> -finds traffic from only dst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You can filter out results from tcpdump by reading the pcap file and then writing the outputs with a filter.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</a:t>
            </a:r>
            <a:r>
              <a:rPr lang="en"/>
              <a:t>x. -r </a:t>
            </a:r>
            <a:r>
              <a:rPr i="1" lang="en"/>
              <a:t>file</a:t>
            </a:r>
            <a:r>
              <a:rPr lang="en"/>
              <a:t> -w</a:t>
            </a:r>
            <a:r>
              <a:rPr i="1" lang="en"/>
              <a:t> </a:t>
            </a:r>
            <a:r>
              <a:rPr lang="en"/>
              <a:t>output.pcap host </a:t>
            </a:r>
            <a:r>
              <a:rPr i="1" lang="en"/>
              <a:t>ip </a:t>
            </a:r>
            <a:r>
              <a:rPr lang="en"/>
              <a:t>(would filter by the ip)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