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  <p:sldMasterId id="2147483680" r:id="rId3"/>
    <p:sldMasterId id="2147483690" r:id="rId4"/>
    <p:sldMasterId id="2147483700" r:id="rId5"/>
    <p:sldMasterId id="2147483710" r:id="rId6"/>
  </p:sldMasterIdLst>
  <p:notesMasterIdLst>
    <p:notesMasterId r:id="rId20"/>
  </p:notesMasterIdLst>
  <p:sldIdLst>
    <p:sldId id="257" r:id="rId7"/>
    <p:sldId id="258" r:id="rId8"/>
    <p:sldId id="259" r:id="rId9"/>
    <p:sldId id="265" r:id="rId10"/>
    <p:sldId id="260" r:id="rId11"/>
    <p:sldId id="264" r:id="rId12"/>
    <p:sldId id="261" r:id="rId13"/>
    <p:sldId id="266" r:id="rId14"/>
    <p:sldId id="269" r:id="rId15"/>
    <p:sldId id="262" r:id="rId16"/>
    <p:sldId id="267" r:id="rId17"/>
    <p:sldId id="263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4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6C12B-15CE-431F-9D71-A6D6C8A53352}" type="datetimeFigureOut">
              <a:rPr lang="en-US" smtClean="0"/>
              <a:t>05-Dec-16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3162C-50D8-454A-9F7F-BAEC6FB64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16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8038" y="211138"/>
            <a:ext cx="5195887" cy="3897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09E7F-9528-4EC0-924E-F24DB821635D}" type="slidenum">
              <a:rPr lang="en-GB" smtClean="0">
                <a:solidFill>
                  <a:prstClr val="black"/>
                </a:solidFill>
              </a:rPr>
              <a:pPr/>
              <a:t>1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1943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8038" y="211138"/>
            <a:ext cx="5195887" cy="3897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09E7F-9528-4EC0-924E-F24DB821635D}" type="slidenum">
              <a:rPr lang="en-GB" smtClean="0">
                <a:solidFill>
                  <a:prstClr val="black"/>
                </a:solidFill>
              </a:rPr>
              <a:pPr/>
              <a:t>10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194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8038" y="211138"/>
            <a:ext cx="5195887" cy="3897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09E7F-9528-4EC0-924E-F24DB821635D}" type="slidenum">
              <a:rPr lang="en-GB">
                <a:solidFill>
                  <a:prstClr val="black"/>
                </a:solidFill>
              </a:rPr>
              <a:pPr/>
              <a:t>11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194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8038" y="211138"/>
            <a:ext cx="5195887" cy="3897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09E7F-9528-4EC0-924E-F24DB821635D}" type="slidenum">
              <a:rPr lang="en-GB" smtClean="0">
                <a:solidFill>
                  <a:prstClr val="black"/>
                </a:solidFill>
              </a:rPr>
              <a:pPr/>
              <a:t>12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1943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8038" y="211138"/>
            <a:ext cx="5195887" cy="3897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09E7F-9528-4EC0-924E-F24DB821635D}" type="slidenum">
              <a:rPr lang="en-GB">
                <a:solidFill>
                  <a:prstClr val="black"/>
                </a:solidFill>
              </a:rPr>
              <a:pPr/>
              <a:t>13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194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8038" y="211138"/>
            <a:ext cx="5195887" cy="3897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09E7F-9528-4EC0-924E-F24DB821635D}" type="slidenum">
              <a:rPr lang="en-GB" smtClean="0">
                <a:solidFill>
                  <a:prstClr val="black"/>
                </a:solidFill>
              </a:rPr>
              <a:pPr/>
              <a:t>2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194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8038" y="211138"/>
            <a:ext cx="5195887" cy="3897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09E7F-9528-4EC0-924E-F24DB821635D}" type="slidenum">
              <a:rPr lang="en-GB" smtClean="0">
                <a:solidFill>
                  <a:prstClr val="black"/>
                </a:solidFill>
              </a:rPr>
              <a:pPr/>
              <a:t>3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194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8038" y="211138"/>
            <a:ext cx="5195887" cy="3897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09E7F-9528-4EC0-924E-F24DB821635D}" type="slidenum">
              <a:rPr lang="en-GB">
                <a:solidFill>
                  <a:prstClr val="black"/>
                </a:solidFill>
              </a:rPr>
              <a:pPr/>
              <a:t>4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194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8038" y="211138"/>
            <a:ext cx="5195887" cy="3897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09E7F-9528-4EC0-924E-F24DB821635D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194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8038" y="211138"/>
            <a:ext cx="5195887" cy="3897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09E7F-9528-4EC0-924E-F24DB821635D}" type="slidenum">
              <a:rPr lang="en-GB">
                <a:solidFill>
                  <a:prstClr val="black"/>
                </a:solidFill>
              </a:rPr>
              <a:pPr/>
              <a:t>6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194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8038" y="211138"/>
            <a:ext cx="5195887" cy="3897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09E7F-9528-4EC0-924E-F24DB821635D}" type="slidenum">
              <a:rPr lang="en-GB" smtClean="0">
                <a:solidFill>
                  <a:prstClr val="black"/>
                </a:solidFill>
              </a:rPr>
              <a:pPr/>
              <a:t>7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194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8038" y="211138"/>
            <a:ext cx="5195887" cy="3897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09E7F-9528-4EC0-924E-F24DB821635D}" type="slidenum">
              <a:rPr lang="en-GB">
                <a:solidFill>
                  <a:prstClr val="black"/>
                </a:solidFill>
              </a:rPr>
              <a:pPr/>
              <a:t>8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194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8038" y="211138"/>
            <a:ext cx="5195887" cy="3897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09E7F-9528-4EC0-924E-F24DB821635D}" type="slidenum">
              <a:rPr lang="en-GB">
                <a:solidFill>
                  <a:prstClr val="black"/>
                </a:solidFill>
              </a:rPr>
              <a:pPr/>
              <a:t>9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194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png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4.png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4.png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20"/>
            <a:ext cx="9144000" cy="686764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9752" tIns="46671" rIns="89752" bIns="46671" numCol="1" rtlCol="0" anchor="ctr" anchorCtr="0" compatLnSpc="1">
            <a:prstTxWarp prst="textNoShape">
              <a:avLst/>
            </a:prstTxWarp>
          </a:bodyPr>
          <a:lstStyle/>
          <a:p>
            <a:pPr defTabSz="911874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200">
              <a:solidFill>
                <a:srgbClr val="000000"/>
              </a:solidFill>
            </a:endParaRPr>
          </a:p>
        </p:txBody>
      </p:sp>
      <p:pic>
        <p:nvPicPr>
          <p:cNvPr id="15" name="Picture 14" descr="PP title foote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885680"/>
            <a:ext cx="7810706" cy="9819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435" y="3044831"/>
            <a:ext cx="7772400" cy="1362075"/>
          </a:xfrm>
        </p:spPr>
        <p:txBody>
          <a:bodyPr/>
          <a:lstStyle>
            <a:lvl1pPr algn="l">
              <a:defRPr sz="4800" b="1" cap="none" baseline="0">
                <a:solidFill>
                  <a:srgbClr val="1AB7EA"/>
                </a:solidFill>
                <a:latin typeface="+mn-lt"/>
              </a:defRPr>
            </a:lvl1pPr>
          </a:lstStyle>
          <a:p>
            <a:r>
              <a:rPr lang="en-US" dirty="0" smtClean="0"/>
              <a:t>Presentation title here</a:t>
            </a:r>
            <a:endParaRPr lang="en-GB" dirty="0"/>
          </a:p>
        </p:txBody>
      </p:sp>
      <p:pic>
        <p:nvPicPr>
          <p:cNvPr id="12" name="Picture 11" descr="IB Trilingual 3col Hztl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97249" y="755820"/>
            <a:ext cx="3661646" cy="1102200"/>
          </a:xfrm>
          <a:prstGeom prst="rect">
            <a:avLst/>
          </a:prstGeom>
        </p:spPr>
      </p:pic>
      <p:sp>
        <p:nvSpPr>
          <p:cNvPr id="8" name="Date Placeholder 2"/>
          <p:cNvSpPr>
            <a:spLocks noGrp="1"/>
          </p:cNvSpPr>
          <p:nvPr userDrawn="1">
            <p:ph type="dt" sz="half" idx="2"/>
          </p:nvPr>
        </p:nvSpPr>
        <p:spPr>
          <a:xfrm>
            <a:off x="160365" y="6436490"/>
            <a:ext cx="5287701" cy="327992"/>
          </a:xfrm>
          <a:prstGeom prst="rect">
            <a:avLst/>
          </a:prstGeom>
        </p:spPr>
        <p:txBody>
          <a:bodyPr lIns="91188" tIns="45592" rIns="91188" bIns="45592"/>
          <a:lstStyle>
            <a:lvl1pPr>
              <a:defRPr sz="9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smtClean="0">
                <a:solidFill>
                  <a:srgbClr val="000000"/>
                </a:solidFill>
              </a:rPr>
              <a:t>International Baccalaureate</a:t>
            </a:r>
            <a:r>
              <a:rPr lang="nl-NL" baseline="30000" smtClean="0">
                <a:solidFill>
                  <a:srgbClr val="000000"/>
                </a:solidFill>
              </a:rPr>
              <a:t>®</a:t>
            </a:r>
            <a:r>
              <a:rPr lang="nl-NL" smtClean="0">
                <a:solidFill>
                  <a:srgbClr val="000000"/>
                </a:solidFill>
              </a:rPr>
              <a:t>  ·  Baccalaureate International </a:t>
            </a:r>
            <a:r>
              <a:rPr lang="nl-NL" baseline="30000" smtClean="0">
                <a:solidFill>
                  <a:srgbClr val="000000"/>
                </a:solidFill>
              </a:rPr>
              <a:t>®</a:t>
            </a:r>
            <a:r>
              <a:rPr lang="nl-NL" smtClean="0">
                <a:solidFill>
                  <a:srgbClr val="000000"/>
                </a:solidFill>
              </a:rPr>
              <a:t>  ·  Bachillerato Internacional </a:t>
            </a:r>
            <a:r>
              <a:rPr lang="nl-NL" baseline="30000" smtClean="0">
                <a:solidFill>
                  <a:srgbClr val="000000"/>
                </a:solidFill>
              </a:rPr>
              <a:t>®</a:t>
            </a:r>
            <a:r>
              <a:rPr lang="nl-NL" smtClean="0">
                <a:solidFill>
                  <a:srgbClr val="000000"/>
                </a:solidFill>
              </a:rPr>
              <a:t>   </a:t>
            </a:r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9" name="Picture 8" descr="Corporate slide 0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20"/>
            <a:ext cx="9144000" cy="686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24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20"/>
            <a:ext cx="9144000" cy="686764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9752" tIns="46671" rIns="89752" bIns="46671" numCol="1" rtlCol="0" anchor="ctr" anchorCtr="0" compatLnSpc="1">
            <a:prstTxWarp prst="textNoShape">
              <a:avLst/>
            </a:prstTxWarp>
          </a:bodyPr>
          <a:lstStyle/>
          <a:p>
            <a:pPr defTabSz="911874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200">
              <a:solidFill>
                <a:srgbClr val="000000"/>
              </a:solidFill>
            </a:endParaRPr>
          </a:p>
        </p:txBody>
      </p:sp>
      <p:pic>
        <p:nvPicPr>
          <p:cNvPr id="15" name="Picture 14" descr="PP title foote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885680"/>
            <a:ext cx="7810706" cy="9819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435" y="3044831"/>
            <a:ext cx="7772400" cy="1362075"/>
          </a:xfrm>
        </p:spPr>
        <p:txBody>
          <a:bodyPr/>
          <a:lstStyle>
            <a:lvl1pPr algn="l">
              <a:defRPr sz="4800" b="1" cap="none" baseline="0">
                <a:solidFill>
                  <a:srgbClr val="1AB7EA"/>
                </a:solidFill>
                <a:latin typeface="+mn-lt"/>
              </a:defRPr>
            </a:lvl1pPr>
          </a:lstStyle>
          <a:p>
            <a:r>
              <a:rPr lang="en-US" dirty="0" smtClean="0"/>
              <a:t>Presentation title here</a:t>
            </a:r>
            <a:endParaRPr lang="en-GB" dirty="0"/>
          </a:p>
        </p:txBody>
      </p:sp>
      <p:pic>
        <p:nvPicPr>
          <p:cNvPr id="12" name="Picture 11" descr="IB Trilingual 3col Hztl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97249" y="755820"/>
            <a:ext cx="3661646" cy="1102200"/>
          </a:xfrm>
          <a:prstGeom prst="rect">
            <a:avLst/>
          </a:prstGeom>
        </p:spPr>
      </p:pic>
      <p:sp>
        <p:nvSpPr>
          <p:cNvPr id="8" name="Date Placeholder 2"/>
          <p:cNvSpPr>
            <a:spLocks noGrp="1"/>
          </p:cNvSpPr>
          <p:nvPr userDrawn="1">
            <p:ph type="dt" sz="half" idx="2"/>
          </p:nvPr>
        </p:nvSpPr>
        <p:spPr>
          <a:xfrm>
            <a:off x="160363" y="6436490"/>
            <a:ext cx="5287701" cy="327992"/>
          </a:xfrm>
          <a:prstGeom prst="rect">
            <a:avLst/>
          </a:prstGeom>
        </p:spPr>
        <p:txBody>
          <a:bodyPr lIns="91188" tIns="45592" rIns="91188" bIns="45592"/>
          <a:lstStyle>
            <a:lvl1pPr>
              <a:defRPr sz="9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smtClean="0">
                <a:solidFill>
                  <a:srgbClr val="000000"/>
                </a:solidFill>
              </a:rPr>
              <a:t>International Baccalaureate</a:t>
            </a:r>
            <a:r>
              <a:rPr lang="nl-NL" baseline="30000" smtClean="0">
                <a:solidFill>
                  <a:srgbClr val="000000"/>
                </a:solidFill>
              </a:rPr>
              <a:t>®</a:t>
            </a:r>
            <a:r>
              <a:rPr lang="nl-NL" smtClean="0">
                <a:solidFill>
                  <a:srgbClr val="000000"/>
                </a:solidFill>
              </a:rPr>
              <a:t>  ·  Baccalaureate International </a:t>
            </a:r>
            <a:r>
              <a:rPr lang="nl-NL" baseline="30000" smtClean="0">
                <a:solidFill>
                  <a:srgbClr val="000000"/>
                </a:solidFill>
              </a:rPr>
              <a:t>®</a:t>
            </a:r>
            <a:r>
              <a:rPr lang="nl-NL" smtClean="0">
                <a:solidFill>
                  <a:srgbClr val="000000"/>
                </a:solidFill>
              </a:rPr>
              <a:t>  ·  Bachillerato Internacional </a:t>
            </a:r>
            <a:r>
              <a:rPr lang="nl-NL" baseline="30000" smtClean="0">
                <a:solidFill>
                  <a:srgbClr val="000000"/>
                </a:solidFill>
              </a:rPr>
              <a:t>®</a:t>
            </a:r>
            <a:r>
              <a:rPr lang="nl-NL" smtClean="0">
                <a:solidFill>
                  <a:srgbClr val="000000"/>
                </a:solidFill>
              </a:rPr>
              <a:t>   </a:t>
            </a:r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9" name="Picture 8" descr="Corporate slide 0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20"/>
            <a:ext cx="9144000" cy="686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23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244130" y="2387656"/>
            <a:ext cx="7347678" cy="140652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marR="0" indent="0" algn="ctr" defTabSz="9118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GB" sz="4800" b="1" kern="1200" cap="none" baseline="0" noProof="0" dirty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ctr" defTabSz="9118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Sub brand title page here or title here in 2012</a:t>
            </a:r>
            <a:endParaRPr kumimoji="0" lang="en-GB" sz="4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1729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3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244130" y="2387656"/>
            <a:ext cx="7347678" cy="140652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marR="0" indent="0" algn="ctr" defTabSz="9118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GB" sz="4800" b="1" kern="1200" cap="none" baseline="0" noProof="0" dirty="0">
                <a:solidFill>
                  <a:srgbClr val="1AB7EA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ctr" defTabSz="9118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Sub brand title page here or title here in 2012</a:t>
            </a:r>
            <a:endParaRPr kumimoji="0" lang="en-GB" sz="4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2423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92016" y="1603375"/>
            <a:ext cx="7989277" cy="4114800"/>
          </a:xfrm>
        </p:spPr>
        <p:txBody>
          <a:bodyPr/>
          <a:lstStyle>
            <a:lvl3pPr marL="721902" indent="353035">
              <a:defRPr sz="18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1698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2103" y="1535116"/>
            <a:ext cx="4711626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B8D"/>
                </a:solidFill>
                <a:latin typeface="+mn-lt"/>
              </a:defRPr>
            </a:lvl1pPr>
            <a:lvl2pPr marL="455936" indent="0">
              <a:buNone/>
              <a:defRPr sz="2000" b="1"/>
            </a:lvl2pPr>
            <a:lvl3pPr marL="911874" indent="0">
              <a:buNone/>
              <a:defRPr sz="1800" b="1"/>
            </a:lvl3pPr>
            <a:lvl4pPr marL="1367813" indent="0">
              <a:buNone/>
              <a:defRPr sz="1600" b="1"/>
            </a:lvl4pPr>
            <a:lvl5pPr marL="1823757" indent="0">
              <a:buNone/>
              <a:defRPr sz="1600" b="1"/>
            </a:lvl5pPr>
            <a:lvl6pPr marL="2279689" indent="0">
              <a:buNone/>
              <a:defRPr sz="1600" b="1"/>
            </a:lvl6pPr>
            <a:lvl7pPr marL="2735633" indent="0">
              <a:buNone/>
              <a:defRPr sz="1600" b="1"/>
            </a:lvl7pPr>
            <a:lvl8pPr marL="3191562" indent="0">
              <a:buNone/>
              <a:defRPr sz="1600" b="1"/>
            </a:lvl8pPr>
            <a:lvl9pPr marL="364749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2103" y="2361063"/>
            <a:ext cx="4711626" cy="3384644"/>
          </a:xfrm>
        </p:spPr>
        <p:txBody>
          <a:bodyPr/>
          <a:lstStyle>
            <a:lvl1pPr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 sz="2000">
                <a:solidFill>
                  <a:schemeClr val="bg1">
                    <a:lumMod val="65000"/>
                  </a:schemeClr>
                </a:solidFill>
              </a:defRPr>
            </a:lvl2pPr>
            <a:lvl3pPr>
              <a:defRPr sz="1800">
                <a:solidFill>
                  <a:schemeClr val="bg1">
                    <a:lumMod val="65000"/>
                  </a:schemeClr>
                </a:solidFill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5467368" y="1535113"/>
            <a:ext cx="3113942" cy="4210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23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530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4" y="6245282"/>
            <a:ext cx="2130425" cy="473075"/>
          </a:xfrm>
          <a:prstGeom prst="rect">
            <a:avLst/>
          </a:prstGeom>
        </p:spPr>
        <p:txBody>
          <a:bodyPr lIns="91188" tIns="45592" rIns="91188" bIns="45592"/>
          <a:lstStyle>
            <a:lvl1pPr algn="r" defTabSz="911874">
              <a:buSzTx/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 algn="r" defTabSz="911874">
              <a:buSzTx/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 algn="r" defTabSz="911874">
              <a:buSzTx/>
              <a:defRPr/>
            </a:lvl1pPr>
          </a:lstStyle>
          <a:p>
            <a:pPr>
              <a:defRPr/>
            </a:pPr>
            <a:fld id="{8451C162-C67D-438E-AA8C-E0F720924BA6}" type="slidenum">
              <a:rPr 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6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43546" y="2749391"/>
            <a:ext cx="7487000" cy="967617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en-GB" sz="4800" b="1" kern="1200" cap="none" baseline="0" dirty="0">
                <a:solidFill>
                  <a:schemeClr val="bg1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pPr marL="0" marR="0" lvl="0" indent="0" algn="ctr" defTabSz="91174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Title page here</a:t>
            </a:r>
            <a:endParaRPr lang="en-GB" dirty="0"/>
          </a:p>
        </p:txBody>
      </p:sp>
      <p:pic>
        <p:nvPicPr>
          <p:cNvPr id="3" name="Picture 2" descr="Corporate-background-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" y="0"/>
            <a:ext cx="9184081" cy="688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98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592105" y="1309689"/>
            <a:ext cx="7989189" cy="4367781"/>
          </a:xfrm>
        </p:spPr>
        <p:txBody>
          <a:bodyPr/>
          <a:lstStyle>
            <a:lvl1pPr>
              <a:defRPr>
                <a:latin typeface="Myriad Pro" pitchFamily="34" charset="0"/>
              </a:defRPr>
            </a:lvl1pPr>
            <a:lvl2pPr>
              <a:defRPr>
                <a:latin typeface="Myriad Pro" pitchFamily="34" charset="0"/>
              </a:defRPr>
            </a:lvl2pPr>
            <a:lvl3pPr marL="1074779" indent="-352984">
              <a:defRPr sz="1800">
                <a:latin typeface="Myriad Pro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>
                <a:solidFill>
                  <a:srgbClr val="000000"/>
                </a:solidFill>
              </a:rPr>
              <a:t>Folio information here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000000"/>
                </a:solidFill>
              </a:rPr>
              <a:t>Page </a:t>
            </a:r>
            <a:fld id="{817397F4-D26B-4992-9633-C515EEDCC268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27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20"/>
            <a:ext cx="9144000" cy="686764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9752" tIns="46671" rIns="89752" bIns="46671" numCol="1" rtlCol="0" anchor="ctr" anchorCtr="0" compatLnSpc="1">
            <a:prstTxWarp prst="textNoShape">
              <a:avLst/>
            </a:prstTxWarp>
          </a:bodyPr>
          <a:lstStyle/>
          <a:p>
            <a:pPr defTabSz="911874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200">
              <a:solidFill>
                <a:srgbClr val="000000"/>
              </a:solidFill>
            </a:endParaRPr>
          </a:p>
        </p:txBody>
      </p:sp>
      <p:pic>
        <p:nvPicPr>
          <p:cNvPr id="15" name="Picture 14" descr="PP title foote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885680"/>
            <a:ext cx="7810706" cy="9819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435" y="3044831"/>
            <a:ext cx="7772400" cy="1362075"/>
          </a:xfrm>
        </p:spPr>
        <p:txBody>
          <a:bodyPr/>
          <a:lstStyle>
            <a:lvl1pPr algn="l">
              <a:defRPr sz="4800" b="1" cap="none" baseline="0">
                <a:solidFill>
                  <a:srgbClr val="1AB7EA"/>
                </a:solidFill>
                <a:latin typeface="+mn-lt"/>
              </a:defRPr>
            </a:lvl1pPr>
          </a:lstStyle>
          <a:p>
            <a:r>
              <a:rPr lang="en-US" dirty="0" smtClean="0"/>
              <a:t>Presentation title here</a:t>
            </a:r>
            <a:endParaRPr lang="en-GB" dirty="0"/>
          </a:p>
        </p:txBody>
      </p:sp>
      <p:pic>
        <p:nvPicPr>
          <p:cNvPr id="12" name="Picture 11" descr="IB Trilingual 3col Hztl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97249" y="755820"/>
            <a:ext cx="3661646" cy="1102200"/>
          </a:xfrm>
          <a:prstGeom prst="rect">
            <a:avLst/>
          </a:prstGeom>
        </p:spPr>
      </p:pic>
      <p:sp>
        <p:nvSpPr>
          <p:cNvPr id="8" name="Date Placeholder 2"/>
          <p:cNvSpPr>
            <a:spLocks noGrp="1"/>
          </p:cNvSpPr>
          <p:nvPr userDrawn="1">
            <p:ph type="dt" sz="half" idx="2"/>
          </p:nvPr>
        </p:nvSpPr>
        <p:spPr>
          <a:xfrm>
            <a:off x="160360" y="6436490"/>
            <a:ext cx="5287701" cy="327992"/>
          </a:xfrm>
          <a:prstGeom prst="rect">
            <a:avLst/>
          </a:prstGeom>
        </p:spPr>
        <p:txBody>
          <a:bodyPr lIns="91188" tIns="45592" rIns="91188" bIns="45592"/>
          <a:lstStyle>
            <a:lvl1pPr>
              <a:defRPr sz="9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smtClean="0">
                <a:solidFill>
                  <a:srgbClr val="000000"/>
                </a:solidFill>
              </a:rPr>
              <a:t>International Baccalaureate</a:t>
            </a:r>
            <a:r>
              <a:rPr lang="nl-NL" baseline="30000" smtClean="0">
                <a:solidFill>
                  <a:srgbClr val="000000"/>
                </a:solidFill>
              </a:rPr>
              <a:t>®</a:t>
            </a:r>
            <a:r>
              <a:rPr lang="nl-NL" smtClean="0">
                <a:solidFill>
                  <a:srgbClr val="000000"/>
                </a:solidFill>
              </a:rPr>
              <a:t>  ·  Baccalaureate International </a:t>
            </a:r>
            <a:r>
              <a:rPr lang="nl-NL" baseline="30000" smtClean="0">
                <a:solidFill>
                  <a:srgbClr val="000000"/>
                </a:solidFill>
              </a:rPr>
              <a:t>®</a:t>
            </a:r>
            <a:r>
              <a:rPr lang="nl-NL" smtClean="0">
                <a:solidFill>
                  <a:srgbClr val="000000"/>
                </a:solidFill>
              </a:rPr>
              <a:t>  ·  Bachillerato Internacional </a:t>
            </a:r>
            <a:r>
              <a:rPr lang="nl-NL" baseline="30000" smtClean="0">
                <a:solidFill>
                  <a:srgbClr val="000000"/>
                </a:solidFill>
              </a:rPr>
              <a:t>®</a:t>
            </a:r>
            <a:r>
              <a:rPr lang="nl-NL" smtClean="0">
                <a:solidFill>
                  <a:srgbClr val="000000"/>
                </a:solidFill>
              </a:rPr>
              <a:t>   </a:t>
            </a:r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9" name="Picture 8" descr="Corporate slide 0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20"/>
            <a:ext cx="9144000" cy="686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57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244130" y="2387660"/>
            <a:ext cx="7347678" cy="140652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marR="0" indent="0" algn="ctr" defTabSz="9118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GB" sz="4800" b="1" kern="1200" cap="none" baseline="0" noProof="0" dirty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ctr" defTabSz="9118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Sub brand title page here or title here in 2012</a:t>
            </a:r>
            <a:endParaRPr kumimoji="0" lang="en-GB" sz="4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9514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244130" y="2387650"/>
            <a:ext cx="7347678" cy="140652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marR="0" indent="0" algn="ctr" defTabSz="9118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GB" sz="4800" b="1" kern="1200" cap="none" baseline="0" noProof="0" dirty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ctr" defTabSz="9118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Sub brand title page here or title here in 2012</a:t>
            </a:r>
            <a:endParaRPr kumimoji="0" lang="en-GB" sz="4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6604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3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244130" y="2387650"/>
            <a:ext cx="7347678" cy="140652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marR="0" indent="0" algn="ctr" defTabSz="9118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GB" sz="4800" b="1" kern="1200" cap="none" baseline="0" noProof="0" dirty="0">
                <a:solidFill>
                  <a:srgbClr val="1AB7EA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ctr" defTabSz="9118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Sub brand title page here or title here in 2012</a:t>
            </a:r>
            <a:endParaRPr kumimoji="0" lang="en-GB" sz="4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8533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92016" y="1603375"/>
            <a:ext cx="7989277" cy="4114800"/>
          </a:xfrm>
        </p:spPr>
        <p:txBody>
          <a:bodyPr/>
          <a:lstStyle>
            <a:lvl3pPr marL="721902" indent="353035">
              <a:defRPr sz="18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57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2103" y="1535116"/>
            <a:ext cx="4711626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B8D"/>
                </a:solidFill>
                <a:latin typeface="+mn-lt"/>
              </a:defRPr>
            </a:lvl1pPr>
            <a:lvl2pPr marL="455936" indent="0">
              <a:buNone/>
              <a:defRPr sz="2000" b="1"/>
            </a:lvl2pPr>
            <a:lvl3pPr marL="911874" indent="0">
              <a:buNone/>
              <a:defRPr sz="1800" b="1"/>
            </a:lvl3pPr>
            <a:lvl4pPr marL="1367813" indent="0">
              <a:buNone/>
              <a:defRPr sz="1600" b="1"/>
            </a:lvl4pPr>
            <a:lvl5pPr marL="1823757" indent="0">
              <a:buNone/>
              <a:defRPr sz="1600" b="1"/>
            </a:lvl5pPr>
            <a:lvl6pPr marL="2279689" indent="0">
              <a:buNone/>
              <a:defRPr sz="1600" b="1"/>
            </a:lvl6pPr>
            <a:lvl7pPr marL="2735633" indent="0">
              <a:buNone/>
              <a:defRPr sz="1600" b="1"/>
            </a:lvl7pPr>
            <a:lvl8pPr marL="3191562" indent="0">
              <a:buNone/>
              <a:defRPr sz="1600" b="1"/>
            </a:lvl8pPr>
            <a:lvl9pPr marL="364749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2103" y="2361063"/>
            <a:ext cx="4711626" cy="3384644"/>
          </a:xfrm>
        </p:spPr>
        <p:txBody>
          <a:bodyPr/>
          <a:lstStyle>
            <a:lvl1pPr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 sz="2000">
                <a:solidFill>
                  <a:schemeClr val="bg1">
                    <a:lumMod val="65000"/>
                  </a:schemeClr>
                </a:solidFill>
              </a:defRPr>
            </a:lvl2pPr>
            <a:lvl3pPr>
              <a:defRPr sz="1800">
                <a:solidFill>
                  <a:schemeClr val="bg1">
                    <a:lumMod val="65000"/>
                  </a:schemeClr>
                </a:solidFill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5467368" y="1535113"/>
            <a:ext cx="3113942" cy="4210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55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61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4" y="6245276"/>
            <a:ext cx="2130425" cy="473075"/>
          </a:xfrm>
          <a:prstGeom prst="rect">
            <a:avLst/>
          </a:prstGeom>
        </p:spPr>
        <p:txBody>
          <a:bodyPr lIns="91188" tIns="45592" rIns="91188" bIns="45592"/>
          <a:lstStyle>
            <a:lvl1pPr algn="r" defTabSz="911874">
              <a:buSzTx/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 algn="r" defTabSz="911874">
              <a:buSzTx/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 algn="r" defTabSz="911874">
              <a:buSzTx/>
              <a:defRPr/>
            </a:lvl1pPr>
          </a:lstStyle>
          <a:p>
            <a:pPr>
              <a:defRPr/>
            </a:pPr>
            <a:fld id="{8451C162-C67D-438E-AA8C-E0F720924BA6}" type="slidenum">
              <a:rPr 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88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43546" y="2749385"/>
            <a:ext cx="7487000" cy="967617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en-GB" sz="4800" b="1" kern="1200" cap="none" baseline="0" dirty="0">
                <a:solidFill>
                  <a:schemeClr val="bg1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pPr marL="0" marR="0" lvl="0" indent="0" algn="ctr" defTabSz="91174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Title page here</a:t>
            </a:r>
            <a:endParaRPr lang="en-GB" dirty="0"/>
          </a:p>
        </p:txBody>
      </p:sp>
      <p:pic>
        <p:nvPicPr>
          <p:cNvPr id="3" name="Picture 2" descr="Corporate-background-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" y="0"/>
            <a:ext cx="9184081" cy="688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89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592105" y="1309689"/>
            <a:ext cx="7989189" cy="4367781"/>
          </a:xfrm>
        </p:spPr>
        <p:txBody>
          <a:bodyPr/>
          <a:lstStyle>
            <a:lvl1pPr>
              <a:defRPr>
                <a:latin typeface="Myriad Pro" pitchFamily="34" charset="0"/>
              </a:defRPr>
            </a:lvl1pPr>
            <a:lvl2pPr>
              <a:defRPr>
                <a:latin typeface="Myriad Pro" pitchFamily="34" charset="0"/>
              </a:defRPr>
            </a:lvl2pPr>
            <a:lvl3pPr marL="1074779" indent="-352984">
              <a:defRPr sz="1800">
                <a:latin typeface="Myriad Pro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>
                <a:solidFill>
                  <a:srgbClr val="000000"/>
                </a:solidFill>
              </a:rPr>
              <a:t>Folio information here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000000"/>
                </a:solidFill>
              </a:rPr>
              <a:t>Page </a:t>
            </a:r>
            <a:fld id="{817397F4-D26B-4992-9633-C515EEDCC268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10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20"/>
            <a:ext cx="9144000" cy="686764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9752" tIns="46671" rIns="89752" bIns="46671" numCol="1" rtlCol="0" anchor="ctr" anchorCtr="0" compatLnSpc="1">
            <a:prstTxWarp prst="textNoShape">
              <a:avLst/>
            </a:prstTxWarp>
          </a:bodyPr>
          <a:lstStyle/>
          <a:p>
            <a:pPr defTabSz="911874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200">
              <a:solidFill>
                <a:srgbClr val="000000"/>
              </a:solidFill>
            </a:endParaRPr>
          </a:p>
        </p:txBody>
      </p:sp>
      <p:pic>
        <p:nvPicPr>
          <p:cNvPr id="15" name="Picture 14" descr="PP title foote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885680"/>
            <a:ext cx="7810706" cy="9819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435" y="3044831"/>
            <a:ext cx="7772400" cy="1362075"/>
          </a:xfrm>
        </p:spPr>
        <p:txBody>
          <a:bodyPr/>
          <a:lstStyle>
            <a:lvl1pPr algn="l">
              <a:defRPr sz="4800" b="1" cap="none" baseline="0">
                <a:solidFill>
                  <a:srgbClr val="1AB7EA"/>
                </a:solidFill>
                <a:latin typeface="+mn-lt"/>
              </a:defRPr>
            </a:lvl1pPr>
          </a:lstStyle>
          <a:p>
            <a:r>
              <a:rPr lang="en-US" dirty="0" smtClean="0"/>
              <a:t>Presentation title here</a:t>
            </a:r>
            <a:endParaRPr lang="en-GB" dirty="0"/>
          </a:p>
        </p:txBody>
      </p:sp>
      <p:pic>
        <p:nvPicPr>
          <p:cNvPr id="12" name="Picture 11" descr="IB Trilingual 3col Hztl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97249" y="755820"/>
            <a:ext cx="3661646" cy="1102200"/>
          </a:xfrm>
          <a:prstGeom prst="rect">
            <a:avLst/>
          </a:prstGeom>
        </p:spPr>
      </p:pic>
      <p:sp>
        <p:nvSpPr>
          <p:cNvPr id="8" name="Date Placeholder 2"/>
          <p:cNvSpPr>
            <a:spLocks noGrp="1"/>
          </p:cNvSpPr>
          <p:nvPr userDrawn="1">
            <p:ph type="dt" sz="half" idx="2"/>
          </p:nvPr>
        </p:nvSpPr>
        <p:spPr>
          <a:xfrm>
            <a:off x="160356" y="6436490"/>
            <a:ext cx="5287701" cy="327992"/>
          </a:xfrm>
          <a:prstGeom prst="rect">
            <a:avLst/>
          </a:prstGeom>
        </p:spPr>
        <p:txBody>
          <a:bodyPr lIns="91188" tIns="45592" rIns="91188" bIns="45592"/>
          <a:lstStyle>
            <a:lvl1pPr>
              <a:defRPr sz="9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smtClean="0">
                <a:solidFill>
                  <a:srgbClr val="000000"/>
                </a:solidFill>
              </a:rPr>
              <a:t>International Baccalaureate</a:t>
            </a:r>
            <a:r>
              <a:rPr lang="nl-NL" baseline="30000" smtClean="0">
                <a:solidFill>
                  <a:srgbClr val="000000"/>
                </a:solidFill>
              </a:rPr>
              <a:t>®</a:t>
            </a:r>
            <a:r>
              <a:rPr lang="nl-NL" smtClean="0">
                <a:solidFill>
                  <a:srgbClr val="000000"/>
                </a:solidFill>
              </a:rPr>
              <a:t>  ·  Baccalaureate International </a:t>
            </a:r>
            <a:r>
              <a:rPr lang="nl-NL" baseline="30000" smtClean="0">
                <a:solidFill>
                  <a:srgbClr val="000000"/>
                </a:solidFill>
              </a:rPr>
              <a:t>®</a:t>
            </a:r>
            <a:r>
              <a:rPr lang="nl-NL" smtClean="0">
                <a:solidFill>
                  <a:srgbClr val="000000"/>
                </a:solidFill>
              </a:rPr>
              <a:t>  ·  Bachillerato Internacional </a:t>
            </a:r>
            <a:r>
              <a:rPr lang="nl-NL" baseline="30000" smtClean="0">
                <a:solidFill>
                  <a:srgbClr val="000000"/>
                </a:solidFill>
              </a:rPr>
              <a:t>®</a:t>
            </a:r>
            <a:r>
              <a:rPr lang="nl-NL" smtClean="0">
                <a:solidFill>
                  <a:srgbClr val="000000"/>
                </a:solidFill>
              </a:rPr>
              <a:t>   </a:t>
            </a:r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9" name="Picture 8" descr="Corporate slide 0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20"/>
            <a:ext cx="9144000" cy="686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28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244130" y="2387642"/>
            <a:ext cx="7347678" cy="140652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marR="0" indent="0" algn="ctr" defTabSz="9118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GB" sz="4800" b="1" kern="1200" cap="none" baseline="0" noProof="0" dirty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ctr" defTabSz="9118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Sub brand title page here or title here in 2012</a:t>
            </a:r>
            <a:endParaRPr kumimoji="0" lang="en-GB" sz="4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0259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3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244130" y="2387660"/>
            <a:ext cx="7347678" cy="140652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marR="0" indent="0" algn="ctr" defTabSz="9118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GB" sz="4800" b="1" kern="1200" cap="none" baseline="0" noProof="0" dirty="0">
                <a:solidFill>
                  <a:srgbClr val="1AB7EA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ctr" defTabSz="9118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Sub brand title page here or title here in 2012</a:t>
            </a:r>
            <a:endParaRPr kumimoji="0" lang="en-GB" sz="4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3871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3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244130" y="2387642"/>
            <a:ext cx="7347678" cy="140652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marR="0" indent="0" algn="ctr" defTabSz="9118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GB" sz="4800" b="1" kern="1200" cap="none" baseline="0" noProof="0" dirty="0">
                <a:solidFill>
                  <a:srgbClr val="1AB7EA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ctr" defTabSz="9118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Sub brand title page here or title here in 2012</a:t>
            </a:r>
            <a:endParaRPr kumimoji="0" lang="en-GB" sz="4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3340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92016" y="1603375"/>
            <a:ext cx="7989277" cy="4114800"/>
          </a:xfrm>
        </p:spPr>
        <p:txBody>
          <a:bodyPr/>
          <a:lstStyle>
            <a:lvl3pPr marL="721902" indent="353035">
              <a:defRPr sz="18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9530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2103" y="1535116"/>
            <a:ext cx="4711626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B8D"/>
                </a:solidFill>
                <a:latin typeface="+mn-lt"/>
              </a:defRPr>
            </a:lvl1pPr>
            <a:lvl2pPr marL="455936" indent="0">
              <a:buNone/>
              <a:defRPr sz="2000" b="1"/>
            </a:lvl2pPr>
            <a:lvl3pPr marL="911874" indent="0">
              <a:buNone/>
              <a:defRPr sz="1800" b="1"/>
            </a:lvl3pPr>
            <a:lvl4pPr marL="1367813" indent="0">
              <a:buNone/>
              <a:defRPr sz="1600" b="1"/>
            </a:lvl4pPr>
            <a:lvl5pPr marL="1823757" indent="0">
              <a:buNone/>
              <a:defRPr sz="1600" b="1"/>
            </a:lvl5pPr>
            <a:lvl6pPr marL="2279689" indent="0">
              <a:buNone/>
              <a:defRPr sz="1600" b="1"/>
            </a:lvl6pPr>
            <a:lvl7pPr marL="2735633" indent="0">
              <a:buNone/>
              <a:defRPr sz="1600" b="1"/>
            </a:lvl7pPr>
            <a:lvl8pPr marL="3191562" indent="0">
              <a:buNone/>
              <a:defRPr sz="1600" b="1"/>
            </a:lvl8pPr>
            <a:lvl9pPr marL="364749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2103" y="2361063"/>
            <a:ext cx="4711626" cy="3384644"/>
          </a:xfrm>
        </p:spPr>
        <p:txBody>
          <a:bodyPr/>
          <a:lstStyle>
            <a:lvl1pPr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 sz="2000">
                <a:solidFill>
                  <a:schemeClr val="bg1">
                    <a:lumMod val="65000"/>
                  </a:schemeClr>
                </a:solidFill>
              </a:defRPr>
            </a:lvl2pPr>
            <a:lvl3pPr>
              <a:defRPr sz="1800">
                <a:solidFill>
                  <a:schemeClr val="bg1">
                    <a:lumMod val="65000"/>
                  </a:schemeClr>
                </a:solidFill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5467368" y="1535113"/>
            <a:ext cx="3113942" cy="4210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49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747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4" y="6245268"/>
            <a:ext cx="2130425" cy="473075"/>
          </a:xfrm>
          <a:prstGeom prst="rect">
            <a:avLst/>
          </a:prstGeom>
        </p:spPr>
        <p:txBody>
          <a:bodyPr lIns="91188" tIns="45592" rIns="91188" bIns="45592"/>
          <a:lstStyle>
            <a:lvl1pPr algn="r" defTabSz="911874">
              <a:buSzTx/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 algn="r" defTabSz="911874">
              <a:buSzTx/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 algn="r" defTabSz="911874">
              <a:buSzTx/>
              <a:defRPr/>
            </a:lvl1pPr>
          </a:lstStyle>
          <a:p>
            <a:pPr>
              <a:defRPr/>
            </a:pPr>
            <a:fld id="{8451C162-C67D-438E-AA8C-E0F720924BA6}" type="slidenum">
              <a:rPr 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51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43546" y="2749377"/>
            <a:ext cx="7487000" cy="967617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en-GB" sz="4800" b="1" kern="1200" cap="none" baseline="0" dirty="0">
                <a:solidFill>
                  <a:schemeClr val="bg1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pPr marL="0" marR="0" lvl="0" indent="0" algn="ctr" defTabSz="91174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Title page here</a:t>
            </a:r>
            <a:endParaRPr lang="en-GB" dirty="0"/>
          </a:p>
        </p:txBody>
      </p:sp>
      <p:pic>
        <p:nvPicPr>
          <p:cNvPr id="3" name="Picture 2" descr="Corporate-background-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" y="0"/>
            <a:ext cx="9184081" cy="688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87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592105" y="1309689"/>
            <a:ext cx="7989189" cy="4367781"/>
          </a:xfrm>
        </p:spPr>
        <p:txBody>
          <a:bodyPr/>
          <a:lstStyle>
            <a:lvl1pPr>
              <a:defRPr>
                <a:latin typeface="Myriad Pro" pitchFamily="34" charset="0"/>
              </a:defRPr>
            </a:lvl1pPr>
            <a:lvl2pPr>
              <a:defRPr>
                <a:latin typeface="Myriad Pro" pitchFamily="34" charset="0"/>
              </a:defRPr>
            </a:lvl2pPr>
            <a:lvl3pPr marL="1074779" indent="-352984">
              <a:defRPr sz="1800">
                <a:latin typeface="Myriad Pro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>
                <a:solidFill>
                  <a:srgbClr val="000000"/>
                </a:solidFill>
              </a:rPr>
              <a:t>Folio information here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000000"/>
                </a:solidFill>
              </a:rPr>
              <a:t>Page </a:t>
            </a:r>
            <a:fld id="{817397F4-D26B-4992-9633-C515EEDCC268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42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20"/>
            <a:ext cx="9144000" cy="686764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9752" tIns="46671" rIns="89752" bIns="46671" numCol="1" rtlCol="0" anchor="ctr" anchorCtr="0" compatLnSpc="1">
            <a:prstTxWarp prst="textNoShape">
              <a:avLst/>
            </a:prstTxWarp>
          </a:bodyPr>
          <a:lstStyle/>
          <a:p>
            <a:pPr defTabSz="911874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200">
              <a:solidFill>
                <a:srgbClr val="000000"/>
              </a:solidFill>
            </a:endParaRPr>
          </a:p>
        </p:txBody>
      </p:sp>
      <p:pic>
        <p:nvPicPr>
          <p:cNvPr id="15" name="Picture 14" descr="PP title foote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885680"/>
            <a:ext cx="7810706" cy="9819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435" y="3044831"/>
            <a:ext cx="7772400" cy="1362075"/>
          </a:xfrm>
        </p:spPr>
        <p:txBody>
          <a:bodyPr/>
          <a:lstStyle>
            <a:lvl1pPr algn="l">
              <a:defRPr sz="4800" b="1" cap="none" baseline="0">
                <a:solidFill>
                  <a:srgbClr val="1AB7EA"/>
                </a:solidFill>
                <a:latin typeface="+mn-lt"/>
              </a:defRPr>
            </a:lvl1pPr>
          </a:lstStyle>
          <a:p>
            <a:r>
              <a:rPr lang="en-US" dirty="0" smtClean="0"/>
              <a:t>Presentation title here</a:t>
            </a:r>
            <a:endParaRPr lang="en-GB" dirty="0"/>
          </a:p>
        </p:txBody>
      </p:sp>
      <p:pic>
        <p:nvPicPr>
          <p:cNvPr id="12" name="Picture 11" descr="IB Trilingual 3col Hztl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97249" y="755820"/>
            <a:ext cx="3661646" cy="1102200"/>
          </a:xfrm>
          <a:prstGeom prst="rect">
            <a:avLst/>
          </a:prstGeom>
        </p:spPr>
      </p:pic>
      <p:sp>
        <p:nvSpPr>
          <p:cNvPr id="8" name="Date Placeholder 2"/>
          <p:cNvSpPr>
            <a:spLocks noGrp="1"/>
          </p:cNvSpPr>
          <p:nvPr userDrawn="1">
            <p:ph type="dt" sz="half" idx="2"/>
          </p:nvPr>
        </p:nvSpPr>
        <p:spPr>
          <a:xfrm>
            <a:off x="160351" y="6436490"/>
            <a:ext cx="5287701" cy="327992"/>
          </a:xfrm>
          <a:prstGeom prst="rect">
            <a:avLst/>
          </a:prstGeom>
        </p:spPr>
        <p:txBody>
          <a:bodyPr lIns="91188" tIns="45592" rIns="91188" bIns="45592"/>
          <a:lstStyle>
            <a:lvl1pPr>
              <a:defRPr sz="9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smtClean="0">
                <a:solidFill>
                  <a:srgbClr val="000000"/>
                </a:solidFill>
              </a:rPr>
              <a:t>International Baccalaureate</a:t>
            </a:r>
            <a:r>
              <a:rPr lang="nl-NL" baseline="30000" smtClean="0">
                <a:solidFill>
                  <a:srgbClr val="000000"/>
                </a:solidFill>
              </a:rPr>
              <a:t>®</a:t>
            </a:r>
            <a:r>
              <a:rPr lang="nl-NL" smtClean="0">
                <a:solidFill>
                  <a:srgbClr val="000000"/>
                </a:solidFill>
              </a:rPr>
              <a:t>  ·  Baccalaureate International </a:t>
            </a:r>
            <a:r>
              <a:rPr lang="nl-NL" baseline="30000" smtClean="0">
                <a:solidFill>
                  <a:srgbClr val="000000"/>
                </a:solidFill>
              </a:rPr>
              <a:t>®</a:t>
            </a:r>
            <a:r>
              <a:rPr lang="nl-NL" smtClean="0">
                <a:solidFill>
                  <a:srgbClr val="000000"/>
                </a:solidFill>
              </a:rPr>
              <a:t>  ·  Bachillerato Internacional </a:t>
            </a:r>
            <a:r>
              <a:rPr lang="nl-NL" baseline="30000" smtClean="0">
                <a:solidFill>
                  <a:srgbClr val="000000"/>
                </a:solidFill>
              </a:rPr>
              <a:t>®</a:t>
            </a:r>
            <a:r>
              <a:rPr lang="nl-NL" smtClean="0">
                <a:solidFill>
                  <a:srgbClr val="000000"/>
                </a:solidFill>
              </a:rPr>
              <a:t>   </a:t>
            </a:r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9" name="Picture 8" descr="Corporate slide 0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20"/>
            <a:ext cx="9144000" cy="686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21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244130" y="2387632"/>
            <a:ext cx="7347678" cy="140652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marR="0" indent="0" algn="ctr" defTabSz="9118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GB" sz="4800" b="1" kern="1200" cap="none" baseline="0" noProof="0" dirty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ctr" defTabSz="9118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Sub brand title page here or title here in 2012</a:t>
            </a:r>
            <a:endParaRPr kumimoji="0" lang="en-GB" sz="4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6757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3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244130" y="2387632"/>
            <a:ext cx="7347678" cy="140652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marR="0" indent="0" algn="ctr" defTabSz="9118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GB" sz="4800" b="1" kern="1200" cap="none" baseline="0" noProof="0" dirty="0">
                <a:solidFill>
                  <a:srgbClr val="1AB7EA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ctr" defTabSz="9118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Sub brand title page here or title here in 2012</a:t>
            </a:r>
            <a:endParaRPr kumimoji="0" lang="en-GB" sz="4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8680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92016" y="1603375"/>
            <a:ext cx="7989277" cy="4114800"/>
          </a:xfrm>
        </p:spPr>
        <p:txBody>
          <a:bodyPr/>
          <a:lstStyle>
            <a:lvl3pPr marL="721902" indent="353035">
              <a:defRPr sz="18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1619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92016" y="1603375"/>
            <a:ext cx="7989277" cy="4114800"/>
          </a:xfrm>
        </p:spPr>
        <p:txBody>
          <a:bodyPr/>
          <a:lstStyle>
            <a:lvl3pPr marL="721902" indent="353035">
              <a:defRPr sz="18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3612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2103" y="1535116"/>
            <a:ext cx="4711626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B8D"/>
                </a:solidFill>
                <a:latin typeface="+mn-lt"/>
              </a:defRPr>
            </a:lvl1pPr>
            <a:lvl2pPr marL="455936" indent="0">
              <a:buNone/>
              <a:defRPr sz="2000" b="1"/>
            </a:lvl2pPr>
            <a:lvl3pPr marL="911874" indent="0">
              <a:buNone/>
              <a:defRPr sz="1800" b="1"/>
            </a:lvl3pPr>
            <a:lvl4pPr marL="1367813" indent="0">
              <a:buNone/>
              <a:defRPr sz="1600" b="1"/>
            </a:lvl4pPr>
            <a:lvl5pPr marL="1823757" indent="0">
              <a:buNone/>
              <a:defRPr sz="1600" b="1"/>
            </a:lvl5pPr>
            <a:lvl6pPr marL="2279689" indent="0">
              <a:buNone/>
              <a:defRPr sz="1600" b="1"/>
            </a:lvl6pPr>
            <a:lvl7pPr marL="2735633" indent="0">
              <a:buNone/>
              <a:defRPr sz="1600" b="1"/>
            </a:lvl7pPr>
            <a:lvl8pPr marL="3191562" indent="0">
              <a:buNone/>
              <a:defRPr sz="1600" b="1"/>
            </a:lvl8pPr>
            <a:lvl9pPr marL="364749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2103" y="2361063"/>
            <a:ext cx="4711626" cy="3384644"/>
          </a:xfrm>
        </p:spPr>
        <p:txBody>
          <a:bodyPr/>
          <a:lstStyle>
            <a:lvl1pPr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 sz="2000">
                <a:solidFill>
                  <a:schemeClr val="bg1">
                    <a:lumMod val="65000"/>
                  </a:schemeClr>
                </a:solidFill>
              </a:defRPr>
            </a:lvl2pPr>
            <a:lvl3pPr>
              <a:defRPr sz="1800">
                <a:solidFill>
                  <a:schemeClr val="bg1">
                    <a:lumMod val="65000"/>
                  </a:schemeClr>
                </a:solidFill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5467368" y="1535113"/>
            <a:ext cx="3113942" cy="4210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64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335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4" y="6245258"/>
            <a:ext cx="2130425" cy="473075"/>
          </a:xfrm>
          <a:prstGeom prst="rect">
            <a:avLst/>
          </a:prstGeom>
        </p:spPr>
        <p:txBody>
          <a:bodyPr lIns="91188" tIns="45592" rIns="91188" bIns="45592"/>
          <a:lstStyle>
            <a:lvl1pPr algn="r" defTabSz="911874">
              <a:buSzTx/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 algn="r" defTabSz="911874">
              <a:buSzTx/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 algn="r" defTabSz="911874">
              <a:buSzTx/>
              <a:defRPr/>
            </a:lvl1pPr>
          </a:lstStyle>
          <a:p>
            <a:pPr>
              <a:defRPr/>
            </a:pPr>
            <a:fld id="{8451C162-C67D-438E-AA8C-E0F720924BA6}" type="slidenum">
              <a:rPr 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56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43546" y="2749367"/>
            <a:ext cx="7487000" cy="967617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en-GB" sz="4800" b="1" kern="1200" cap="none" baseline="0" dirty="0">
                <a:solidFill>
                  <a:schemeClr val="bg1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pPr marL="0" marR="0" lvl="0" indent="0" algn="ctr" defTabSz="91174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Title page here</a:t>
            </a:r>
            <a:endParaRPr lang="en-GB" dirty="0"/>
          </a:p>
        </p:txBody>
      </p:sp>
      <p:pic>
        <p:nvPicPr>
          <p:cNvPr id="3" name="Picture 2" descr="Corporate-background-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" y="0"/>
            <a:ext cx="9184081" cy="688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8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592105" y="1309689"/>
            <a:ext cx="7989189" cy="4367781"/>
          </a:xfrm>
        </p:spPr>
        <p:txBody>
          <a:bodyPr/>
          <a:lstStyle>
            <a:lvl1pPr>
              <a:defRPr>
                <a:latin typeface="Myriad Pro" pitchFamily="34" charset="0"/>
              </a:defRPr>
            </a:lvl1pPr>
            <a:lvl2pPr>
              <a:defRPr>
                <a:latin typeface="Myriad Pro" pitchFamily="34" charset="0"/>
              </a:defRPr>
            </a:lvl2pPr>
            <a:lvl3pPr marL="1074779" indent="-352984">
              <a:defRPr sz="1800">
                <a:latin typeface="Myriad Pro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>
                <a:solidFill>
                  <a:srgbClr val="000000"/>
                </a:solidFill>
              </a:rPr>
              <a:t>Folio information here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000000"/>
                </a:solidFill>
              </a:rPr>
              <a:t>Page </a:t>
            </a:r>
            <a:fld id="{817397F4-D26B-4992-9633-C515EEDCC268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74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20"/>
            <a:ext cx="9144000" cy="686764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9752" tIns="46671" rIns="89752" bIns="46671" numCol="1" rtlCol="0" anchor="ctr" anchorCtr="0" compatLnSpc="1">
            <a:prstTxWarp prst="textNoShape">
              <a:avLst/>
            </a:prstTxWarp>
          </a:bodyPr>
          <a:lstStyle/>
          <a:p>
            <a:pPr defTabSz="911874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200">
              <a:solidFill>
                <a:srgbClr val="000000"/>
              </a:solidFill>
            </a:endParaRPr>
          </a:p>
        </p:txBody>
      </p:sp>
      <p:pic>
        <p:nvPicPr>
          <p:cNvPr id="15" name="Picture 14" descr="PP title foote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885680"/>
            <a:ext cx="7810706" cy="9819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435" y="3044827"/>
            <a:ext cx="7772400" cy="1362075"/>
          </a:xfrm>
        </p:spPr>
        <p:txBody>
          <a:bodyPr/>
          <a:lstStyle>
            <a:lvl1pPr algn="l">
              <a:defRPr sz="4800" b="1" cap="none" baseline="0">
                <a:solidFill>
                  <a:srgbClr val="1AB7EA"/>
                </a:solidFill>
                <a:latin typeface="+mn-lt"/>
              </a:defRPr>
            </a:lvl1pPr>
          </a:lstStyle>
          <a:p>
            <a:r>
              <a:rPr lang="en-US" dirty="0" smtClean="0"/>
              <a:t>Presentation title here</a:t>
            </a:r>
            <a:endParaRPr lang="en-GB" dirty="0"/>
          </a:p>
        </p:txBody>
      </p:sp>
      <p:pic>
        <p:nvPicPr>
          <p:cNvPr id="12" name="Picture 11" descr="IB Trilingual 3col Hztl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97249" y="755820"/>
            <a:ext cx="3661646" cy="1102200"/>
          </a:xfrm>
          <a:prstGeom prst="rect">
            <a:avLst/>
          </a:prstGeom>
        </p:spPr>
      </p:pic>
      <p:sp>
        <p:nvSpPr>
          <p:cNvPr id="8" name="Date Placeholder 2"/>
          <p:cNvSpPr>
            <a:spLocks noGrp="1"/>
          </p:cNvSpPr>
          <p:nvPr userDrawn="1">
            <p:ph type="dt" sz="half" idx="2"/>
          </p:nvPr>
        </p:nvSpPr>
        <p:spPr>
          <a:xfrm>
            <a:off x="160345" y="6436490"/>
            <a:ext cx="5287701" cy="327992"/>
          </a:xfrm>
          <a:prstGeom prst="rect">
            <a:avLst/>
          </a:prstGeom>
        </p:spPr>
        <p:txBody>
          <a:bodyPr lIns="91188" tIns="45592" rIns="91188" bIns="45592"/>
          <a:lstStyle>
            <a:lvl1pPr>
              <a:defRPr sz="9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smtClean="0">
                <a:solidFill>
                  <a:srgbClr val="000000"/>
                </a:solidFill>
              </a:rPr>
              <a:t>International Baccalaureate</a:t>
            </a:r>
            <a:r>
              <a:rPr lang="nl-NL" baseline="30000" smtClean="0">
                <a:solidFill>
                  <a:srgbClr val="000000"/>
                </a:solidFill>
              </a:rPr>
              <a:t>®</a:t>
            </a:r>
            <a:r>
              <a:rPr lang="nl-NL" smtClean="0">
                <a:solidFill>
                  <a:srgbClr val="000000"/>
                </a:solidFill>
              </a:rPr>
              <a:t>  ·  Baccalaureate International </a:t>
            </a:r>
            <a:r>
              <a:rPr lang="nl-NL" baseline="30000" smtClean="0">
                <a:solidFill>
                  <a:srgbClr val="000000"/>
                </a:solidFill>
              </a:rPr>
              <a:t>®</a:t>
            </a:r>
            <a:r>
              <a:rPr lang="nl-NL" smtClean="0">
                <a:solidFill>
                  <a:srgbClr val="000000"/>
                </a:solidFill>
              </a:rPr>
              <a:t>  ·  Bachillerato Internacional </a:t>
            </a:r>
            <a:r>
              <a:rPr lang="nl-NL" baseline="30000" smtClean="0">
                <a:solidFill>
                  <a:srgbClr val="000000"/>
                </a:solidFill>
              </a:rPr>
              <a:t>®</a:t>
            </a:r>
            <a:r>
              <a:rPr lang="nl-NL" smtClean="0">
                <a:solidFill>
                  <a:srgbClr val="000000"/>
                </a:solidFill>
              </a:rPr>
              <a:t>   </a:t>
            </a:r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9" name="Picture 8" descr="Corporate slide 0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20"/>
            <a:ext cx="9144000" cy="686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46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244130" y="2387620"/>
            <a:ext cx="7347678" cy="140652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marR="0" indent="0" algn="ctr" defTabSz="9118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GB" sz="4800" b="1" kern="1200" cap="none" baseline="0" noProof="0" dirty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ctr" defTabSz="9118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Sub brand title page here or title here in 2012</a:t>
            </a:r>
            <a:endParaRPr kumimoji="0" lang="en-GB" sz="4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5900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244130" y="2387620"/>
            <a:ext cx="7347678" cy="140652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marR="0" indent="0" algn="ctr" defTabSz="9118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GB" sz="4800" b="1" kern="1200" cap="none" baseline="0" noProof="0" dirty="0">
                <a:solidFill>
                  <a:srgbClr val="1AB7EA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ctr" defTabSz="9118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Sub brand title page here or title here in 2012</a:t>
            </a:r>
            <a:endParaRPr kumimoji="0" lang="en-GB" sz="4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4405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92016" y="1603375"/>
            <a:ext cx="7989277" cy="4114800"/>
          </a:xfrm>
        </p:spPr>
        <p:txBody>
          <a:bodyPr/>
          <a:lstStyle>
            <a:lvl3pPr marL="721902" indent="353035">
              <a:defRPr sz="18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5562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2103" y="1535116"/>
            <a:ext cx="4711626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B8D"/>
                </a:solidFill>
                <a:latin typeface="+mn-lt"/>
              </a:defRPr>
            </a:lvl1pPr>
            <a:lvl2pPr marL="455936" indent="0">
              <a:buNone/>
              <a:defRPr sz="2000" b="1"/>
            </a:lvl2pPr>
            <a:lvl3pPr marL="911874" indent="0">
              <a:buNone/>
              <a:defRPr sz="1800" b="1"/>
            </a:lvl3pPr>
            <a:lvl4pPr marL="1367813" indent="0">
              <a:buNone/>
              <a:defRPr sz="1600" b="1"/>
            </a:lvl4pPr>
            <a:lvl5pPr marL="1823757" indent="0">
              <a:buNone/>
              <a:defRPr sz="1600" b="1"/>
            </a:lvl5pPr>
            <a:lvl6pPr marL="2279689" indent="0">
              <a:buNone/>
              <a:defRPr sz="1600" b="1"/>
            </a:lvl6pPr>
            <a:lvl7pPr marL="2735633" indent="0">
              <a:buNone/>
              <a:defRPr sz="1600" b="1"/>
            </a:lvl7pPr>
            <a:lvl8pPr marL="3191562" indent="0">
              <a:buNone/>
              <a:defRPr sz="1600" b="1"/>
            </a:lvl8pPr>
            <a:lvl9pPr marL="364749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2103" y="2361063"/>
            <a:ext cx="4711626" cy="3384644"/>
          </a:xfrm>
        </p:spPr>
        <p:txBody>
          <a:bodyPr/>
          <a:lstStyle>
            <a:lvl1pPr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 sz="2000">
                <a:solidFill>
                  <a:schemeClr val="bg1">
                    <a:lumMod val="65000"/>
                  </a:schemeClr>
                </a:solidFill>
              </a:defRPr>
            </a:lvl2pPr>
            <a:lvl3pPr>
              <a:defRPr sz="1800">
                <a:solidFill>
                  <a:schemeClr val="bg1">
                    <a:lumMod val="65000"/>
                  </a:schemeClr>
                </a:solidFill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5467368" y="1535113"/>
            <a:ext cx="3113942" cy="4210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89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2103" y="1535116"/>
            <a:ext cx="4711626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B8D"/>
                </a:solidFill>
                <a:latin typeface="+mn-lt"/>
              </a:defRPr>
            </a:lvl1pPr>
            <a:lvl2pPr marL="455936" indent="0">
              <a:buNone/>
              <a:defRPr sz="2000" b="1"/>
            </a:lvl2pPr>
            <a:lvl3pPr marL="911874" indent="0">
              <a:buNone/>
              <a:defRPr sz="1800" b="1"/>
            </a:lvl3pPr>
            <a:lvl4pPr marL="1367813" indent="0">
              <a:buNone/>
              <a:defRPr sz="1600" b="1"/>
            </a:lvl4pPr>
            <a:lvl5pPr marL="1823757" indent="0">
              <a:buNone/>
              <a:defRPr sz="1600" b="1"/>
            </a:lvl5pPr>
            <a:lvl6pPr marL="2279689" indent="0">
              <a:buNone/>
              <a:defRPr sz="1600" b="1"/>
            </a:lvl6pPr>
            <a:lvl7pPr marL="2735633" indent="0">
              <a:buNone/>
              <a:defRPr sz="1600" b="1"/>
            </a:lvl7pPr>
            <a:lvl8pPr marL="3191562" indent="0">
              <a:buNone/>
              <a:defRPr sz="1600" b="1"/>
            </a:lvl8pPr>
            <a:lvl9pPr marL="364749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2103" y="2361063"/>
            <a:ext cx="4711626" cy="3384644"/>
          </a:xfrm>
        </p:spPr>
        <p:txBody>
          <a:bodyPr/>
          <a:lstStyle>
            <a:lvl1pPr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 sz="2000">
                <a:solidFill>
                  <a:schemeClr val="bg1">
                    <a:lumMod val="65000"/>
                  </a:schemeClr>
                </a:solidFill>
              </a:defRPr>
            </a:lvl2pPr>
            <a:lvl3pPr>
              <a:defRPr sz="1800">
                <a:solidFill>
                  <a:schemeClr val="bg1">
                    <a:lumMod val="65000"/>
                  </a:schemeClr>
                </a:solidFill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5467368" y="1535113"/>
            <a:ext cx="3113942" cy="4210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16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12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1" y="6245246"/>
            <a:ext cx="2130425" cy="473075"/>
          </a:xfrm>
          <a:prstGeom prst="rect">
            <a:avLst/>
          </a:prstGeom>
        </p:spPr>
        <p:txBody>
          <a:bodyPr lIns="91188" tIns="45592" rIns="91188" bIns="45592"/>
          <a:lstStyle>
            <a:lvl1pPr algn="r" defTabSz="911874">
              <a:buSzTx/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 algn="r" defTabSz="911874">
              <a:buSzTx/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 algn="r" defTabSz="911874">
              <a:buSzTx/>
              <a:defRPr/>
            </a:lvl1pPr>
          </a:lstStyle>
          <a:p>
            <a:pPr>
              <a:defRPr/>
            </a:pPr>
            <a:fld id="{8451C162-C67D-438E-AA8C-E0F720924BA6}" type="slidenum">
              <a:rPr 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44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43541" y="2749355"/>
            <a:ext cx="7487000" cy="967617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en-GB" sz="4800" b="1" kern="1200" cap="none" baseline="0" dirty="0">
                <a:solidFill>
                  <a:schemeClr val="bg1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pPr marL="0" marR="0" lvl="0" indent="0" algn="ctr" defTabSz="91174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Title page here</a:t>
            </a:r>
            <a:endParaRPr lang="en-GB" dirty="0"/>
          </a:p>
        </p:txBody>
      </p:sp>
      <p:pic>
        <p:nvPicPr>
          <p:cNvPr id="3" name="Picture 2" descr="Corporate-background-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" y="0"/>
            <a:ext cx="9184081" cy="688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96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592103" y="1309689"/>
            <a:ext cx="7989189" cy="4367781"/>
          </a:xfrm>
        </p:spPr>
        <p:txBody>
          <a:bodyPr/>
          <a:lstStyle>
            <a:lvl1pPr>
              <a:defRPr>
                <a:latin typeface="Myriad Pro" pitchFamily="34" charset="0"/>
              </a:defRPr>
            </a:lvl1pPr>
            <a:lvl2pPr>
              <a:defRPr>
                <a:latin typeface="Myriad Pro" pitchFamily="34" charset="0"/>
              </a:defRPr>
            </a:lvl2pPr>
            <a:lvl3pPr marL="1074779" indent="-352984">
              <a:defRPr sz="1800">
                <a:latin typeface="Myriad Pro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>
                <a:solidFill>
                  <a:srgbClr val="000000"/>
                </a:solidFill>
              </a:rPr>
              <a:t>Folio information here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000000"/>
                </a:solidFill>
              </a:rPr>
              <a:t>Page </a:t>
            </a:r>
            <a:fld id="{817397F4-D26B-4992-9633-C515EEDCC268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12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15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4" y="6245286"/>
            <a:ext cx="2130425" cy="473075"/>
          </a:xfrm>
          <a:prstGeom prst="rect">
            <a:avLst/>
          </a:prstGeom>
        </p:spPr>
        <p:txBody>
          <a:bodyPr lIns="91188" tIns="45592" rIns="91188" bIns="45592"/>
          <a:lstStyle>
            <a:lvl1pPr algn="r" defTabSz="911874">
              <a:buSzTx/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 algn="r" defTabSz="911874">
              <a:buSzTx/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 algn="r" defTabSz="911874">
              <a:buSzTx/>
              <a:defRPr/>
            </a:lvl1pPr>
          </a:lstStyle>
          <a:p>
            <a:pPr>
              <a:defRPr/>
            </a:pPr>
            <a:fld id="{8451C162-C67D-438E-AA8C-E0F720924BA6}" type="slidenum">
              <a:rPr 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23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43546" y="2749395"/>
            <a:ext cx="7487000" cy="967617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en-GB" sz="4800" b="1" kern="1200" cap="none" baseline="0" dirty="0">
                <a:solidFill>
                  <a:schemeClr val="bg1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pPr marL="0" marR="0" lvl="0" indent="0" algn="ctr" defTabSz="91174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Title page here</a:t>
            </a:r>
            <a:endParaRPr lang="en-GB" dirty="0"/>
          </a:p>
        </p:txBody>
      </p:sp>
      <p:pic>
        <p:nvPicPr>
          <p:cNvPr id="3" name="Picture 2" descr="Corporate-background-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" y="0"/>
            <a:ext cx="9184081" cy="688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9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592105" y="1309689"/>
            <a:ext cx="7989189" cy="4367781"/>
          </a:xfrm>
        </p:spPr>
        <p:txBody>
          <a:bodyPr/>
          <a:lstStyle>
            <a:lvl1pPr>
              <a:defRPr>
                <a:latin typeface="Myriad Pro" pitchFamily="34" charset="0"/>
              </a:defRPr>
            </a:lvl1pPr>
            <a:lvl2pPr>
              <a:defRPr>
                <a:latin typeface="Myriad Pro" pitchFamily="34" charset="0"/>
              </a:defRPr>
            </a:lvl2pPr>
            <a:lvl3pPr marL="1074779" indent="-352984">
              <a:defRPr sz="1800">
                <a:latin typeface="Myriad Pro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>
                <a:solidFill>
                  <a:srgbClr val="000000"/>
                </a:solidFill>
              </a:rPr>
              <a:t>Folio information here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000000"/>
                </a:solidFill>
              </a:rPr>
              <a:t>Page </a:t>
            </a:r>
            <a:fld id="{817397F4-D26B-4992-9633-C515EEDCC268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12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ags" Target="../tags/tag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tags" Target="../tags/tag3.xml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ags" Target="../tags/tag6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tags" Target="../tags/tag5.xml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ags" Target="../tags/tag8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tags" Target="../tags/tag7.xml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ags" Target="../tags/tag10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tags" Target="../tags/tag9.xml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ags" Target="../tags/tag1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tags" Target="../tags/tag11.xml"/><Relationship Id="rId5" Type="http://schemas.openxmlformats.org/officeDocument/2006/relationships/slideLayout" Target="../slideLayouts/slideLayout5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" y="5738838"/>
            <a:ext cx="9144000" cy="112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3160" name="Rectangle 136"/>
          <p:cNvSpPr>
            <a:spLocks noGrp="1" noChangeArrowheads="1"/>
          </p:cNvSpPr>
          <p:nvPr>
            <p:ph type="title"/>
            <p:custDataLst>
              <p:tags r:id="rId11"/>
            </p:custDataLst>
          </p:nvPr>
        </p:nvSpPr>
        <p:spPr bwMode="auto">
          <a:xfrm>
            <a:off x="592105" y="593725"/>
            <a:ext cx="7989189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513164" name="Rectangle 140"/>
          <p:cNvSpPr>
            <a:spLocks noGrp="1" noChangeArrowheads="1"/>
          </p:cNvSpPr>
          <p:nvPr>
            <p:ph type="body" idx="1"/>
            <p:custDataLst>
              <p:tags r:id="rId12"/>
            </p:custDataLst>
          </p:nvPr>
        </p:nvSpPr>
        <p:spPr bwMode="auto">
          <a:xfrm>
            <a:off x="592105" y="1548245"/>
            <a:ext cx="7989189" cy="4129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 smtClean="0"/>
              <a:t>Lorem</a:t>
            </a:r>
            <a:r>
              <a:rPr lang="en-GB" dirty="0" smtClean="0"/>
              <a:t> </a:t>
            </a:r>
            <a:r>
              <a:rPr lang="en-GB" dirty="0" err="1" smtClean="0"/>
              <a:t>ipsum</a:t>
            </a:r>
            <a:r>
              <a:rPr lang="en-GB" dirty="0" smtClean="0"/>
              <a:t> </a:t>
            </a:r>
            <a:r>
              <a:rPr lang="en-GB" dirty="0" err="1" smtClean="0"/>
              <a:t>dolor</a:t>
            </a:r>
            <a:r>
              <a:rPr lang="en-GB" dirty="0" smtClean="0"/>
              <a:t> sit</a:t>
            </a:r>
          </a:p>
          <a:p>
            <a:pPr lvl="0"/>
            <a:r>
              <a:rPr lang="nl-NL" dirty="0" smtClean="0"/>
              <a:t>Lorem ipsum dolor sit</a:t>
            </a:r>
            <a:endParaRPr lang="en-GB" dirty="0" smtClean="0"/>
          </a:p>
          <a:p>
            <a:pPr lvl="1"/>
            <a:r>
              <a:rPr lang="nl-NL" dirty="0" smtClean="0"/>
              <a:t>Click</a:t>
            </a:r>
          </a:p>
          <a:p>
            <a:pPr lvl="5"/>
            <a:r>
              <a:rPr lang="nl-NL" dirty="0" smtClean="0"/>
              <a:t>Click</a:t>
            </a:r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5933633" y="6356392"/>
            <a:ext cx="1952679" cy="365125"/>
          </a:xfrm>
          <a:prstGeom prst="rect">
            <a:avLst/>
          </a:prstGeom>
        </p:spPr>
        <p:txBody>
          <a:bodyPr vert="horz" lIns="91188" tIns="45592" rIns="91188" bIns="45592" rtlCol="0" anchor="ctr"/>
          <a:lstStyle>
            <a:lvl1pPr algn="ctr">
              <a:defRPr sz="1100">
                <a:solidFill>
                  <a:schemeClr val="tx1"/>
                </a:solidFill>
                <a:latin typeface="Myriad Pro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dirty="0" smtClean="0">
                <a:solidFill>
                  <a:srgbClr val="000000"/>
                </a:solidFill>
              </a:rPr>
              <a:t>Folio information here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1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7886344" y="6356392"/>
            <a:ext cx="800493" cy="365125"/>
          </a:xfrm>
          <a:prstGeom prst="rect">
            <a:avLst/>
          </a:prstGeom>
        </p:spPr>
        <p:txBody>
          <a:bodyPr vert="horz" lIns="91188" tIns="45592" rIns="91188" bIns="45592" rtlCol="0" anchor="ctr"/>
          <a:lstStyle>
            <a:lvl1pPr algn="r">
              <a:defRPr sz="1100">
                <a:solidFill>
                  <a:schemeClr val="tx1"/>
                </a:solidFill>
                <a:latin typeface="Myriad Pro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mtClean="0">
                <a:solidFill>
                  <a:srgbClr val="000000"/>
                </a:solidFill>
              </a:rPr>
              <a:t>Page </a:t>
            </a:r>
            <a:fld id="{817397F4-D26B-4992-9633-C515EEDCC268}" type="slidenum">
              <a:rPr lang="en-GB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508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1AB7EA"/>
          </a:solidFill>
          <a:latin typeface="Arial Black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Book Antiqu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Book Antiqu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Book Antiqu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Book Antiqua" pitchFamily="18" charset="0"/>
        </a:defRPr>
      </a:lvl5pPr>
      <a:lvl6pPr marL="455936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Book Antiqua" pitchFamily="18" charset="0"/>
        </a:defRPr>
      </a:lvl6pPr>
      <a:lvl7pPr marL="911874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Book Antiqua" pitchFamily="18" charset="0"/>
        </a:defRPr>
      </a:lvl7pPr>
      <a:lvl8pPr marL="1367813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Book Antiqua" pitchFamily="18" charset="0"/>
        </a:defRPr>
      </a:lvl8pPr>
      <a:lvl9pPr marL="1823757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Book Antiqua" pitchFamily="18" charset="0"/>
        </a:defRPr>
      </a:lvl9pPr>
    </p:titleStyle>
    <p:bodyStyle>
      <a:lvl1pPr marL="354617" indent="-354617" algn="l" rtl="0" eaLnBrk="1" fontAlgn="base" hangingPunct="1">
        <a:spcBef>
          <a:spcPts val="0"/>
        </a:spcBef>
        <a:spcAft>
          <a:spcPct val="0"/>
        </a:spcAft>
        <a:buClr>
          <a:srgbClr val="004B8D"/>
        </a:buClr>
        <a:buFont typeface="Arial" pitchFamily="34" charset="0"/>
        <a:buChar char="•"/>
        <a:defRPr sz="2600">
          <a:solidFill>
            <a:srgbClr val="004B8D"/>
          </a:solidFill>
          <a:latin typeface="+mn-lt"/>
          <a:ea typeface="+mn-ea"/>
          <a:cs typeface="+mn-cs"/>
        </a:defRPr>
      </a:lvl1pPr>
      <a:lvl2pPr marL="718011" indent="-359005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rgbClr val="004B8D"/>
        </a:buClr>
        <a:buFont typeface="Arial" pitchFamily="34" charset="0"/>
        <a:buChar char="•"/>
        <a:defRPr lang="nl-NL" sz="2200" dirty="0" smtClean="0">
          <a:solidFill>
            <a:srgbClr val="004B8D"/>
          </a:solidFill>
          <a:latin typeface="+mn-lt"/>
        </a:defRPr>
      </a:lvl2pPr>
      <a:lvl3pPr marL="2271773" indent="11085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B1F65"/>
        </a:buClr>
        <a:buFont typeface="Arial" pitchFamily="34" charset="0"/>
        <a:buChar char="•"/>
        <a:defRPr sz="1600">
          <a:solidFill>
            <a:srgbClr val="004B8D"/>
          </a:solidFill>
          <a:latin typeface="Arial" pitchFamily="34" charset="0"/>
          <a:cs typeface="Arial" pitchFamily="34" charset="0"/>
        </a:defRPr>
      </a:lvl3pPr>
      <a:lvl4pPr marL="2396836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B1F65"/>
        </a:buClr>
        <a:defRPr sz="1600">
          <a:solidFill>
            <a:schemeClr val="tx1"/>
          </a:solidFill>
          <a:latin typeface="+mj-lt"/>
        </a:defRPr>
      </a:lvl4pPr>
      <a:lvl5pPr marL="2510824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j-lt"/>
        </a:defRPr>
      </a:lvl5pPr>
      <a:lvl6pPr marL="1077017" indent="-359005" algn="l" rtl="0" eaLnBrk="1" fontAlgn="base" hangingPunct="1">
        <a:lnSpc>
          <a:spcPct val="100000"/>
        </a:lnSpc>
        <a:spcBef>
          <a:spcPct val="0"/>
        </a:spcBef>
        <a:spcAft>
          <a:spcPts val="0"/>
        </a:spcAft>
        <a:buClr>
          <a:srgbClr val="004B8D"/>
        </a:buClr>
        <a:buSzPct val="100000"/>
        <a:buFont typeface="Arial" pitchFamily="34" charset="0"/>
        <a:buChar char="•"/>
        <a:defRPr lang="en-GB" sz="1800" dirty="0" smtClean="0">
          <a:solidFill>
            <a:srgbClr val="004B8D"/>
          </a:solidFill>
          <a:latin typeface="+mn-lt"/>
        </a:defRPr>
      </a:lvl6pPr>
      <a:lvl7pPr marL="3422696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j-lt"/>
        </a:defRPr>
      </a:lvl7pPr>
      <a:lvl8pPr marL="3878633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j-lt"/>
        </a:defRPr>
      </a:lvl8pPr>
      <a:lvl9pPr marL="4334573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j-lt"/>
        </a:defRPr>
      </a:lvl9pPr>
    </p:bodyStyle>
    <p:otherStyle>
      <a:defPPr>
        <a:defRPr lang="en-US"/>
      </a:defPPr>
      <a:lvl1pPr marL="0" algn="l" defTabSz="9118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936" algn="l" defTabSz="9118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1874" algn="l" defTabSz="9118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813" algn="l" defTabSz="9118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3757" algn="l" defTabSz="9118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9689" algn="l" defTabSz="9118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5633" algn="l" defTabSz="9118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1562" algn="l" defTabSz="9118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7498" algn="l" defTabSz="9118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" y="5738834"/>
            <a:ext cx="9144000" cy="112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3160" name="Rectangle 136"/>
          <p:cNvSpPr>
            <a:spLocks noGrp="1" noChangeArrowheads="1"/>
          </p:cNvSpPr>
          <p:nvPr>
            <p:ph type="title"/>
            <p:custDataLst>
              <p:tags r:id="rId11"/>
            </p:custDataLst>
          </p:nvPr>
        </p:nvSpPr>
        <p:spPr bwMode="auto">
          <a:xfrm>
            <a:off x="592105" y="593725"/>
            <a:ext cx="7989189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513164" name="Rectangle 140"/>
          <p:cNvSpPr>
            <a:spLocks noGrp="1" noChangeArrowheads="1"/>
          </p:cNvSpPr>
          <p:nvPr>
            <p:ph type="body" idx="1"/>
            <p:custDataLst>
              <p:tags r:id="rId12"/>
            </p:custDataLst>
          </p:nvPr>
        </p:nvSpPr>
        <p:spPr bwMode="auto">
          <a:xfrm>
            <a:off x="592105" y="1548245"/>
            <a:ext cx="7989189" cy="4129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 smtClean="0"/>
              <a:t>Lorem</a:t>
            </a:r>
            <a:r>
              <a:rPr lang="en-GB" dirty="0" smtClean="0"/>
              <a:t> </a:t>
            </a:r>
            <a:r>
              <a:rPr lang="en-GB" dirty="0" err="1" smtClean="0"/>
              <a:t>ipsum</a:t>
            </a:r>
            <a:r>
              <a:rPr lang="en-GB" dirty="0" smtClean="0"/>
              <a:t> </a:t>
            </a:r>
            <a:r>
              <a:rPr lang="en-GB" dirty="0" err="1" smtClean="0"/>
              <a:t>dolor</a:t>
            </a:r>
            <a:r>
              <a:rPr lang="en-GB" dirty="0" smtClean="0"/>
              <a:t> sit</a:t>
            </a:r>
          </a:p>
          <a:p>
            <a:pPr lvl="0"/>
            <a:r>
              <a:rPr lang="nl-NL" dirty="0" smtClean="0"/>
              <a:t>Lorem ipsum dolor sit</a:t>
            </a:r>
            <a:endParaRPr lang="en-GB" dirty="0" smtClean="0"/>
          </a:p>
          <a:p>
            <a:pPr lvl="1"/>
            <a:r>
              <a:rPr lang="nl-NL" dirty="0" smtClean="0"/>
              <a:t>Click</a:t>
            </a:r>
          </a:p>
          <a:p>
            <a:pPr lvl="5"/>
            <a:r>
              <a:rPr lang="nl-NL" dirty="0" smtClean="0"/>
              <a:t>Click</a:t>
            </a:r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5933633" y="6356388"/>
            <a:ext cx="1952679" cy="365125"/>
          </a:xfrm>
          <a:prstGeom prst="rect">
            <a:avLst/>
          </a:prstGeom>
        </p:spPr>
        <p:txBody>
          <a:bodyPr vert="horz" lIns="91188" tIns="45592" rIns="91188" bIns="45592" rtlCol="0" anchor="ctr"/>
          <a:lstStyle>
            <a:lvl1pPr algn="ctr">
              <a:defRPr sz="1100">
                <a:solidFill>
                  <a:schemeClr val="tx1"/>
                </a:solidFill>
                <a:latin typeface="Myriad Pro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dirty="0" smtClean="0">
                <a:solidFill>
                  <a:srgbClr val="000000"/>
                </a:solidFill>
              </a:rPr>
              <a:t>Folio information here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1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7886342" y="6356388"/>
            <a:ext cx="800493" cy="365125"/>
          </a:xfrm>
          <a:prstGeom prst="rect">
            <a:avLst/>
          </a:prstGeom>
        </p:spPr>
        <p:txBody>
          <a:bodyPr vert="horz" lIns="91188" tIns="45592" rIns="91188" bIns="45592" rtlCol="0" anchor="ctr"/>
          <a:lstStyle>
            <a:lvl1pPr algn="r">
              <a:defRPr sz="1100">
                <a:solidFill>
                  <a:schemeClr val="tx1"/>
                </a:solidFill>
                <a:latin typeface="Myriad Pro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mtClean="0">
                <a:solidFill>
                  <a:srgbClr val="000000"/>
                </a:solidFill>
              </a:rPr>
              <a:t>Page </a:t>
            </a:r>
            <a:fld id="{817397F4-D26B-4992-9633-C515EEDCC268}" type="slidenum">
              <a:rPr lang="en-GB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30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1AB7EA"/>
          </a:solidFill>
          <a:latin typeface="Arial Black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Book Antiqu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Book Antiqu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Book Antiqu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Book Antiqua" pitchFamily="18" charset="0"/>
        </a:defRPr>
      </a:lvl5pPr>
      <a:lvl6pPr marL="455936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Book Antiqua" pitchFamily="18" charset="0"/>
        </a:defRPr>
      </a:lvl6pPr>
      <a:lvl7pPr marL="911874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Book Antiqua" pitchFamily="18" charset="0"/>
        </a:defRPr>
      </a:lvl7pPr>
      <a:lvl8pPr marL="1367813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Book Antiqua" pitchFamily="18" charset="0"/>
        </a:defRPr>
      </a:lvl8pPr>
      <a:lvl9pPr marL="1823757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Book Antiqua" pitchFamily="18" charset="0"/>
        </a:defRPr>
      </a:lvl9pPr>
    </p:titleStyle>
    <p:bodyStyle>
      <a:lvl1pPr marL="354617" indent="-354617" algn="l" rtl="0" eaLnBrk="1" fontAlgn="base" hangingPunct="1">
        <a:spcBef>
          <a:spcPts val="0"/>
        </a:spcBef>
        <a:spcAft>
          <a:spcPct val="0"/>
        </a:spcAft>
        <a:buClr>
          <a:srgbClr val="004B8D"/>
        </a:buClr>
        <a:buFont typeface="Arial" pitchFamily="34" charset="0"/>
        <a:buChar char="•"/>
        <a:defRPr sz="2600">
          <a:solidFill>
            <a:srgbClr val="004B8D"/>
          </a:solidFill>
          <a:latin typeface="+mn-lt"/>
          <a:ea typeface="+mn-ea"/>
          <a:cs typeface="+mn-cs"/>
        </a:defRPr>
      </a:lvl1pPr>
      <a:lvl2pPr marL="718011" indent="-359005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rgbClr val="004B8D"/>
        </a:buClr>
        <a:buFont typeface="Arial" pitchFamily="34" charset="0"/>
        <a:buChar char="•"/>
        <a:defRPr lang="nl-NL" sz="2200" dirty="0" smtClean="0">
          <a:solidFill>
            <a:srgbClr val="004B8D"/>
          </a:solidFill>
          <a:latin typeface="+mn-lt"/>
        </a:defRPr>
      </a:lvl2pPr>
      <a:lvl3pPr marL="2271773" indent="11085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B1F65"/>
        </a:buClr>
        <a:buFont typeface="Arial" pitchFamily="34" charset="0"/>
        <a:buChar char="•"/>
        <a:defRPr sz="1600">
          <a:solidFill>
            <a:srgbClr val="004B8D"/>
          </a:solidFill>
          <a:latin typeface="Arial" pitchFamily="34" charset="0"/>
          <a:cs typeface="Arial" pitchFamily="34" charset="0"/>
        </a:defRPr>
      </a:lvl3pPr>
      <a:lvl4pPr marL="2396836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B1F65"/>
        </a:buClr>
        <a:defRPr sz="1600">
          <a:solidFill>
            <a:schemeClr val="tx1"/>
          </a:solidFill>
          <a:latin typeface="+mj-lt"/>
        </a:defRPr>
      </a:lvl4pPr>
      <a:lvl5pPr marL="2510824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j-lt"/>
        </a:defRPr>
      </a:lvl5pPr>
      <a:lvl6pPr marL="1077017" indent="-359005" algn="l" rtl="0" eaLnBrk="1" fontAlgn="base" hangingPunct="1">
        <a:lnSpc>
          <a:spcPct val="100000"/>
        </a:lnSpc>
        <a:spcBef>
          <a:spcPct val="0"/>
        </a:spcBef>
        <a:spcAft>
          <a:spcPts val="0"/>
        </a:spcAft>
        <a:buClr>
          <a:srgbClr val="004B8D"/>
        </a:buClr>
        <a:buSzPct val="100000"/>
        <a:buFont typeface="Arial" pitchFamily="34" charset="0"/>
        <a:buChar char="•"/>
        <a:defRPr lang="en-GB" sz="1800" dirty="0" smtClean="0">
          <a:solidFill>
            <a:srgbClr val="004B8D"/>
          </a:solidFill>
          <a:latin typeface="+mn-lt"/>
        </a:defRPr>
      </a:lvl6pPr>
      <a:lvl7pPr marL="3422696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j-lt"/>
        </a:defRPr>
      </a:lvl7pPr>
      <a:lvl8pPr marL="3878633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j-lt"/>
        </a:defRPr>
      </a:lvl8pPr>
      <a:lvl9pPr marL="4334573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j-lt"/>
        </a:defRPr>
      </a:lvl9pPr>
    </p:bodyStyle>
    <p:otherStyle>
      <a:defPPr>
        <a:defRPr lang="en-US"/>
      </a:defPPr>
      <a:lvl1pPr marL="0" algn="l" defTabSz="9118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936" algn="l" defTabSz="9118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1874" algn="l" defTabSz="9118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813" algn="l" defTabSz="9118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3757" algn="l" defTabSz="9118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9689" algn="l" defTabSz="9118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5633" algn="l" defTabSz="9118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1562" algn="l" defTabSz="9118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7498" algn="l" defTabSz="9118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" y="5738828"/>
            <a:ext cx="9144000" cy="112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3160" name="Rectangle 136"/>
          <p:cNvSpPr>
            <a:spLocks noGrp="1" noChangeArrowheads="1"/>
          </p:cNvSpPr>
          <p:nvPr>
            <p:ph type="title"/>
            <p:custDataLst>
              <p:tags r:id="rId11"/>
            </p:custDataLst>
          </p:nvPr>
        </p:nvSpPr>
        <p:spPr bwMode="auto">
          <a:xfrm>
            <a:off x="592105" y="593725"/>
            <a:ext cx="7989189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513164" name="Rectangle 140"/>
          <p:cNvSpPr>
            <a:spLocks noGrp="1" noChangeArrowheads="1"/>
          </p:cNvSpPr>
          <p:nvPr>
            <p:ph type="body" idx="1"/>
            <p:custDataLst>
              <p:tags r:id="rId12"/>
            </p:custDataLst>
          </p:nvPr>
        </p:nvSpPr>
        <p:spPr bwMode="auto">
          <a:xfrm>
            <a:off x="592105" y="1548245"/>
            <a:ext cx="7989189" cy="4129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 smtClean="0"/>
              <a:t>Lorem</a:t>
            </a:r>
            <a:r>
              <a:rPr lang="en-GB" dirty="0" smtClean="0"/>
              <a:t> </a:t>
            </a:r>
            <a:r>
              <a:rPr lang="en-GB" dirty="0" err="1" smtClean="0"/>
              <a:t>ipsum</a:t>
            </a:r>
            <a:r>
              <a:rPr lang="en-GB" dirty="0" smtClean="0"/>
              <a:t> </a:t>
            </a:r>
            <a:r>
              <a:rPr lang="en-GB" dirty="0" err="1" smtClean="0"/>
              <a:t>dolor</a:t>
            </a:r>
            <a:r>
              <a:rPr lang="en-GB" dirty="0" smtClean="0"/>
              <a:t> sit</a:t>
            </a:r>
          </a:p>
          <a:p>
            <a:pPr lvl="0"/>
            <a:r>
              <a:rPr lang="nl-NL" dirty="0" smtClean="0"/>
              <a:t>Lorem ipsum dolor sit</a:t>
            </a:r>
            <a:endParaRPr lang="en-GB" dirty="0" smtClean="0"/>
          </a:p>
          <a:p>
            <a:pPr lvl="1"/>
            <a:r>
              <a:rPr lang="nl-NL" dirty="0" smtClean="0"/>
              <a:t>Click</a:t>
            </a:r>
          </a:p>
          <a:p>
            <a:pPr lvl="5"/>
            <a:r>
              <a:rPr lang="nl-NL" dirty="0" smtClean="0"/>
              <a:t>Click</a:t>
            </a:r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5933633" y="6356382"/>
            <a:ext cx="1952679" cy="365125"/>
          </a:xfrm>
          <a:prstGeom prst="rect">
            <a:avLst/>
          </a:prstGeom>
        </p:spPr>
        <p:txBody>
          <a:bodyPr vert="horz" lIns="91188" tIns="45592" rIns="91188" bIns="45592" rtlCol="0" anchor="ctr"/>
          <a:lstStyle>
            <a:lvl1pPr algn="ctr">
              <a:defRPr sz="1100">
                <a:solidFill>
                  <a:schemeClr val="tx1"/>
                </a:solidFill>
                <a:latin typeface="Myriad Pro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dirty="0" smtClean="0">
                <a:solidFill>
                  <a:srgbClr val="000000"/>
                </a:solidFill>
              </a:rPr>
              <a:t>Folio information here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1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7886339" y="6356382"/>
            <a:ext cx="800493" cy="365125"/>
          </a:xfrm>
          <a:prstGeom prst="rect">
            <a:avLst/>
          </a:prstGeom>
        </p:spPr>
        <p:txBody>
          <a:bodyPr vert="horz" lIns="91188" tIns="45592" rIns="91188" bIns="45592" rtlCol="0" anchor="ctr"/>
          <a:lstStyle>
            <a:lvl1pPr algn="r">
              <a:defRPr sz="1100">
                <a:solidFill>
                  <a:schemeClr val="tx1"/>
                </a:solidFill>
                <a:latin typeface="Myriad Pro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mtClean="0">
                <a:solidFill>
                  <a:srgbClr val="000000"/>
                </a:solidFill>
              </a:rPr>
              <a:t>Page </a:t>
            </a:r>
            <a:fld id="{817397F4-D26B-4992-9633-C515EEDCC268}" type="slidenum">
              <a:rPr lang="en-GB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514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1AB7EA"/>
          </a:solidFill>
          <a:latin typeface="Arial Black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Book Antiqu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Book Antiqu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Book Antiqu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Book Antiqua" pitchFamily="18" charset="0"/>
        </a:defRPr>
      </a:lvl5pPr>
      <a:lvl6pPr marL="455936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Book Antiqua" pitchFamily="18" charset="0"/>
        </a:defRPr>
      </a:lvl6pPr>
      <a:lvl7pPr marL="911874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Book Antiqua" pitchFamily="18" charset="0"/>
        </a:defRPr>
      </a:lvl7pPr>
      <a:lvl8pPr marL="1367813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Book Antiqua" pitchFamily="18" charset="0"/>
        </a:defRPr>
      </a:lvl8pPr>
      <a:lvl9pPr marL="1823757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Book Antiqua" pitchFamily="18" charset="0"/>
        </a:defRPr>
      </a:lvl9pPr>
    </p:titleStyle>
    <p:bodyStyle>
      <a:lvl1pPr marL="354617" indent="-354617" algn="l" rtl="0" eaLnBrk="1" fontAlgn="base" hangingPunct="1">
        <a:spcBef>
          <a:spcPts val="0"/>
        </a:spcBef>
        <a:spcAft>
          <a:spcPct val="0"/>
        </a:spcAft>
        <a:buClr>
          <a:srgbClr val="004B8D"/>
        </a:buClr>
        <a:buFont typeface="Arial" pitchFamily="34" charset="0"/>
        <a:buChar char="•"/>
        <a:defRPr sz="2600">
          <a:solidFill>
            <a:srgbClr val="004B8D"/>
          </a:solidFill>
          <a:latin typeface="+mn-lt"/>
          <a:ea typeface="+mn-ea"/>
          <a:cs typeface="+mn-cs"/>
        </a:defRPr>
      </a:lvl1pPr>
      <a:lvl2pPr marL="718011" indent="-359005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rgbClr val="004B8D"/>
        </a:buClr>
        <a:buFont typeface="Arial" pitchFamily="34" charset="0"/>
        <a:buChar char="•"/>
        <a:defRPr lang="nl-NL" sz="2200" dirty="0" smtClean="0">
          <a:solidFill>
            <a:srgbClr val="004B8D"/>
          </a:solidFill>
          <a:latin typeface="+mn-lt"/>
        </a:defRPr>
      </a:lvl2pPr>
      <a:lvl3pPr marL="2271773" indent="11085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B1F65"/>
        </a:buClr>
        <a:buFont typeface="Arial" pitchFamily="34" charset="0"/>
        <a:buChar char="•"/>
        <a:defRPr sz="1600">
          <a:solidFill>
            <a:srgbClr val="004B8D"/>
          </a:solidFill>
          <a:latin typeface="Arial" pitchFamily="34" charset="0"/>
          <a:cs typeface="Arial" pitchFamily="34" charset="0"/>
        </a:defRPr>
      </a:lvl3pPr>
      <a:lvl4pPr marL="2396836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B1F65"/>
        </a:buClr>
        <a:defRPr sz="1600">
          <a:solidFill>
            <a:schemeClr val="tx1"/>
          </a:solidFill>
          <a:latin typeface="+mj-lt"/>
        </a:defRPr>
      </a:lvl4pPr>
      <a:lvl5pPr marL="2510824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j-lt"/>
        </a:defRPr>
      </a:lvl5pPr>
      <a:lvl6pPr marL="1077017" indent="-359005" algn="l" rtl="0" eaLnBrk="1" fontAlgn="base" hangingPunct="1">
        <a:lnSpc>
          <a:spcPct val="100000"/>
        </a:lnSpc>
        <a:spcBef>
          <a:spcPct val="0"/>
        </a:spcBef>
        <a:spcAft>
          <a:spcPts val="0"/>
        </a:spcAft>
        <a:buClr>
          <a:srgbClr val="004B8D"/>
        </a:buClr>
        <a:buSzPct val="100000"/>
        <a:buFont typeface="Arial" pitchFamily="34" charset="0"/>
        <a:buChar char="•"/>
        <a:defRPr lang="en-GB" sz="1800" dirty="0" smtClean="0">
          <a:solidFill>
            <a:srgbClr val="004B8D"/>
          </a:solidFill>
          <a:latin typeface="+mn-lt"/>
        </a:defRPr>
      </a:lvl6pPr>
      <a:lvl7pPr marL="3422696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j-lt"/>
        </a:defRPr>
      </a:lvl7pPr>
      <a:lvl8pPr marL="3878633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j-lt"/>
        </a:defRPr>
      </a:lvl8pPr>
      <a:lvl9pPr marL="4334573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j-lt"/>
        </a:defRPr>
      </a:lvl9pPr>
    </p:bodyStyle>
    <p:otherStyle>
      <a:defPPr>
        <a:defRPr lang="en-US"/>
      </a:defPPr>
      <a:lvl1pPr marL="0" algn="l" defTabSz="9118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936" algn="l" defTabSz="9118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1874" algn="l" defTabSz="9118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813" algn="l" defTabSz="9118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3757" algn="l" defTabSz="9118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9689" algn="l" defTabSz="9118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5633" algn="l" defTabSz="9118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1562" algn="l" defTabSz="9118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7498" algn="l" defTabSz="9118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" y="5738820"/>
            <a:ext cx="9144000" cy="112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3160" name="Rectangle 136"/>
          <p:cNvSpPr>
            <a:spLocks noGrp="1" noChangeArrowheads="1"/>
          </p:cNvSpPr>
          <p:nvPr>
            <p:ph type="title"/>
            <p:custDataLst>
              <p:tags r:id="rId11"/>
            </p:custDataLst>
          </p:nvPr>
        </p:nvSpPr>
        <p:spPr bwMode="auto">
          <a:xfrm>
            <a:off x="592105" y="593725"/>
            <a:ext cx="7989189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513164" name="Rectangle 140"/>
          <p:cNvSpPr>
            <a:spLocks noGrp="1" noChangeArrowheads="1"/>
          </p:cNvSpPr>
          <p:nvPr>
            <p:ph type="body" idx="1"/>
            <p:custDataLst>
              <p:tags r:id="rId12"/>
            </p:custDataLst>
          </p:nvPr>
        </p:nvSpPr>
        <p:spPr bwMode="auto">
          <a:xfrm>
            <a:off x="592105" y="1548245"/>
            <a:ext cx="7989189" cy="4129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 smtClean="0"/>
              <a:t>Lorem</a:t>
            </a:r>
            <a:r>
              <a:rPr lang="en-GB" dirty="0" smtClean="0"/>
              <a:t> </a:t>
            </a:r>
            <a:r>
              <a:rPr lang="en-GB" dirty="0" err="1" smtClean="0"/>
              <a:t>ipsum</a:t>
            </a:r>
            <a:r>
              <a:rPr lang="en-GB" dirty="0" smtClean="0"/>
              <a:t> </a:t>
            </a:r>
            <a:r>
              <a:rPr lang="en-GB" dirty="0" err="1" smtClean="0"/>
              <a:t>dolor</a:t>
            </a:r>
            <a:r>
              <a:rPr lang="en-GB" dirty="0" smtClean="0"/>
              <a:t> sit</a:t>
            </a:r>
          </a:p>
          <a:p>
            <a:pPr lvl="0"/>
            <a:r>
              <a:rPr lang="nl-NL" dirty="0" smtClean="0"/>
              <a:t>Lorem ipsum dolor sit</a:t>
            </a:r>
            <a:endParaRPr lang="en-GB" dirty="0" smtClean="0"/>
          </a:p>
          <a:p>
            <a:pPr lvl="1"/>
            <a:r>
              <a:rPr lang="nl-NL" dirty="0" smtClean="0"/>
              <a:t>Click</a:t>
            </a:r>
          </a:p>
          <a:p>
            <a:pPr lvl="5"/>
            <a:r>
              <a:rPr lang="nl-NL" dirty="0" smtClean="0"/>
              <a:t>Click</a:t>
            </a:r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5933633" y="6356374"/>
            <a:ext cx="1952679" cy="365125"/>
          </a:xfrm>
          <a:prstGeom prst="rect">
            <a:avLst/>
          </a:prstGeom>
        </p:spPr>
        <p:txBody>
          <a:bodyPr vert="horz" lIns="91188" tIns="45592" rIns="91188" bIns="45592" rtlCol="0" anchor="ctr"/>
          <a:lstStyle>
            <a:lvl1pPr algn="ctr">
              <a:defRPr sz="1100">
                <a:solidFill>
                  <a:schemeClr val="tx1"/>
                </a:solidFill>
                <a:latin typeface="Myriad Pro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dirty="0" smtClean="0">
                <a:solidFill>
                  <a:srgbClr val="000000"/>
                </a:solidFill>
              </a:rPr>
              <a:t>Folio information here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1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7886335" y="6356374"/>
            <a:ext cx="800493" cy="365125"/>
          </a:xfrm>
          <a:prstGeom prst="rect">
            <a:avLst/>
          </a:prstGeom>
        </p:spPr>
        <p:txBody>
          <a:bodyPr vert="horz" lIns="91188" tIns="45592" rIns="91188" bIns="45592" rtlCol="0" anchor="ctr"/>
          <a:lstStyle>
            <a:lvl1pPr algn="r">
              <a:defRPr sz="1100">
                <a:solidFill>
                  <a:schemeClr val="tx1"/>
                </a:solidFill>
                <a:latin typeface="Myriad Pro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mtClean="0">
                <a:solidFill>
                  <a:srgbClr val="000000"/>
                </a:solidFill>
              </a:rPr>
              <a:t>Page </a:t>
            </a:r>
            <a:fld id="{817397F4-D26B-4992-9633-C515EEDCC268}" type="slidenum">
              <a:rPr lang="en-GB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489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1AB7EA"/>
          </a:solidFill>
          <a:latin typeface="Arial Black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Book Antiqu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Book Antiqu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Book Antiqu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Book Antiqua" pitchFamily="18" charset="0"/>
        </a:defRPr>
      </a:lvl5pPr>
      <a:lvl6pPr marL="455936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Book Antiqua" pitchFamily="18" charset="0"/>
        </a:defRPr>
      </a:lvl6pPr>
      <a:lvl7pPr marL="911874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Book Antiqua" pitchFamily="18" charset="0"/>
        </a:defRPr>
      </a:lvl7pPr>
      <a:lvl8pPr marL="1367813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Book Antiqua" pitchFamily="18" charset="0"/>
        </a:defRPr>
      </a:lvl8pPr>
      <a:lvl9pPr marL="1823757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Book Antiqua" pitchFamily="18" charset="0"/>
        </a:defRPr>
      </a:lvl9pPr>
    </p:titleStyle>
    <p:bodyStyle>
      <a:lvl1pPr marL="354617" indent="-354617" algn="l" rtl="0" eaLnBrk="1" fontAlgn="base" hangingPunct="1">
        <a:spcBef>
          <a:spcPts val="0"/>
        </a:spcBef>
        <a:spcAft>
          <a:spcPct val="0"/>
        </a:spcAft>
        <a:buClr>
          <a:srgbClr val="004B8D"/>
        </a:buClr>
        <a:buFont typeface="Arial" pitchFamily="34" charset="0"/>
        <a:buChar char="•"/>
        <a:defRPr sz="2600">
          <a:solidFill>
            <a:srgbClr val="004B8D"/>
          </a:solidFill>
          <a:latin typeface="+mn-lt"/>
          <a:ea typeface="+mn-ea"/>
          <a:cs typeface="+mn-cs"/>
        </a:defRPr>
      </a:lvl1pPr>
      <a:lvl2pPr marL="718011" indent="-359005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rgbClr val="004B8D"/>
        </a:buClr>
        <a:buFont typeface="Arial" pitchFamily="34" charset="0"/>
        <a:buChar char="•"/>
        <a:defRPr lang="nl-NL" sz="2200" dirty="0" smtClean="0">
          <a:solidFill>
            <a:srgbClr val="004B8D"/>
          </a:solidFill>
          <a:latin typeface="+mn-lt"/>
        </a:defRPr>
      </a:lvl2pPr>
      <a:lvl3pPr marL="2271773" indent="11085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B1F65"/>
        </a:buClr>
        <a:buFont typeface="Arial" pitchFamily="34" charset="0"/>
        <a:buChar char="•"/>
        <a:defRPr sz="1600">
          <a:solidFill>
            <a:srgbClr val="004B8D"/>
          </a:solidFill>
          <a:latin typeface="Arial" pitchFamily="34" charset="0"/>
          <a:cs typeface="Arial" pitchFamily="34" charset="0"/>
        </a:defRPr>
      </a:lvl3pPr>
      <a:lvl4pPr marL="2396836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B1F65"/>
        </a:buClr>
        <a:defRPr sz="1600">
          <a:solidFill>
            <a:schemeClr val="tx1"/>
          </a:solidFill>
          <a:latin typeface="+mj-lt"/>
        </a:defRPr>
      </a:lvl4pPr>
      <a:lvl5pPr marL="2510824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j-lt"/>
        </a:defRPr>
      </a:lvl5pPr>
      <a:lvl6pPr marL="1077017" indent="-359005" algn="l" rtl="0" eaLnBrk="1" fontAlgn="base" hangingPunct="1">
        <a:lnSpc>
          <a:spcPct val="100000"/>
        </a:lnSpc>
        <a:spcBef>
          <a:spcPct val="0"/>
        </a:spcBef>
        <a:spcAft>
          <a:spcPts val="0"/>
        </a:spcAft>
        <a:buClr>
          <a:srgbClr val="004B8D"/>
        </a:buClr>
        <a:buSzPct val="100000"/>
        <a:buFont typeface="Arial" pitchFamily="34" charset="0"/>
        <a:buChar char="•"/>
        <a:defRPr lang="en-GB" sz="1800" dirty="0" smtClean="0">
          <a:solidFill>
            <a:srgbClr val="004B8D"/>
          </a:solidFill>
          <a:latin typeface="+mn-lt"/>
        </a:defRPr>
      </a:lvl6pPr>
      <a:lvl7pPr marL="3422696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j-lt"/>
        </a:defRPr>
      </a:lvl7pPr>
      <a:lvl8pPr marL="3878633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j-lt"/>
        </a:defRPr>
      </a:lvl8pPr>
      <a:lvl9pPr marL="4334573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j-lt"/>
        </a:defRPr>
      </a:lvl9pPr>
    </p:bodyStyle>
    <p:otherStyle>
      <a:defPPr>
        <a:defRPr lang="en-US"/>
      </a:defPPr>
      <a:lvl1pPr marL="0" algn="l" defTabSz="9118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936" algn="l" defTabSz="9118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1874" algn="l" defTabSz="9118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813" algn="l" defTabSz="9118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3757" algn="l" defTabSz="9118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9689" algn="l" defTabSz="9118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5633" algn="l" defTabSz="9118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1562" algn="l" defTabSz="9118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7498" algn="l" defTabSz="9118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" y="5738810"/>
            <a:ext cx="9144000" cy="112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3160" name="Rectangle 136"/>
          <p:cNvSpPr>
            <a:spLocks noGrp="1" noChangeArrowheads="1"/>
          </p:cNvSpPr>
          <p:nvPr>
            <p:ph type="title"/>
            <p:custDataLst>
              <p:tags r:id="rId11"/>
            </p:custDataLst>
          </p:nvPr>
        </p:nvSpPr>
        <p:spPr bwMode="auto">
          <a:xfrm>
            <a:off x="592105" y="593725"/>
            <a:ext cx="7989189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513164" name="Rectangle 140"/>
          <p:cNvSpPr>
            <a:spLocks noGrp="1" noChangeArrowheads="1"/>
          </p:cNvSpPr>
          <p:nvPr>
            <p:ph type="body" idx="1"/>
            <p:custDataLst>
              <p:tags r:id="rId12"/>
            </p:custDataLst>
          </p:nvPr>
        </p:nvSpPr>
        <p:spPr bwMode="auto">
          <a:xfrm>
            <a:off x="592105" y="1548245"/>
            <a:ext cx="7989189" cy="4129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 smtClean="0"/>
              <a:t>Lorem</a:t>
            </a:r>
            <a:r>
              <a:rPr lang="en-GB" dirty="0" smtClean="0"/>
              <a:t> </a:t>
            </a:r>
            <a:r>
              <a:rPr lang="en-GB" dirty="0" err="1" smtClean="0"/>
              <a:t>ipsum</a:t>
            </a:r>
            <a:r>
              <a:rPr lang="en-GB" dirty="0" smtClean="0"/>
              <a:t> </a:t>
            </a:r>
            <a:r>
              <a:rPr lang="en-GB" dirty="0" err="1" smtClean="0"/>
              <a:t>dolor</a:t>
            </a:r>
            <a:r>
              <a:rPr lang="en-GB" dirty="0" smtClean="0"/>
              <a:t> sit</a:t>
            </a:r>
          </a:p>
          <a:p>
            <a:pPr lvl="0"/>
            <a:r>
              <a:rPr lang="nl-NL" dirty="0" smtClean="0"/>
              <a:t>Lorem ipsum dolor sit</a:t>
            </a:r>
            <a:endParaRPr lang="en-GB" dirty="0" smtClean="0"/>
          </a:p>
          <a:p>
            <a:pPr lvl="1"/>
            <a:r>
              <a:rPr lang="nl-NL" dirty="0" smtClean="0"/>
              <a:t>Click</a:t>
            </a:r>
          </a:p>
          <a:p>
            <a:pPr lvl="5"/>
            <a:r>
              <a:rPr lang="nl-NL" dirty="0" smtClean="0"/>
              <a:t>Click</a:t>
            </a:r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5933633" y="6356364"/>
            <a:ext cx="1952679" cy="365125"/>
          </a:xfrm>
          <a:prstGeom prst="rect">
            <a:avLst/>
          </a:prstGeom>
        </p:spPr>
        <p:txBody>
          <a:bodyPr vert="horz" lIns="91188" tIns="45592" rIns="91188" bIns="45592" rtlCol="0" anchor="ctr"/>
          <a:lstStyle>
            <a:lvl1pPr algn="ctr">
              <a:defRPr sz="1100">
                <a:solidFill>
                  <a:schemeClr val="tx1"/>
                </a:solidFill>
                <a:latin typeface="Myriad Pro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dirty="0" smtClean="0">
                <a:solidFill>
                  <a:srgbClr val="000000"/>
                </a:solidFill>
              </a:rPr>
              <a:t>Folio information here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1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7886330" y="6356364"/>
            <a:ext cx="800493" cy="365125"/>
          </a:xfrm>
          <a:prstGeom prst="rect">
            <a:avLst/>
          </a:prstGeom>
        </p:spPr>
        <p:txBody>
          <a:bodyPr vert="horz" lIns="91188" tIns="45592" rIns="91188" bIns="45592" rtlCol="0" anchor="ctr"/>
          <a:lstStyle>
            <a:lvl1pPr algn="r">
              <a:defRPr sz="1100">
                <a:solidFill>
                  <a:schemeClr val="tx1"/>
                </a:solidFill>
                <a:latin typeface="Myriad Pro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mtClean="0">
                <a:solidFill>
                  <a:srgbClr val="000000"/>
                </a:solidFill>
              </a:rPr>
              <a:t>Page </a:t>
            </a:r>
            <a:fld id="{817397F4-D26B-4992-9633-C515EEDCC268}" type="slidenum">
              <a:rPr lang="en-GB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261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1AB7EA"/>
          </a:solidFill>
          <a:latin typeface="Arial Black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Book Antiqu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Book Antiqu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Book Antiqu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Book Antiqua" pitchFamily="18" charset="0"/>
        </a:defRPr>
      </a:lvl5pPr>
      <a:lvl6pPr marL="455936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Book Antiqua" pitchFamily="18" charset="0"/>
        </a:defRPr>
      </a:lvl6pPr>
      <a:lvl7pPr marL="911874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Book Antiqua" pitchFamily="18" charset="0"/>
        </a:defRPr>
      </a:lvl7pPr>
      <a:lvl8pPr marL="1367813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Book Antiqua" pitchFamily="18" charset="0"/>
        </a:defRPr>
      </a:lvl8pPr>
      <a:lvl9pPr marL="1823757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Book Antiqua" pitchFamily="18" charset="0"/>
        </a:defRPr>
      </a:lvl9pPr>
    </p:titleStyle>
    <p:bodyStyle>
      <a:lvl1pPr marL="354617" indent="-354617" algn="l" rtl="0" eaLnBrk="1" fontAlgn="base" hangingPunct="1">
        <a:spcBef>
          <a:spcPts val="0"/>
        </a:spcBef>
        <a:spcAft>
          <a:spcPct val="0"/>
        </a:spcAft>
        <a:buClr>
          <a:srgbClr val="004B8D"/>
        </a:buClr>
        <a:buFont typeface="Arial" pitchFamily="34" charset="0"/>
        <a:buChar char="•"/>
        <a:defRPr sz="2600">
          <a:solidFill>
            <a:srgbClr val="004B8D"/>
          </a:solidFill>
          <a:latin typeface="+mn-lt"/>
          <a:ea typeface="+mn-ea"/>
          <a:cs typeface="+mn-cs"/>
        </a:defRPr>
      </a:lvl1pPr>
      <a:lvl2pPr marL="718011" indent="-359005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rgbClr val="004B8D"/>
        </a:buClr>
        <a:buFont typeface="Arial" pitchFamily="34" charset="0"/>
        <a:buChar char="•"/>
        <a:defRPr lang="nl-NL" sz="2200" dirty="0" smtClean="0">
          <a:solidFill>
            <a:srgbClr val="004B8D"/>
          </a:solidFill>
          <a:latin typeface="+mn-lt"/>
        </a:defRPr>
      </a:lvl2pPr>
      <a:lvl3pPr marL="2271773" indent="11085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B1F65"/>
        </a:buClr>
        <a:buFont typeface="Arial" pitchFamily="34" charset="0"/>
        <a:buChar char="•"/>
        <a:defRPr sz="1600">
          <a:solidFill>
            <a:srgbClr val="004B8D"/>
          </a:solidFill>
          <a:latin typeface="Arial" pitchFamily="34" charset="0"/>
          <a:cs typeface="Arial" pitchFamily="34" charset="0"/>
        </a:defRPr>
      </a:lvl3pPr>
      <a:lvl4pPr marL="2396836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B1F65"/>
        </a:buClr>
        <a:defRPr sz="1600">
          <a:solidFill>
            <a:schemeClr val="tx1"/>
          </a:solidFill>
          <a:latin typeface="+mj-lt"/>
        </a:defRPr>
      </a:lvl4pPr>
      <a:lvl5pPr marL="2510824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j-lt"/>
        </a:defRPr>
      </a:lvl5pPr>
      <a:lvl6pPr marL="1077017" indent="-359005" algn="l" rtl="0" eaLnBrk="1" fontAlgn="base" hangingPunct="1">
        <a:lnSpc>
          <a:spcPct val="100000"/>
        </a:lnSpc>
        <a:spcBef>
          <a:spcPct val="0"/>
        </a:spcBef>
        <a:spcAft>
          <a:spcPts val="0"/>
        </a:spcAft>
        <a:buClr>
          <a:srgbClr val="004B8D"/>
        </a:buClr>
        <a:buSzPct val="100000"/>
        <a:buFont typeface="Arial" pitchFamily="34" charset="0"/>
        <a:buChar char="•"/>
        <a:defRPr lang="en-GB" sz="1800" dirty="0" smtClean="0">
          <a:solidFill>
            <a:srgbClr val="004B8D"/>
          </a:solidFill>
          <a:latin typeface="+mn-lt"/>
        </a:defRPr>
      </a:lvl6pPr>
      <a:lvl7pPr marL="3422696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j-lt"/>
        </a:defRPr>
      </a:lvl7pPr>
      <a:lvl8pPr marL="3878633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j-lt"/>
        </a:defRPr>
      </a:lvl8pPr>
      <a:lvl9pPr marL="4334573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j-lt"/>
        </a:defRPr>
      </a:lvl9pPr>
    </p:bodyStyle>
    <p:otherStyle>
      <a:defPPr>
        <a:defRPr lang="en-US"/>
      </a:defPPr>
      <a:lvl1pPr marL="0" algn="l" defTabSz="9118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936" algn="l" defTabSz="9118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1874" algn="l" defTabSz="9118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813" algn="l" defTabSz="9118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3757" algn="l" defTabSz="9118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9689" algn="l" defTabSz="9118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5633" algn="l" defTabSz="9118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1562" algn="l" defTabSz="9118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7498" algn="l" defTabSz="9118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" y="5738798"/>
            <a:ext cx="9144000" cy="112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3160" name="Rectangle 136"/>
          <p:cNvSpPr>
            <a:spLocks noGrp="1" noChangeArrowheads="1"/>
          </p:cNvSpPr>
          <p:nvPr>
            <p:ph type="title"/>
            <p:custDataLst>
              <p:tags r:id="rId11"/>
            </p:custDataLst>
          </p:nvPr>
        </p:nvSpPr>
        <p:spPr bwMode="auto">
          <a:xfrm>
            <a:off x="592104" y="593725"/>
            <a:ext cx="7989189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513164" name="Rectangle 140"/>
          <p:cNvSpPr>
            <a:spLocks noGrp="1" noChangeArrowheads="1"/>
          </p:cNvSpPr>
          <p:nvPr>
            <p:ph type="body" idx="1"/>
            <p:custDataLst>
              <p:tags r:id="rId12"/>
            </p:custDataLst>
          </p:nvPr>
        </p:nvSpPr>
        <p:spPr bwMode="auto">
          <a:xfrm>
            <a:off x="592103" y="1548245"/>
            <a:ext cx="7989189" cy="4129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 smtClean="0"/>
              <a:t>Lorem</a:t>
            </a:r>
            <a:r>
              <a:rPr lang="en-GB" dirty="0" smtClean="0"/>
              <a:t> </a:t>
            </a:r>
            <a:r>
              <a:rPr lang="en-GB" dirty="0" err="1" smtClean="0"/>
              <a:t>ipsum</a:t>
            </a:r>
            <a:r>
              <a:rPr lang="en-GB" dirty="0" smtClean="0"/>
              <a:t> </a:t>
            </a:r>
            <a:r>
              <a:rPr lang="en-GB" dirty="0" err="1" smtClean="0"/>
              <a:t>dolor</a:t>
            </a:r>
            <a:r>
              <a:rPr lang="en-GB" dirty="0" smtClean="0"/>
              <a:t> sit</a:t>
            </a:r>
          </a:p>
          <a:p>
            <a:pPr lvl="0"/>
            <a:r>
              <a:rPr lang="nl-NL" dirty="0" smtClean="0"/>
              <a:t>Lorem ipsum dolor sit</a:t>
            </a:r>
            <a:endParaRPr lang="en-GB" dirty="0" smtClean="0"/>
          </a:p>
          <a:p>
            <a:pPr lvl="1"/>
            <a:r>
              <a:rPr lang="nl-NL" dirty="0" smtClean="0"/>
              <a:t>Click</a:t>
            </a:r>
          </a:p>
          <a:p>
            <a:pPr lvl="5"/>
            <a:r>
              <a:rPr lang="nl-NL" dirty="0" smtClean="0"/>
              <a:t>Click</a:t>
            </a:r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5933627" y="6356352"/>
            <a:ext cx="1952679" cy="365125"/>
          </a:xfrm>
          <a:prstGeom prst="rect">
            <a:avLst/>
          </a:prstGeom>
        </p:spPr>
        <p:txBody>
          <a:bodyPr vert="horz" lIns="91188" tIns="45592" rIns="91188" bIns="45592" rtlCol="0" anchor="ctr"/>
          <a:lstStyle>
            <a:lvl1pPr algn="ctr">
              <a:defRPr sz="1100">
                <a:solidFill>
                  <a:schemeClr val="tx1"/>
                </a:solidFill>
                <a:latin typeface="Myriad Pro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dirty="0" smtClean="0">
                <a:solidFill>
                  <a:srgbClr val="000000"/>
                </a:solidFill>
              </a:rPr>
              <a:t>Folio information here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1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7886324" y="6356352"/>
            <a:ext cx="800493" cy="365125"/>
          </a:xfrm>
          <a:prstGeom prst="rect">
            <a:avLst/>
          </a:prstGeom>
        </p:spPr>
        <p:txBody>
          <a:bodyPr vert="horz" lIns="91188" tIns="45592" rIns="91188" bIns="45592" rtlCol="0" anchor="ctr"/>
          <a:lstStyle>
            <a:lvl1pPr algn="r">
              <a:defRPr sz="1100">
                <a:solidFill>
                  <a:schemeClr val="tx1"/>
                </a:solidFill>
                <a:latin typeface="Myriad Pro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mtClean="0">
                <a:solidFill>
                  <a:srgbClr val="000000"/>
                </a:solidFill>
              </a:rPr>
              <a:t>Page </a:t>
            </a:r>
            <a:fld id="{817397F4-D26B-4992-9633-C515EEDCC268}" type="slidenum">
              <a:rPr lang="en-GB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976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1AB7EA"/>
          </a:solidFill>
          <a:latin typeface="Arial Black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Book Antiqu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Book Antiqu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Book Antiqu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Book Antiqua" pitchFamily="18" charset="0"/>
        </a:defRPr>
      </a:lvl5pPr>
      <a:lvl6pPr marL="455936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Book Antiqua" pitchFamily="18" charset="0"/>
        </a:defRPr>
      </a:lvl6pPr>
      <a:lvl7pPr marL="911874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Book Antiqua" pitchFamily="18" charset="0"/>
        </a:defRPr>
      </a:lvl7pPr>
      <a:lvl8pPr marL="1367813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Book Antiqua" pitchFamily="18" charset="0"/>
        </a:defRPr>
      </a:lvl8pPr>
      <a:lvl9pPr marL="1823757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Book Antiqua" pitchFamily="18" charset="0"/>
        </a:defRPr>
      </a:lvl9pPr>
    </p:titleStyle>
    <p:bodyStyle>
      <a:lvl1pPr marL="354617" indent="-354617" algn="l" rtl="0" eaLnBrk="1" fontAlgn="base" hangingPunct="1">
        <a:spcBef>
          <a:spcPts val="0"/>
        </a:spcBef>
        <a:spcAft>
          <a:spcPct val="0"/>
        </a:spcAft>
        <a:buClr>
          <a:srgbClr val="004B8D"/>
        </a:buClr>
        <a:buFont typeface="Arial" pitchFamily="34" charset="0"/>
        <a:buChar char="•"/>
        <a:defRPr sz="2600">
          <a:solidFill>
            <a:srgbClr val="004B8D"/>
          </a:solidFill>
          <a:latin typeface="+mn-lt"/>
          <a:ea typeface="+mn-ea"/>
          <a:cs typeface="+mn-cs"/>
        </a:defRPr>
      </a:lvl1pPr>
      <a:lvl2pPr marL="718011" indent="-359005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rgbClr val="004B8D"/>
        </a:buClr>
        <a:buFont typeface="Arial" pitchFamily="34" charset="0"/>
        <a:buChar char="•"/>
        <a:defRPr lang="nl-NL" sz="2200" dirty="0" smtClean="0">
          <a:solidFill>
            <a:srgbClr val="004B8D"/>
          </a:solidFill>
          <a:latin typeface="+mn-lt"/>
        </a:defRPr>
      </a:lvl2pPr>
      <a:lvl3pPr marL="2271773" indent="11085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B1F65"/>
        </a:buClr>
        <a:buFont typeface="Arial" pitchFamily="34" charset="0"/>
        <a:buChar char="•"/>
        <a:defRPr sz="1600">
          <a:solidFill>
            <a:srgbClr val="004B8D"/>
          </a:solidFill>
          <a:latin typeface="Arial" pitchFamily="34" charset="0"/>
          <a:cs typeface="Arial" pitchFamily="34" charset="0"/>
        </a:defRPr>
      </a:lvl3pPr>
      <a:lvl4pPr marL="2396836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B1F65"/>
        </a:buClr>
        <a:defRPr sz="1600">
          <a:solidFill>
            <a:schemeClr val="tx1"/>
          </a:solidFill>
          <a:latin typeface="+mj-lt"/>
        </a:defRPr>
      </a:lvl4pPr>
      <a:lvl5pPr marL="2510824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j-lt"/>
        </a:defRPr>
      </a:lvl5pPr>
      <a:lvl6pPr marL="1077017" indent="-359005" algn="l" rtl="0" eaLnBrk="1" fontAlgn="base" hangingPunct="1">
        <a:lnSpc>
          <a:spcPct val="100000"/>
        </a:lnSpc>
        <a:spcBef>
          <a:spcPct val="0"/>
        </a:spcBef>
        <a:spcAft>
          <a:spcPts val="0"/>
        </a:spcAft>
        <a:buClr>
          <a:srgbClr val="004B8D"/>
        </a:buClr>
        <a:buSzPct val="100000"/>
        <a:buFont typeface="Arial" pitchFamily="34" charset="0"/>
        <a:buChar char="•"/>
        <a:defRPr lang="en-GB" sz="1800" dirty="0" smtClean="0">
          <a:solidFill>
            <a:srgbClr val="004B8D"/>
          </a:solidFill>
          <a:latin typeface="+mn-lt"/>
        </a:defRPr>
      </a:lvl6pPr>
      <a:lvl7pPr marL="3422696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j-lt"/>
        </a:defRPr>
      </a:lvl7pPr>
      <a:lvl8pPr marL="3878633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j-lt"/>
        </a:defRPr>
      </a:lvl8pPr>
      <a:lvl9pPr marL="4334573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j-lt"/>
        </a:defRPr>
      </a:lvl9pPr>
    </p:bodyStyle>
    <p:otherStyle>
      <a:defPPr>
        <a:defRPr lang="en-US"/>
      </a:defPPr>
      <a:lvl1pPr marL="0" algn="l" defTabSz="9118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936" algn="l" defTabSz="9118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1874" algn="l" defTabSz="9118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813" algn="l" defTabSz="9118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3757" algn="l" defTabSz="9118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9689" algn="l" defTabSz="9118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5633" algn="l" defTabSz="9118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1562" algn="l" defTabSz="9118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7498" algn="l" defTabSz="9118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024877" y="2490171"/>
            <a:ext cx="7071868" cy="2572896"/>
          </a:xfrm>
        </p:spPr>
        <p:txBody>
          <a:bodyPr/>
          <a:lstStyle/>
          <a:p>
            <a:pPr marL="0" indent="0" algn="ctr">
              <a:buClrTx/>
              <a:buNone/>
              <a:tabLst>
                <a:tab pos="0" algn="l"/>
                <a:tab pos="104487" algn="l"/>
                <a:tab pos="552509" algn="l"/>
                <a:tab pos="1000529" algn="l"/>
                <a:tab pos="1448552" algn="l"/>
                <a:tab pos="1896574" algn="l"/>
                <a:tab pos="2344595" algn="l"/>
                <a:tab pos="2792618" algn="l"/>
                <a:tab pos="3240632" algn="l"/>
                <a:tab pos="3688661" algn="l"/>
                <a:tab pos="4136682" algn="l"/>
                <a:tab pos="4584703" algn="l"/>
                <a:tab pos="5032725" algn="l"/>
                <a:tab pos="5480750" algn="l"/>
                <a:tab pos="5928770" algn="l"/>
                <a:tab pos="6376788" algn="l"/>
                <a:tab pos="6824814" algn="l"/>
                <a:tab pos="7272830" algn="l"/>
                <a:tab pos="7720855" algn="l"/>
                <a:tab pos="8168879" algn="l"/>
                <a:tab pos="8616901" algn="l"/>
              </a:tabLst>
            </a:pPr>
            <a:r>
              <a:rPr lang="en-GB" altLang="en-US" sz="6000" dirty="0"/>
              <a:t>The Computer Science Project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1311" y="612640"/>
            <a:ext cx="7685532" cy="1015404"/>
          </a:xfrm>
          <a:prstGeom prst="rect">
            <a:avLst/>
          </a:prstGeom>
          <a:noFill/>
        </p:spPr>
        <p:txBody>
          <a:bodyPr wrap="square" lIns="91188" tIns="45592" rIns="91188" bIns="45592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4487" algn="l"/>
                <a:tab pos="552509" algn="l"/>
                <a:tab pos="1000529" algn="l"/>
                <a:tab pos="1448552" algn="l"/>
                <a:tab pos="1896574" algn="l"/>
                <a:tab pos="2344595" algn="l"/>
                <a:tab pos="2792618" algn="l"/>
                <a:tab pos="3240632" algn="l"/>
                <a:tab pos="3688661" algn="l"/>
                <a:tab pos="4136682" algn="l"/>
                <a:tab pos="4584703" algn="l"/>
                <a:tab pos="5032725" algn="l"/>
                <a:tab pos="5480750" algn="l"/>
                <a:tab pos="5928770" algn="l"/>
                <a:tab pos="6376788" algn="l"/>
                <a:tab pos="6824814" algn="l"/>
                <a:tab pos="7272830" algn="l"/>
                <a:tab pos="7720855" algn="l"/>
                <a:tab pos="8168879" algn="l"/>
                <a:tab pos="8616901" algn="l"/>
              </a:tabLst>
            </a:pPr>
            <a:r>
              <a:rPr lang="en-GB" altLang="en-US" sz="6000" dirty="0">
                <a:solidFill>
                  <a:srgbClr val="004B8D"/>
                </a:solidFill>
              </a:rPr>
              <a:t>Internal Assessment </a:t>
            </a:r>
          </a:p>
        </p:txBody>
      </p:sp>
    </p:spTree>
    <p:extLst>
      <p:ext uri="{BB962C8B-B14F-4D97-AF65-F5344CB8AC3E}">
        <p14:creationId xmlns:p14="http://schemas.microsoft.com/office/powerpoint/2010/main" val="103578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989189" cy="715963"/>
          </a:xfrm>
        </p:spPr>
        <p:txBody>
          <a:bodyPr/>
          <a:lstStyle/>
          <a:p>
            <a:pPr algn="ctr">
              <a:spcBef>
                <a:spcPts val="2999"/>
              </a:spcBef>
            </a:pPr>
            <a:r>
              <a:rPr lang="es-ES" altLang="en-US" sz="4000" b="0" dirty="0" err="1">
                <a:solidFill>
                  <a:srgbClr val="0070C0"/>
                </a:solidFill>
              </a:rPr>
              <a:t>Criterion</a:t>
            </a:r>
            <a:r>
              <a:rPr lang="es-ES" altLang="en-US" sz="4000" b="0" dirty="0">
                <a:solidFill>
                  <a:srgbClr val="0070C0"/>
                </a:solidFill>
              </a:rPr>
              <a:t> 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" y="1550371"/>
            <a:ext cx="8893908" cy="3969895"/>
          </a:xfrm>
        </p:spPr>
        <p:txBody>
          <a:bodyPr/>
          <a:lstStyle/>
          <a:p>
            <a:pPr marL="1481796" lvl="1" indent="-569922">
              <a:tabLst>
                <a:tab pos="338786" algn="l"/>
                <a:tab pos="443272" algn="l"/>
                <a:tab pos="891295" algn="l"/>
                <a:tab pos="1339315" algn="l"/>
                <a:tab pos="1787338" algn="l"/>
                <a:tab pos="2235361" algn="l"/>
                <a:tab pos="2683383" algn="l"/>
                <a:tab pos="3131403" algn="l"/>
                <a:tab pos="3579428" algn="l"/>
                <a:tab pos="4027445" algn="l"/>
                <a:tab pos="4475470" algn="l"/>
                <a:tab pos="4923490" algn="l"/>
                <a:tab pos="5371513" algn="l"/>
                <a:tab pos="5819533" algn="l"/>
                <a:tab pos="6267557" algn="l"/>
                <a:tab pos="6715576" algn="l"/>
                <a:tab pos="7163603" algn="l"/>
                <a:tab pos="7611622" algn="l"/>
                <a:tab pos="8059645" algn="l"/>
                <a:tab pos="8507664" algn="l"/>
                <a:tab pos="8955684" algn="l"/>
              </a:tabLst>
            </a:pPr>
            <a:r>
              <a:rPr lang="en-GB" altLang="en-US" sz="3600" dirty="0"/>
              <a:t>video shows that product functions well</a:t>
            </a:r>
            <a:endParaRPr lang="en-GB" altLang="en-US" sz="2000" dirty="0"/>
          </a:p>
          <a:p>
            <a:pPr marL="911874" lvl="1" indent="0">
              <a:buNone/>
              <a:tabLst>
                <a:tab pos="338786" algn="l"/>
                <a:tab pos="443272" algn="l"/>
                <a:tab pos="891295" algn="l"/>
                <a:tab pos="1339315" algn="l"/>
                <a:tab pos="1787338" algn="l"/>
                <a:tab pos="2235361" algn="l"/>
                <a:tab pos="2683383" algn="l"/>
                <a:tab pos="3131403" algn="l"/>
                <a:tab pos="3579428" algn="l"/>
                <a:tab pos="4027445" algn="l"/>
                <a:tab pos="4475470" algn="l"/>
                <a:tab pos="4923490" algn="l"/>
                <a:tab pos="5371513" algn="l"/>
                <a:tab pos="5819533" algn="l"/>
                <a:tab pos="6267557" algn="l"/>
                <a:tab pos="6715576" algn="l"/>
                <a:tab pos="7163603" algn="l"/>
                <a:tab pos="7611622" algn="l"/>
                <a:tab pos="8059645" algn="l"/>
                <a:tab pos="8507664" algn="l"/>
                <a:tab pos="8955684" algn="l"/>
              </a:tabLst>
            </a:pPr>
            <a:r>
              <a:rPr lang="en-GB" altLang="en-US" sz="2000" dirty="0"/>
              <a:t>          - all success criteria from A are tested</a:t>
            </a:r>
          </a:p>
          <a:p>
            <a:pPr marL="911874" lvl="1" indent="0">
              <a:buNone/>
              <a:tabLst>
                <a:tab pos="338786" algn="l"/>
                <a:tab pos="443272" algn="l"/>
                <a:tab pos="891295" algn="l"/>
                <a:tab pos="1339315" algn="l"/>
                <a:tab pos="1787338" algn="l"/>
                <a:tab pos="2235361" algn="l"/>
                <a:tab pos="2683383" algn="l"/>
                <a:tab pos="3131403" algn="l"/>
                <a:tab pos="3579428" algn="l"/>
                <a:tab pos="4027445" algn="l"/>
                <a:tab pos="4475470" algn="l"/>
                <a:tab pos="4923490" algn="l"/>
                <a:tab pos="5371513" algn="l"/>
                <a:tab pos="5819533" algn="l"/>
                <a:tab pos="6267557" algn="l"/>
                <a:tab pos="6715576" algn="l"/>
                <a:tab pos="7163603" algn="l"/>
                <a:tab pos="7611622" algn="l"/>
                <a:tab pos="8059645" algn="l"/>
                <a:tab pos="8507664" algn="l"/>
                <a:tab pos="8955684" algn="l"/>
              </a:tabLst>
            </a:pPr>
            <a:r>
              <a:rPr lang="en-GB" altLang="en-US" sz="2000" dirty="0"/>
              <a:t>          - includes evidence of permanent changes</a:t>
            </a:r>
          </a:p>
          <a:p>
            <a:pPr marL="1481796" lvl="1" indent="-569922">
              <a:tabLst>
                <a:tab pos="338786" algn="l"/>
                <a:tab pos="443272" algn="l"/>
                <a:tab pos="891295" algn="l"/>
                <a:tab pos="1339315" algn="l"/>
                <a:tab pos="1787338" algn="l"/>
                <a:tab pos="2235361" algn="l"/>
                <a:tab pos="2683383" algn="l"/>
                <a:tab pos="3131403" algn="l"/>
                <a:tab pos="3579428" algn="l"/>
                <a:tab pos="4027445" algn="l"/>
                <a:tab pos="4475470" algn="l"/>
                <a:tab pos="4923490" algn="l"/>
                <a:tab pos="5371513" algn="l"/>
                <a:tab pos="5819533" algn="l"/>
                <a:tab pos="6267557" algn="l"/>
                <a:tab pos="6715576" algn="l"/>
                <a:tab pos="7163603" algn="l"/>
                <a:tab pos="7611622" algn="l"/>
                <a:tab pos="8059645" algn="l"/>
                <a:tab pos="8507664" algn="l"/>
                <a:tab pos="8955684" algn="l"/>
              </a:tabLst>
            </a:pPr>
            <a:r>
              <a:rPr lang="en-GB" altLang="en-US" sz="3600" dirty="0"/>
              <a:t>extensibility and modification of product straightforward</a:t>
            </a:r>
          </a:p>
          <a:p>
            <a:pPr marL="911874" lvl="1" indent="0">
              <a:buNone/>
              <a:tabLst>
                <a:tab pos="338786" algn="l"/>
                <a:tab pos="443272" algn="l"/>
                <a:tab pos="891295" algn="l"/>
                <a:tab pos="1339315" algn="l"/>
                <a:tab pos="1787338" algn="l"/>
                <a:tab pos="2235361" algn="l"/>
                <a:tab pos="2683383" algn="l"/>
                <a:tab pos="3131403" algn="l"/>
                <a:tab pos="3579428" algn="l"/>
                <a:tab pos="4027445" algn="l"/>
                <a:tab pos="4475470" algn="l"/>
                <a:tab pos="4923490" algn="l"/>
                <a:tab pos="5371513" algn="l"/>
                <a:tab pos="5819533" algn="l"/>
                <a:tab pos="6267557" algn="l"/>
                <a:tab pos="6715576" algn="l"/>
                <a:tab pos="7163603" algn="l"/>
                <a:tab pos="7611622" algn="l"/>
                <a:tab pos="8059645" algn="l"/>
                <a:tab pos="8507664" algn="l"/>
                <a:tab pos="8955684" algn="l"/>
              </a:tabLst>
            </a:pPr>
            <a:r>
              <a:rPr lang="en-GB" altLang="en-US" sz="2000" dirty="0"/>
              <a:t>          - reasonable design stage</a:t>
            </a:r>
          </a:p>
          <a:p>
            <a:pPr marL="911874" lvl="1" indent="0">
              <a:buNone/>
              <a:tabLst>
                <a:tab pos="338786" algn="l"/>
                <a:tab pos="443272" algn="l"/>
                <a:tab pos="891295" algn="l"/>
                <a:tab pos="1339315" algn="l"/>
                <a:tab pos="1787338" algn="l"/>
                <a:tab pos="2235361" algn="l"/>
                <a:tab pos="2683383" algn="l"/>
                <a:tab pos="3131403" algn="l"/>
                <a:tab pos="3579428" algn="l"/>
                <a:tab pos="4027445" algn="l"/>
                <a:tab pos="4475470" algn="l"/>
                <a:tab pos="4923490" algn="l"/>
                <a:tab pos="5371513" algn="l"/>
                <a:tab pos="5819533" algn="l"/>
                <a:tab pos="6267557" algn="l"/>
                <a:tab pos="6715576" algn="l"/>
                <a:tab pos="7163603" algn="l"/>
                <a:tab pos="7611622" algn="l"/>
                <a:tab pos="8059645" algn="l"/>
                <a:tab pos="8507664" algn="l"/>
                <a:tab pos="8955684" algn="l"/>
              </a:tabLst>
            </a:pPr>
            <a:r>
              <a:rPr lang="en-GB" altLang="en-US" sz="2000" dirty="0"/>
              <a:t>          - documented code in an accessible appendix (text file)</a:t>
            </a:r>
          </a:p>
          <a:p>
            <a:pPr marL="911874" lvl="1" indent="0">
              <a:buNone/>
              <a:tabLst>
                <a:tab pos="338786" algn="l"/>
                <a:tab pos="443272" algn="l"/>
                <a:tab pos="891295" algn="l"/>
                <a:tab pos="1339315" algn="l"/>
                <a:tab pos="1787338" algn="l"/>
                <a:tab pos="2235361" algn="l"/>
                <a:tab pos="2683383" algn="l"/>
                <a:tab pos="3131403" algn="l"/>
                <a:tab pos="3579428" algn="l"/>
                <a:tab pos="4027445" algn="l"/>
                <a:tab pos="4475470" algn="l"/>
                <a:tab pos="4923490" algn="l"/>
                <a:tab pos="5371513" algn="l"/>
                <a:tab pos="5819533" algn="l"/>
                <a:tab pos="6267557" algn="l"/>
                <a:tab pos="6715576" algn="l"/>
                <a:tab pos="7163603" algn="l"/>
                <a:tab pos="7611622" algn="l"/>
                <a:tab pos="8059645" algn="l"/>
                <a:tab pos="8507664" algn="l"/>
                <a:tab pos="8955684" algn="l"/>
              </a:tabLst>
            </a:pPr>
            <a:endParaRPr lang="en-GB" altLang="en-US" sz="2000" dirty="0"/>
          </a:p>
          <a:p>
            <a:pPr marL="911874" lvl="1" indent="0">
              <a:buNone/>
              <a:tabLst>
                <a:tab pos="338786" algn="l"/>
                <a:tab pos="443272" algn="l"/>
                <a:tab pos="891295" algn="l"/>
                <a:tab pos="1339315" algn="l"/>
                <a:tab pos="1787338" algn="l"/>
                <a:tab pos="2235361" algn="l"/>
                <a:tab pos="2683383" algn="l"/>
                <a:tab pos="3131403" algn="l"/>
                <a:tab pos="3579428" algn="l"/>
                <a:tab pos="4027445" algn="l"/>
                <a:tab pos="4475470" algn="l"/>
                <a:tab pos="4923490" algn="l"/>
                <a:tab pos="5371513" algn="l"/>
                <a:tab pos="5819533" algn="l"/>
                <a:tab pos="6267557" algn="l"/>
                <a:tab pos="6715576" algn="l"/>
                <a:tab pos="7163603" algn="l"/>
                <a:tab pos="7611622" algn="l"/>
                <a:tab pos="8059645" algn="l"/>
                <a:tab pos="8507664" algn="l"/>
                <a:tab pos="8955684" algn="l"/>
              </a:tabLst>
            </a:pPr>
            <a:r>
              <a:rPr lang="en-GB" altLang="en-US" sz="2000" dirty="0"/>
              <a:t>          (Screen-O-Matic.com)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18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989189" cy="715963"/>
          </a:xfrm>
        </p:spPr>
        <p:txBody>
          <a:bodyPr/>
          <a:lstStyle/>
          <a:p>
            <a:pPr algn="ctr">
              <a:spcBef>
                <a:spcPts val="2999"/>
              </a:spcBef>
            </a:pPr>
            <a:r>
              <a:rPr lang="es-ES" altLang="en-US" sz="4000" b="0" dirty="0" err="1">
                <a:solidFill>
                  <a:srgbClr val="0070C0"/>
                </a:solidFill>
              </a:rPr>
              <a:t>Criterion</a:t>
            </a:r>
            <a:r>
              <a:rPr lang="es-ES" altLang="en-US" sz="4000" b="0" dirty="0">
                <a:solidFill>
                  <a:srgbClr val="0070C0"/>
                </a:solidFill>
              </a:rPr>
              <a:t> </a:t>
            </a:r>
            <a:r>
              <a:rPr lang="es-ES" altLang="en-US" sz="4000" b="0" dirty="0" smtClean="0">
                <a:solidFill>
                  <a:srgbClr val="0070C0"/>
                </a:solidFill>
              </a:rPr>
              <a:t>D - </a:t>
            </a:r>
            <a:r>
              <a:rPr lang="es-ES" altLang="en-US" sz="4000" b="0" dirty="0" err="1" smtClean="0">
                <a:solidFill>
                  <a:srgbClr val="0070C0"/>
                </a:solidFill>
              </a:rPr>
              <a:t>Weakness</a:t>
            </a:r>
            <a:endParaRPr lang="es-ES" altLang="en-US" sz="4000" b="0" dirty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400" y="1474196"/>
            <a:ext cx="8610600" cy="3859804"/>
          </a:xfrm>
        </p:spPr>
        <p:txBody>
          <a:bodyPr/>
          <a:lstStyle/>
          <a:p>
            <a:pPr marL="1483374" lvl="1" indent="-571500">
              <a:tabLst>
                <a:tab pos="340370" algn="l"/>
                <a:tab pos="444856" algn="l"/>
                <a:tab pos="892876" algn="l"/>
                <a:tab pos="1340901" algn="l"/>
                <a:tab pos="1788919" algn="l"/>
                <a:tab pos="2236942" algn="l"/>
                <a:tab pos="2684965" algn="l"/>
                <a:tab pos="3132989" algn="l"/>
                <a:tab pos="3581010" algn="l"/>
                <a:tab pos="4029034" algn="l"/>
                <a:tab pos="4477052" algn="l"/>
                <a:tab pos="4925074" algn="l"/>
                <a:tab pos="5373096" algn="l"/>
                <a:tab pos="5821118" algn="l"/>
                <a:tab pos="6269140" algn="l"/>
                <a:tab pos="6717161" algn="l"/>
                <a:tab pos="7165182" algn="l"/>
                <a:tab pos="7613203" algn="l"/>
                <a:tab pos="8061225" algn="l"/>
                <a:tab pos="8509250" algn="l"/>
                <a:tab pos="8957271" algn="l"/>
              </a:tabLst>
            </a:pPr>
            <a:r>
              <a:rPr lang="en-GB" altLang="en-US" sz="3600" dirty="0" smtClean="0"/>
              <a:t>Failure to show the success of all major </a:t>
            </a:r>
            <a:r>
              <a:rPr lang="en-GB" altLang="en-US" sz="3600" dirty="0" err="1" smtClean="0"/>
              <a:t>cfs</a:t>
            </a:r>
            <a:endParaRPr lang="en-GB" altLang="en-US" sz="3600" dirty="0" smtClean="0"/>
          </a:p>
          <a:p>
            <a:pPr marL="1483374" lvl="1" indent="-571500">
              <a:tabLst>
                <a:tab pos="340370" algn="l"/>
                <a:tab pos="444856" algn="l"/>
                <a:tab pos="892876" algn="l"/>
                <a:tab pos="1340901" algn="l"/>
                <a:tab pos="1788919" algn="l"/>
                <a:tab pos="2236942" algn="l"/>
                <a:tab pos="2684965" algn="l"/>
                <a:tab pos="3132989" algn="l"/>
                <a:tab pos="3581010" algn="l"/>
                <a:tab pos="4029034" algn="l"/>
                <a:tab pos="4477052" algn="l"/>
                <a:tab pos="4925074" algn="l"/>
                <a:tab pos="5373096" algn="l"/>
                <a:tab pos="5821118" algn="l"/>
                <a:tab pos="6269140" algn="l"/>
                <a:tab pos="6717161" algn="l"/>
                <a:tab pos="7165182" algn="l"/>
                <a:tab pos="7613203" algn="l"/>
                <a:tab pos="8061225" algn="l"/>
                <a:tab pos="8509250" algn="l"/>
                <a:tab pos="8957271" algn="l"/>
              </a:tabLst>
            </a:pPr>
            <a:r>
              <a:rPr lang="en-GB" altLang="en-US" sz="3600" dirty="0" smtClean="0"/>
              <a:t>Failure to demonstrate that changes are persistent</a:t>
            </a:r>
          </a:p>
          <a:p>
            <a:pPr marL="1483374" lvl="1" indent="-571500">
              <a:tabLst>
                <a:tab pos="340370" algn="l"/>
                <a:tab pos="444856" algn="l"/>
                <a:tab pos="892876" algn="l"/>
                <a:tab pos="1340901" algn="l"/>
                <a:tab pos="1788919" algn="l"/>
                <a:tab pos="2236942" algn="l"/>
                <a:tab pos="2684965" algn="l"/>
                <a:tab pos="3132989" algn="l"/>
                <a:tab pos="3581010" algn="l"/>
                <a:tab pos="4029034" algn="l"/>
                <a:tab pos="4477052" algn="l"/>
                <a:tab pos="4925074" algn="l"/>
                <a:tab pos="5373096" algn="l"/>
                <a:tab pos="5821118" algn="l"/>
                <a:tab pos="6269140" algn="l"/>
                <a:tab pos="6717161" algn="l"/>
                <a:tab pos="7165182" algn="l"/>
                <a:tab pos="7613203" algn="l"/>
                <a:tab pos="8061225" algn="l"/>
                <a:tab pos="8509250" algn="l"/>
                <a:tab pos="8957271" algn="l"/>
              </a:tabLst>
            </a:pPr>
            <a:r>
              <a:rPr lang="en-GB" altLang="en-US" sz="3600" dirty="0" smtClean="0"/>
              <a:t>Failure to document internally their code</a:t>
            </a:r>
          </a:p>
          <a:p>
            <a:pPr marL="1483374" lvl="1" indent="-571500">
              <a:tabLst>
                <a:tab pos="340370" algn="l"/>
                <a:tab pos="444856" algn="l"/>
                <a:tab pos="892876" algn="l"/>
                <a:tab pos="1340901" algn="l"/>
                <a:tab pos="1788919" algn="l"/>
                <a:tab pos="2236942" algn="l"/>
                <a:tab pos="2684965" algn="l"/>
                <a:tab pos="3132989" algn="l"/>
                <a:tab pos="3581010" algn="l"/>
                <a:tab pos="4029034" algn="l"/>
                <a:tab pos="4477052" algn="l"/>
                <a:tab pos="4925074" algn="l"/>
                <a:tab pos="5373096" algn="l"/>
                <a:tab pos="5821118" algn="l"/>
                <a:tab pos="6269140" algn="l"/>
                <a:tab pos="6717161" algn="l"/>
                <a:tab pos="7165182" algn="l"/>
                <a:tab pos="7613203" algn="l"/>
                <a:tab pos="8061225" algn="l"/>
                <a:tab pos="8509250" algn="l"/>
                <a:tab pos="8957271" algn="l"/>
              </a:tabLst>
            </a:pPr>
            <a:endParaRPr lang="en-GB" altLang="en-US" sz="3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31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989189" cy="715963"/>
          </a:xfrm>
        </p:spPr>
        <p:txBody>
          <a:bodyPr/>
          <a:lstStyle/>
          <a:p>
            <a:pPr algn="ctr">
              <a:spcBef>
                <a:spcPts val="2999"/>
              </a:spcBef>
            </a:pPr>
            <a:r>
              <a:rPr lang="es-ES" altLang="en-US" sz="4000" b="0" dirty="0" err="1">
                <a:solidFill>
                  <a:srgbClr val="0070C0"/>
                </a:solidFill>
              </a:rPr>
              <a:t>Criterion</a:t>
            </a:r>
            <a:r>
              <a:rPr lang="es-ES" altLang="en-US" sz="4000" b="0" dirty="0">
                <a:solidFill>
                  <a:srgbClr val="0070C0"/>
                </a:solidFill>
              </a:rPr>
              <a:t> 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295400"/>
            <a:ext cx="8610600" cy="3303628"/>
          </a:xfrm>
        </p:spPr>
        <p:txBody>
          <a:bodyPr/>
          <a:lstStyle/>
          <a:p>
            <a:pPr marL="1481796" lvl="1" indent="-569922">
              <a:tabLst>
                <a:tab pos="1478632" algn="l"/>
                <a:tab pos="1632194" algn="l"/>
                <a:tab pos="2080218" algn="l"/>
                <a:tab pos="2528234" algn="l"/>
                <a:tab pos="2976253" algn="l"/>
                <a:tab pos="3424281" algn="l"/>
                <a:tab pos="3872299" algn="l"/>
                <a:tab pos="4320325" algn="l"/>
                <a:tab pos="4768345" algn="l"/>
                <a:tab pos="5216370" algn="l"/>
                <a:tab pos="5664390" algn="l"/>
                <a:tab pos="6112408" algn="l"/>
                <a:tab pos="6560432" algn="l"/>
                <a:tab pos="7008456" algn="l"/>
                <a:tab pos="7456474" algn="l"/>
                <a:tab pos="7904499" algn="l"/>
                <a:tab pos="8352519" algn="l"/>
                <a:tab pos="8800542" algn="l"/>
                <a:tab pos="9248562" algn="l"/>
                <a:tab pos="9696584" algn="l"/>
                <a:tab pos="10144604" algn="l"/>
              </a:tabLst>
            </a:pPr>
            <a:r>
              <a:rPr lang="en-GB" altLang="en-US" sz="3600" dirty="0"/>
              <a:t>fully evaluated with respect to A </a:t>
            </a:r>
            <a:r>
              <a:rPr lang="en-GB" altLang="en-US" sz="3600" u="sng" dirty="0"/>
              <a:t>and client</a:t>
            </a:r>
          </a:p>
          <a:p>
            <a:pPr marL="911874" lvl="1" indent="0">
              <a:buNone/>
              <a:tabLst>
                <a:tab pos="1478632" algn="l"/>
                <a:tab pos="1632194" algn="l"/>
                <a:tab pos="2080218" algn="l"/>
                <a:tab pos="2528234" algn="l"/>
                <a:tab pos="2976253" algn="l"/>
                <a:tab pos="3424281" algn="l"/>
                <a:tab pos="3872299" algn="l"/>
                <a:tab pos="4320325" algn="l"/>
                <a:tab pos="4768345" algn="l"/>
                <a:tab pos="5216370" algn="l"/>
                <a:tab pos="5664390" algn="l"/>
                <a:tab pos="6112408" algn="l"/>
                <a:tab pos="6560432" algn="l"/>
                <a:tab pos="7008456" algn="l"/>
                <a:tab pos="7456474" algn="l"/>
                <a:tab pos="7904499" algn="l"/>
                <a:tab pos="8352519" algn="l"/>
                <a:tab pos="8800542" algn="l"/>
                <a:tab pos="9248562" algn="l"/>
                <a:tab pos="9696584" algn="l"/>
                <a:tab pos="10144604" algn="l"/>
              </a:tabLst>
            </a:pPr>
            <a:r>
              <a:rPr lang="en-GB" altLang="en-US" sz="2000" dirty="0"/>
              <a:t>        - detailed feedback from client / adviser can be in a referenced</a:t>
            </a:r>
          </a:p>
          <a:p>
            <a:pPr marL="911874" lvl="1" indent="0">
              <a:buNone/>
              <a:tabLst>
                <a:tab pos="1478632" algn="l"/>
                <a:tab pos="1632194" algn="l"/>
                <a:tab pos="2080218" algn="l"/>
                <a:tab pos="2528234" algn="l"/>
                <a:tab pos="2976253" algn="l"/>
                <a:tab pos="3424281" algn="l"/>
                <a:tab pos="3872299" algn="l"/>
                <a:tab pos="4320325" algn="l"/>
                <a:tab pos="4768345" algn="l"/>
                <a:tab pos="5216370" algn="l"/>
                <a:tab pos="5664390" algn="l"/>
                <a:tab pos="6112408" algn="l"/>
                <a:tab pos="6560432" algn="l"/>
                <a:tab pos="7008456" algn="l"/>
                <a:tab pos="7456474" algn="l"/>
                <a:tab pos="7904499" algn="l"/>
                <a:tab pos="8352519" algn="l"/>
                <a:tab pos="8800542" algn="l"/>
                <a:tab pos="9248562" algn="l"/>
                <a:tab pos="9696584" algn="l"/>
                <a:tab pos="10144604" algn="l"/>
              </a:tabLst>
            </a:pPr>
            <a:r>
              <a:rPr lang="en-GB" altLang="en-US" sz="2000" dirty="0"/>
              <a:t>          appendix</a:t>
            </a:r>
          </a:p>
          <a:p>
            <a:pPr marL="1481796" lvl="1" indent="-569922">
              <a:tabLst>
                <a:tab pos="1478632" algn="l"/>
                <a:tab pos="1632194" algn="l"/>
                <a:tab pos="2080218" algn="l"/>
                <a:tab pos="2528234" algn="l"/>
                <a:tab pos="2976253" algn="l"/>
                <a:tab pos="3424281" algn="l"/>
                <a:tab pos="3872299" algn="l"/>
                <a:tab pos="4320325" algn="l"/>
                <a:tab pos="4768345" algn="l"/>
                <a:tab pos="5216370" algn="l"/>
                <a:tab pos="5664390" algn="l"/>
                <a:tab pos="6112408" algn="l"/>
                <a:tab pos="6560432" algn="l"/>
                <a:tab pos="7008456" algn="l"/>
                <a:tab pos="7456474" algn="l"/>
                <a:tab pos="7904499" algn="l"/>
                <a:tab pos="8352519" algn="l"/>
                <a:tab pos="8800542" algn="l"/>
                <a:tab pos="9248562" algn="l"/>
                <a:tab pos="9696584" algn="l"/>
                <a:tab pos="10144604" algn="l"/>
              </a:tabLst>
            </a:pPr>
            <a:r>
              <a:rPr lang="en-GB" altLang="en-US" sz="3600" dirty="0"/>
              <a:t>valid recommendations</a:t>
            </a:r>
            <a:endParaRPr lang="en-GB" altLang="en-US" sz="2000" dirty="0"/>
          </a:p>
          <a:p>
            <a:pPr marL="911874" lvl="1" indent="0">
              <a:buNone/>
              <a:tabLst>
                <a:tab pos="1478632" algn="l"/>
                <a:tab pos="1632194" algn="l"/>
                <a:tab pos="2080218" algn="l"/>
                <a:tab pos="2528234" algn="l"/>
                <a:tab pos="2976253" algn="l"/>
                <a:tab pos="3424281" algn="l"/>
                <a:tab pos="3872299" algn="l"/>
                <a:tab pos="4320325" algn="l"/>
                <a:tab pos="4768345" algn="l"/>
                <a:tab pos="5216370" algn="l"/>
                <a:tab pos="5664390" algn="l"/>
                <a:tab pos="6112408" algn="l"/>
                <a:tab pos="6560432" algn="l"/>
                <a:tab pos="7008456" algn="l"/>
                <a:tab pos="7456474" algn="l"/>
                <a:tab pos="7904499" algn="l"/>
                <a:tab pos="8352519" algn="l"/>
                <a:tab pos="8800542" algn="l"/>
                <a:tab pos="9248562" algn="l"/>
                <a:tab pos="9696584" algn="l"/>
                <a:tab pos="10144604" algn="l"/>
              </a:tabLst>
            </a:pPr>
            <a:r>
              <a:rPr lang="en-GB" altLang="en-US" sz="2000" dirty="0"/>
              <a:t>         - at least 2 </a:t>
            </a:r>
          </a:p>
          <a:p>
            <a:pPr marL="911874" lvl="1" indent="0">
              <a:buNone/>
              <a:tabLst>
                <a:tab pos="1478632" algn="l"/>
                <a:tab pos="1632194" algn="l"/>
                <a:tab pos="2080218" algn="l"/>
                <a:tab pos="2528234" algn="l"/>
                <a:tab pos="2976253" algn="l"/>
                <a:tab pos="3424281" algn="l"/>
                <a:tab pos="3872299" algn="l"/>
                <a:tab pos="4320325" algn="l"/>
                <a:tab pos="4768345" algn="l"/>
                <a:tab pos="5216370" algn="l"/>
                <a:tab pos="5664390" algn="l"/>
                <a:tab pos="6112408" algn="l"/>
                <a:tab pos="6560432" algn="l"/>
                <a:tab pos="7008456" algn="l"/>
                <a:tab pos="7456474" algn="l"/>
                <a:tab pos="7904499" algn="l"/>
                <a:tab pos="8352519" algn="l"/>
                <a:tab pos="8800542" algn="l"/>
                <a:tab pos="9248562" algn="l"/>
                <a:tab pos="9696584" algn="l"/>
                <a:tab pos="10144604" algn="l"/>
              </a:tabLst>
            </a:pPr>
            <a:r>
              <a:rPr lang="en-GB" altLang="en-US" sz="2000" dirty="0"/>
              <a:t>         - not to include failed original success criteria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67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989189" cy="715963"/>
          </a:xfrm>
        </p:spPr>
        <p:txBody>
          <a:bodyPr/>
          <a:lstStyle/>
          <a:p>
            <a:pPr algn="ctr">
              <a:spcBef>
                <a:spcPts val="2999"/>
              </a:spcBef>
            </a:pPr>
            <a:r>
              <a:rPr lang="es-ES" altLang="en-US" sz="4000" b="0" dirty="0" err="1">
                <a:solidFill>
                  <a:srgbClr val="0070C0"/>
                </a:solidFill>
              </a:rPr>
              <a:t>Criterion</a:t>
            </a:r>
            <a:r>
              <a:rPr lang="es-ES" altLang="en-US" sz="4000" b="0" dirty="0">
                <a:solidFill>
                  <a:srgbClr val="0070C0"/>
                </a:solidFill>
              </a:rPr>
              <a:t> </a:t>
            </a:r>
            <a:r>
              <a:rPr lang="es-ES" altLang="en-US" sz="4000" b="0" dirty="0" smtClean="0">
                <a:solidFill>
                  <a:srgbClr val="0070C0"/>
                </a:solidFill>
              </a:rPr>
              <a:t>E - </a:t>
            </a:r>
            <a:r>
              <a:rPr lang="es-ES" altLang="en-US" sz="4000" b="0" dirty="0" err="1" smtClean="0">
                <a:solidFill>
                  <a:srgbClr val="0070C0"/>
                </a:solidFill>
              </a:rPr>
              <a:t>Weakness</a:t>
            </a:r>
            <a:endParaRPr lang="es-ES" altLang="en-US" sz="4000" b="0" dirty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400" y="1474196"/>
            <a:ext cx="8382000" cy="1573804"/>
          </a:xfrm>
        </p:spPr>
        <p:txBody>
          <a:bodyPr/>
          <a:lstStyle/>
          <a:p>
            <a:pPr marL="1483374" lvl="1" indent="-571500">
              <a:tabLst>
                <a:tab pos="340370" algn="l"/>
                <a:tab pos="444856" algn="l"/>
                <a:tab pos="892876" algn="l"/>
                <a:tab pos="1340901" algn="l"/>
                <a:tab pos="1788919" algn="l"/>
                <a:tab pos="2236942" algn="l"/>
                <a:tab pos="2684965" algn="l"/>
                <a:tab pos="3132989" algn="l"/>
                <a:tab pos="3581010" algn="l"/>
                <a:tab pos="4029034" algn="l"/>
                <a:tab pos="4477052" algn="l"/>
                <a:tab pos="4925074" algn="l"/>
                <a:tab pos="5373096" algn="l"/>
                <a:tab pos="5821118" algn="l"/>
                <a:tab pos="6269140" algn="l"/>
                <a:tab pos="6717161" algn="l"/>
                <a:tab pos="7165182" algn="l"/>
                <a:tab pos="7613203" algn="l"/>
                <a:tab pos="8061225" algn="l"/>
                <a:tab pos="8509250" algn="l"/>
                <a:tab pos="8957271" algn="l"/>
              </a:tabLst>
            </a:pPr>
            <a:r>
              <a:rPr lang="en-GB" altLang="en-US" sz="3600" dirty="0" smtClean="0"/>
              <a:t>Failure to include feedback of client in the evaluation</a:t>
            </a:r>
          </a:p>
          <a:p>
            <a:pPr marL="1483374" lvl="1" indent="-571500">
              <a:tabLst>
                <a:tab pos="340370" algn="l"/>
                <a:tab pos="444856" algn="l"/>
                <a:tab pos="892876" algn="l"/>
                <a:tab pos="1340901" algn="l"/>
                <a:tab pos="1788919" algn="l"/>
                <a:tab pos="2236942" algn="l"/>
                <a:tab pos="2684965" algn="l"/>
                <a:tab pos="3132989" algn="l"/>
                <a:tab pos="3581010" algn="l"/>
                <a:tab pos="4029034" algn="l"/>
                <a:tab pos="4477052" algn="l"/>
                <a:tab pos="4925074" algn="l"/>
                <a:tab pos="5373096" algn="l"/>
                <a:tab pos="5821118" algn="l"/>
                <a:tab pos="6269140" algn="l"/>
                <a:tab pos="6717161" algn="l"/>
                <a:tab pos="7165182" algn="l"/>
                <a:tab pos="7613203" algn="l"/>
                <a:tab pos="8061225" algn="l"/>
                <a:tab pos="8509250" algn="l"/>
                <a:tab pos="8957271" algn="l"/>
              </a:tabLst>
            </a:pPr>
            <a:endParaRPr lang="en-GB" altLang="en-US" sz="3600" dirty="0"/>
          </a:p>
          <a:p>
            <a:pPr marL="1483374" lvl="1" indent="-571500">
              <a:tabLst>
                <a:tab pos="340370" algn="l"/>
                <a:tab pos="444856" algn="l"/>
                <a:tab pos="892876" algn="l"/>
                <a:tab pos="1340901" algn="l"/>
                <a:tab pos="1788919" algn="l"/>
                <a:tab pos="2236942" algn="l"/>
                <a:tab pos="2684965" algn="l"/>
                <a:tab pos="3132989" algn="l"/>
                <a:tab pos="3581010" algn="l"/>
                <a:tab pos="4029034" algn="l"/>
                <a:tab pos="4477052" algn="l"/>
                <a:tab pos="4925074" algn="l"/>
                <a:tab pos="5373096" algn="l"/>
                <a:tab pos="5821118" algn="l"/>
                <a:tab pos="6269140" algn="l"/>
                <a:tab pos="6717161" algn="l"/>
                <a:tab pos="7165182" algn="l"/>
                <a:tab pos="7613203" algn="l"/>
                <a:tab pos="8061225" algn="l"/>
                <a:tab pos="8509250" algn="l"/>
                <a:tab pos="8957271" algn="l"/>
              </a:tabLst>
            </a:pPr>
            <a:r>
              <a:rPr lang="en-GB" altLang="en-US" sz="3600" dirty="0" smtClean="0"/>
              <a:t>Note: in both A and E implicit reference should be made to any appendices that include detail of any interaction with the client</a:t>
            </a:r>
          </a:p>
          <a:p>
            <a:pPr marL="911874" lvl="1" indent="0">
              <a:buNone/>
              <a:tabLst>
                <a:tab pos="340370" algn="l"/>
                <a:tab pos="444856" algn="l"/>
                <a:tab pos="892876" algn="l"/>
                <a:tab pos="1340901" algn="l"/>
                <a:tab pos="1788919" algn="l"/>
                <a:tab pos="2236942" algn="l"/>
                <a:tab pos="2684965" algn="l"/>
                <a:tab pos="3132989" algn="l"/>
                <a:tab pos="3581010" algn="l"/>
                <a:tab pos="4029034" algn="l"/>
                <a:tab pos="4477052" algn="l"/>
                <a:tab pos="4925074" algn="l"/>
                <a:tab pos="5373096" algn="l"/>
                <a:tab pos="5821118" algn="l"/>
                <a:tab pos="6269140" algn="l"/>
                <a:tab pos="6717161" algn="l"/>
                <a:tab pos="7165182" algn="l"/>
                <a:tab pos="7613203" algn="l"/>
                <a:tab pos="8061225" algn="l"/>
                <a:tab pos="8509250" algn="l"/>
                <a:tab pos="8957271" algn="l"/>
              </a:tabLst>
            </a:pPr>
            <a:endParaRPr lang="en-GB" altLang="en-US" sz="3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78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2999"/>
              </a:spcBef>
            </a:pPr>
            <a:r>
              <a:rPr lang="es-ES" altLang="en-US" sz="3200" b="0" dirty="0">
                <a:solidFill>
                  <a:srgbClr val="0070C0"/>
                </a:solidFill>
              </a:rPr>
              <a:t>IA </a:t>
            </a:r>
            <a:r>
              <a:rPr lang="es-ES" altLang="en-US" sz="3200" b="0" dirty="0" err="1">
                <a:solidFill>
                  <a:srgbClr val="0070C0"/>
                </a:solidFill>
              </a:rPr>
              <a:t>Overview</a:t>
            </a:r>
            <a:endParaRPr lang="es-ES" altLang="en-US" sz="3200" b="0" dirty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59162" y="2092237"/>
            <a:ext cx="7989277" cy="3303628"/>
          </a:xfrm>
        </p:spPr>
        <p:txBody>
          <a:bodyPr/>
          <a:lstStyle/>
          <a:p>
            <a:pPr marL="460687" indent="-455936">
              <a:buClr>
                <a:srgbClr val="FFFFFF"/>
              </a:buClr>
              <a:tabLst>
                <a:tab pos="341953" algn="l"/>
                <a:tab pos="907125" algn="l"/>
                <a:tab pos="1819003" algn="l"/>
                <a:tab pos="2730876" algn="l"/>
                <a:tab pos="3642756" algn="l"/>
                <a:tab pos="4554620" algn="l"/>
                <a:tab pos="5466498" algn="l"/>
                <a:tab pos="6378374" algn="l"/>
                <a:tab pos="7290251" algn="l"/>
                <a:tab pos="8202128" algn="l"/>
                <a:tab pos="9114005" algn="l"/>
                <a:tab pos="10025871" algn="l"/>
                <a:tab pos="10301339" algn="l"/>
                <a:tab pos="10749359" algn="l"/>
                <a:tab pos="10750942" algn="l"/>
              </a:tabLst>
            </a:pPr>
            <a:r>
              <a:rPr lang="es-ES" altLang="en-US" dirty="0" err="1"/>
              <a:t>Provides</a:t>
            </a:r>
            <a:r>
              <a:rPr lang="es-ES" altLang="en-US" dirty="0"/>
              <a:t> </a:t>
            </a:r>
            <a:r>
              <a:rPr lang="es-ES" altLang="en-US" dirty="0" err="1"/>
              <a:t>an</a:t>
            </a:r>
            <a:r>
              <a:rPr lang="es-ES" altLang="en-US" dirty="0"/>
              <a:t> original </a:t>
            </a:r>
            <a:r>
              <a:rPr lang="es-ES" altLang="en-US" dirty="0" err="1"/>
              <a:t>solution</a:t>
            </a:r>
            <a:r>
              <a:rPr lang="es-ES" altLang="en-US" dirty="0"/>
              <a:t> </a:t>
            </a:r>
            <a:r>
              <a:rPr lang="es-ES" altLang="en-US" dirty="0" err="1"/>
              <a:t>or</a:t>
            </a:r>
            <a:r>
              <a:rPr lang="es-ES" altLang="en-US" dirty="0"/>
              <a:t> </a:t>
            </a:r>
            <a:r>
              <a:rPr lang="es-ES" altLang="en-US" dirty="0" err="1"/>
              <a:t>modifies</a:t>
            </a:r>
            <a:r>
              <a:rPr lang="es-ES" altLang="en-US" dirty="0"/>
              <a:t> </a:t>
            </a:r>
            <a:r>
              <a:rPr lang="es-ES" altLang="en-US" dirty="0" err="1"/>
              <a:t>an</a:t>
            </a:r>
            <a:r>
              <a:rPr lang="es-ES" altLang="en-US" dirty="0"/>
              <a:t> </a:t>
            </a:r>
            <a:r>
              <a:rPr lang="es-ES" altLang="en-US" dirty="0" err="1"/>
              <a:t>existing</a:t>
            </a:r>
            <a:r>
              <a:rPr lang="es-ES" altLang="en-US" dirty="0"/>
              <a:t> </a:t>
            </a:r>
            <a:r>
              <a:rPr lang="es-ES" altLang="en-US" dirty="0" err="1"/>
              <a:t>one</a:t>
            </a:r>
            <a:r>
              <a:rPr lang="es-ES" altLang="en-US" dirty="0"/>
              <a:t> </a:t>
            </a:r>
            <a:r>
              <a:rPr lang="es-ES" altLang="en-US" dirty="0" err="1"/>
              <a:t>for</a:t>
            </a:r>
            <a:r>
              <a:rPr lang="es-ES" altLang="en-US" dirty="0"/>
              <a:t> a </a:t>
            </a:r>
            <a:r>
              <a:rPr lang="es-ES" altLang="en-US" dirty="0" err="1"/>
              <a:t>client</a:t>
            </a:r>
            <a:endParaRPr lang="es-ES" altLang="en-US" dirty="0"/>
          </a:p>
          <a:p>
            <a:pPr marL="460687" indent="-455936">
              <a:buClr>
                <a:srgbClr val="FFFFFF"/>
              </a:buClr>
              <a:tabLst>
                <a:tab pos="341953" algn="l"/>
                <a:tab pos="907125" algn="l"/>
                <a:tab pos="1819003" algn="l"/>
                <a:tab pos="2730876" algn="l"/>
                <a:tab pos="3642756" algn="l"/>
                <a:tab pos="4554620" algn="l"/>
                <a:tab pos="5466498" algn="l"/>
                <a:tab pos="6378374" algn="l"/>
                <a:tab pos="7290251" algn="l"/>
                <a:tab pos="8202128" algn="l"/>
                <a:tab pos="9114005" algn="l"/>
                <a:tab pos="10025871" algn="l"/>
                <a:tab pos="10301339" algn="l"/>
                <a:tab pos="10749359" algn="l"/>
                <a:tab pos="10750942" algn="l"/>
              </a:tabLst>
            </a:pPr>
            <a:r>
              <a:rPr lang="es-ES" altLang="en-US" dirty="0" err="1"/>
              <a:t>Requirements</a:t>
            </a:r>
            <a:r>
              <a:rPr lang="es-ES" altLang="en-US" dirty="0"/>
              <a:t> </a:t>
            </a:r>
            <a:r>
              <a:rPr lang="es-ES" altLang="en-US" dirty="0" err="1"/>
              <a:t>the</a:t>
            </a:r>
            <a:r>
              <a:rPr lang="es-ES" altLang="en-US" dirty="0"/>
              <a:t> </a:t>
            </a:r>
            <a:r>
              <a:rPr lang="es-ES" altLang="en-US" dirty="0" err="1"/>
              <a:t>same</a:t>
            </a:r>
            <a:r>
              <a:rPr lang="es-ES" altLang="en-US" dirty="0"/>
              <a:t> </a:t>
            </a:r>
            <a:r>
              <a:rPr lang="es-ES" altLang="en-US" dirty="0" err="1"/>
              <a:t>for</a:t>
            </a:r>
            <a:r>
              <a:rPr lang="es-ES" altLang="en-US" dirty="0"/>
              <a:t> SL and HL</a:t>
            </a:r>
          </a:p>
          <a:p>
            <a:pPr marL="460687" indent="-455936">
              <a:buClr>
                <a:srgbClr val="FFFFFF"/>
              </a:buClr>
              <a:tabLst>
                <a:tab pos="341953" algn="l"/>
                <a:tab pos="907125" algn="l"/>
                <a:tab pos="1819003" algn="l"/>
                <a:tab pos="2730876" algn="l"/>
                <a:tab pos="3642756" algn="l"/>
                <a:tab pos="4554620" algn="l"/>
                <a:tab pos="5466498" algn="l"/>
                <a:tab pos="6378374" algn="l"/>
                <a:tab pos="7290251" algn="l"/>
                <a:tab pos="8202128" algn="l"/>
                <a:tab pos="9114005" algn="l"/>
                <a:tab pos="10025871" algn="l"/>
                <a:tab pos="10301339" algn="l"/>
                <a:tab pos="10749359" algn="l"/>
                <a:tab pos="10750942" algn="l"/>
              </a:tabLst>
            </a:pPr>
            <a:r>
              <a:rPr lang="es-ES" altLang="en-US" dirty="0"/>
              <a:t>No </a:t>
            </a:r>
            <a:r>
              <a:rPr lang="es-ES" altLang="en-US" dirty="0" err="1"/>
              <a:t>mastery</a:t>
            </a:r>
            <a:r>
              <a:rPr lang="es-ES" altLang="en-US" dirty="0"/>
              <a:t> </a:t>
            </a:r>
            <a:r>
              <a:rPr lang="es-ES" altLang="en-US" dirty="0" err="1"/>
              <a:t>aspects</a:t>
            </a:r>
            <a:r>
              <a:rPr lang="es-ES" altLang="en-US" dirty="0"/>
              <a:t> (as in </a:t>
            </a:r>
            <a:r>
              <a:rPr lang="es-ES" altLang="en-US" dirty="0" err="1"/>
              <a:t>old</a:t>
            </a:r>
            <a:r>
              <a:rPr lang="es-ES" altLang="en-US" dirty="0"/>
              <a:t> </a:t>
            </a:r>
            <a:r>
              <a:rPr lang="es-ES" altLang="en-US" dirty="0" err="1"/>
              <a:t>course</a:t>
            </a:r>
            <a:r>
              <a:rPr lang="es-ES" altLang="en-US" dirty="0"/>
              <a:t>)</a:t>
            </a:r>
          </a:p>
          <a:p>
            <a:pPr marL="460687" indent="-455936">
              <a:buClr>
                <a:srgbClr val="FFFFFF"/>
              </a:buClr>
              <a:tabLst>
                <a:tab pos="341953" algn="l"/>
                <a:tab pos="907125" algn="l"/>
                <a:tab pos="1819003" algn="l"/>
                <a:tab pos="2730876" algn="l"/>
                <a:tab pos="3642756" algn="l"/>
                <a:tab pos="4554620" algn="l"/>
                <a:tab pos="5466498" algn="l"/>
                <a:tab pos="6378374" algn="l"/>
                <a:tab pos="7290251" algn="l"/>
                <a:tab pos="8202128" algn="l"/>
                <a:tab pos="9114005" algn="l"/>
                <a:tab pos="10025871" algn="l"/>
                <a:tab pos="10301339" algn="l"/>
                <a:tab pos="10749359" algn="l"/>
                <a:tab pos="10750942" algn="l"/>
              </a:tabLst>
            </a:pPr>
            <a:r>
              <a:rPr lang="es-ES" altLang="en-US" dirty="0"/>
              <a:t>2000 </a:t>
            </a:r>
            <a:r>
              <a:rPr lang="es-ES" altLang="en-US" dirty="0" err="1"/>
              <a:t>word</a:t>
            </a:r>
            <a:r>
              <a:rPr lang="es-ES" altLang="en-US" dirty="0"/>
              <a:t> </a:t>
            </a:r>
            <a:r>
              <a:rPr lang="es-ES" altLang="en-US" dirty="0" err="1"/>
              <a:t>limit</a:t>
            </a:r>
            <a:r>
              <a:rPr lang="es-ES" altLang="en-US" dirty="0"/>
              <a:t> (extended </a:t>
            </a:r>
            <a:r>
              <a:rPr lang="es-ES" altLang="en-US" dirty="0" err="1"/>
              <a:t>writing</a:t>
            </a:r>
            <a:r>
              <a:rPr lang="es-ES" altLang="en-US" dirty="0" smtClean="0"/>
              <a:t>)</a:t>
            </a:r>
          </a:p>
          <a:p>
            <a:pPr marL="460687" indent="-455936">
              <a:buClr>
                <a:srgbClr val="FFFFFF"/>
              </a:buClr>
              <a:buFont typeface="Courier New" panose="02070309020205020404" pitchFamily="49" charset="0"/>
              <a:buChar char="o"/>
              <a:tabLst>
                <a:tab pos="341953" algn="l"/>
                <a:tab pos="907125" algn="l"/>
                <a:tab pos="1819003" algn="l"/>
                <a:tab pos="2730876" algn="l"/>
                <a:tab pos="3642756" algn="l"/>
                <a:tab pos="4554620" algn="l"/>
                <a:tab pos="5466498" algn="l"/>
                <a:tab pos="6378374" algn="l"/>
                <a:tab pos="7290251" algn="l"/>
                <a:tab pos="8202128" algn="l"/>
                <a:tab pos="9114005" algn="l"/>
                <a:tab pos="10025871" algn="l"/>
                <a:tab pos="10301339" algn="l"/>
                <a:tab pos="10749359" algn="l"/>
                <a:tab pos="10750942" algn="l"/>
              </a:tabLst>
            </a:pPr>
            <a:r>
              <a:rPr lang="es-ES" altLang="en-US" sz="2000" dirty="0"/>
              <a:t>     - </a:t>
            </a:r>
            <a:r>
              <a:rPr lang="es-ES" altLang="en-US" sz="2000" dirty="0" err="1"/>
              <a:t>Does</a:t>
            </a:r>
            <a:r>
              <a:rPr lang="es-ES" altLang="en-US" sz="2000" dirty="0"/>
              <a:t> </a:t>
            </a:r>
            <a:r>
              <a:rPr lang="es-ES" altLang="en-US" sz="2000" dirty="0" err="1"/>
              <a:t>not</a:t>
            </a:r>
            <a:r>
              <a:rPr lang="es-ES" altLang="en-US" sz="2000" dirty="0"/>
              <a:t> </a:t>
            </a:r>
            <a:r>
              <a:rPr lang="es-ES" altLang="en-US" sz="2000" dirty="0" err="1"/>
              <a:t>include</a:t>
            </a:r>
            <a:r>
              <a:rPr lang="es-ES" altLang="en-US" sz="2000" dirty="0"/>
              <a:t> </a:t>
            </a:r>
            <a:r>
              <a:rPr lang="es-ES" altLang="en-US" sz="2000" dirty="0" err="1"/>
              <a:t>bullet</a:t>
            </a:r>
            <a:r>
              <a:rPr lang="es-ES" altLang="en-US" sz="2000" dirty="0"/>
              <a:t> </a:t>
            </a:r>
            <a:r>
              <a:rPr lang="es-ES" altLang="en-US" sz="2000" dirty="0" err="1"/>
              <a:t>points</a:t>
            </a:r>
            <a:r>
              <a:rPr lang="es-ES" altLang="en-US" sz="2000" dirty="0"/>
              <a:t>/</a:t>
            </a:r>
            <a:r>
              <a:rPr lang="es-ES" altLang="en-US" sz="2000" dirty="0" err="1"/>
              <a:t>tables</a:t>
            </a:r>
            <a:r>
              <a:rPr lang="es-ES" altLang="en-US" sz="2000" dirty="0"/>
              <a:t>/</a:t>
            </a:r>
            <a:r>
              <a:rPr lang="es-ES" altLang="en-US" sz="2000" dirty="0" err="1"/>
              <a:t>algs</a:t>
            </a:r>
            <a:r>
              <a:rPr lang="es-ES" altLang="en-US" sz="2000" dirty="0"/>
              <a:t>/</a:t>
            </a:r>
            <a:r>
              <a:rPr lang="es-ES" altLang="en-US" sz="2000" dirty="0" err="1"/>
              <a:t>flowcharts</a:t>
            </a:r>
            <a:r>
              <a:rPr lang="es-ES" altLang="en-US" sz="2000" dirty="0"/>
              <a:t>/</a:t>
            </a:r>
            <a:r>
              <a:rPr lang="es-ES" altLang="en-US" sz="2000" dirty="0" err="1"/>
              <a:t>code</a:t>
            </a:r>
            <a:endParaRPr lang="es-ES" altLang="en-US" sz="2000" dirty="0"/>
          </a:p>
          <a:p>
            <a:pPr marL="460687" indent="-455936">
              <a:buClr>
                <a:srgbClr val="FFFFFF"/>
              </a:buClr>
              <a:tabLst>
                <a:tab pos="341953" algn="l"/>
                <a:tab pos="907125" algn="l"/>
                <a:tab pos="1819003" algn="l"/>
                <a:tab pos="2730876" algn="l"/>
                <a:tab pos="3642756" algn="l"/>
                <a:tab pos="4554620" algn="l"/>
                <a:tab pos="5466498" algn="l"/>
                <a:tab pos="6378374" algn="l"/>
                <a:tab pos="7290251" algn="l"/>
                <a:tab pos="8202128" algn="l"/>
                <a:tab pos="9114005" algn="l"/>
                <a:tab pos="10025871" algn="l"/>
                <a:tab pos="10301339" algn="l"/>
                <a:tab pos="10749359" algn="l"/>
                <a:tab pos="10750942" algn="l"/>
              </a:tabLst>
            </a:pPr>
            <a:r>
              <a:rPr lang="es-ES" altLang="en-US" dirty="0"/>
              <a:t>IA </a:t>
            </a:r>
            <a:r>
              <a:rPr lang="es-ES" altLang="en-US" dirty="0" err="1"/>
              <a:t>is</a:t>
            </a:r>
            <a:r>
              <a:rPr lang="es-ES" altLang="en-US" dirty="0"/>
              <a:t> </a:t>
            </a:r>
            <a:r>
              <a:rPr lang="es-ES" altLang="en-US" dirty="0" err="1"/>
              <a:t>submitted</a:t>
            </a:r>
            <a:r>
              <a:rPr lang="es-ES" altLang="en-US" dirty="0"/>
              <a:t> </a:t>
            </a:r>
            <a:r>
              <a:rPr lang="es-ES" altLang="en-US" dirty="0" err="1"/>
              <a:t>electronically</a:t>
            </a:r>
            <a:r>
              <a:rPr lang="es-ES" alt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40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989189" cy="715963"/>
          </a:xfrm>
        </p:spPr>
        <p:txBody>
          <a:bodyPr/>
          <a:lstStyle/>
          <a:p>
            <a:pPr algn="ctr">
              <a:spcBef>
                <a:spcPts val="2999"/>
              </a:spcBef>
            </a:pPr>
            <a:r>
              <a:rPr lang="es-ES" altLang="en-US" sz="4000" b="0" dirty="0" err="1">
                <a:solidFill>
                  <a:srgbClr val="0070C0"/>
                </a:solidFill>
              </a:rPr>
              <a:t>Criterion</a:t>
            </a:r>
            <a:r>
              <a:rPr lang="es-ES" altLang="en-US" sz="4000" b="0" dirty="0">
                <a:solidFill>
                  <a:srgbClr val="0070C0"/>
                </a:solidFill>
              </a:rPr>
              <a:t> 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400" y="1474196"/>
            <a:ext cx="8839199" cy="4029163"/>
          </a:xfrm>
        </p:spPr>
        <p:txBody>
          <a:bodyPr/>
          <a:lstStyle/>
          <a:p>
            <a:pPr marL="1481796" lvl="1" indent="-569922">
              <a:tabLst>
                <a:tab pos="340370" algn="l"/>
                <a:tab pos="444856" algn="l"/>
                <a:tab pos="892876" algn="l"/>
                <a:tab pos="1340901" algn="l"/>
                <a:tab pos="1788919" algn="l"/>
                <a:tab pos="2236942" algn="l"/>
                <a:tab pos="2684965" algn="l"/>
                <a:tab pos="3132989" algn="l"/>
                <a:tab pos="3581010" algn="l"/>
                <a:tab pos="4029034" algn="l"/>
                <a:tab pos="4477052" algn="l"/>
                <a:tab pos="4925074" algn="l"/>
                <a:tab pos="5373096" algn="l"/>
                <a:tab pos="5821118" algn="l"/>
                <a:tab pos="6269140" algn="l"/>
                <a:tab pos="6717161" algn="l"/>
                <a:tab pos="7165182" algn="l"/>
                <a:tab pos="7613203" algn="l"/>
                <a:tab pos="8061225" algn="l"/>
                <a:tab pos="8509250" algn="l"/>
                <a:tab pos="8957271" algn="l"/>
              </a:tabLst>
            </a:pPr>
            <a:r>
              <a:rPr lang="en-GB" altLang="en-US" sz="3600" dirty="0"/>
              <a:t>scenario described</a:t>
            </a:r>
          </a:p>
          <a:p>
            <a:pPr marL="911874" lvl="1" indent="0">
              <a:buNone/>
              <a:tabLst>
                <a:tab pos="340370" algn="l"/>
                <a:tab pos="444856" algn="l"/>
                <a:tab pos="892876" algn="l"/>
                <a:tab pos="1340901" algn="l"/>
                <a:tab pos="1788919" algn="l"/>
                <a:tab pos="2236942" algn="l"/>
                <a:tab pos="2684965" algn="l"/>
                <a:tab pos="3132989" algn="l"/>
                <a:tab pos="3581010" algn="l"/>
                <a:tab pos="4029034" algn="l"/>
                <a:tab pos="4477052" algn="l"/>
                <a:tab pos="4925074" algn="l"/>
                <a:tab pos="5373096" algn="l"/>
                <a:tab pos="5821118" algn="l"/>
                <a:tab pos="6269140" algn="l"/>
                <a:tab pos="6717161" algn="l"/>
                <a:tab pos="7165182" algn="l"/>
                <a:tab pos="7613203" algn="l"/>
                <a:tab pos="8061225" algn="l"/>
                <a:tab pos="8509250" algn="l"/>
                <a:tab pos="8957271" algn="l"/>
              </a:tabLst>
            </a:pPr>
            <a:r>
              <a:rPr lang="en-GB" altLang="en-US" sz="2000" dirty="0"/>
              <a:t>        the problem, not the solution</a:t>
            </a:r>
          </a:p>
          <a:p>
            <a:pPr marL="1481796" lvl="1" indent="-569922">
              <a:tabLst>
                <a:tab pos="340370" algn="l"/>
                <a:tab pos="444856" algn="l"/>
                <a:tab pos="892876" algn="l"/>
                <a:tab pos="1340901" algn="l"/>
                <a:tab pos="1788919" algn="l"/>
                <a:tab pos="2236942" algn="l"/>
                <a:tab pos="2684965" algn="l"/>
                <a:tab pos="3132989" algn="l"/>
                <a:tab pos="3581010" algn="l"/>
                <a:tab pos="4029034" algn="l"/>
                <a:tab pos="4477052" algn="l"/>
                <a:tab pos="4925074" algn="l"/>
                <a:tab pos="5373096" algn="l"/>
                <a:tab pos="5821118" algn="l"/>
                <a:tab pos="6269140" algn="l"/>
                <a:tab pos="6717161" algn="l"/>
                <a:tab pos="7165182" algn="l"/>
                <a:tab pos="7613203" algn="l"/>
                <a:tab pos="8061225" algn="l"/>
                <a:tab pos="8509250" algn="l"/>
                <a:tab pos="8957271" algn="l"/>
              </a:tabLst>
            </a:pPr>
            <a:r>
              <a:rPr lang="en-GB" altLang="en-US" sz="3600" dirty="0"/>
              <a:t>identified client and adviser</a:t>
            </a:r>
          </a:p>
          <a:p>
            <a:pPr marL="1481796" lvl="1" indent="-569922">
              <a:tabLst>
                <a:tab pos="340370" algn="l"/>
                <a:tab pos="444856" algn="l"/>
                <a:tab pos="892876" algn="l"/>
                <a:tab pos="1340901" algn="l"/>
                <a:tab pos="1788919" algn="l"/>
                <a:tab pos="2236942" algn="l"/>
                <a:tab pos="2684965" algn="l"/>
                <a:tab pos="3132989" algn="l"/>
                <a:tab pos="3581010" algn="l"/>
                <a:tab pos="4029034" algn="l"/>
                <a:tab pos="4477052" algn="l"/>
                <a:tab pos="4925074" algn="l"/>
                <a:tab pos="5373096" algn="l"/>
                <a:tab pos="5821118" algn="l"/>
                <a:tab pos="6269140" algn="l"/>
                <a:tab pos="6717161" algn="l"/>
                <a:tab pos="7165182" algn="l"/>
                <a:tab pos="7613203" algn="l"/>
                <a:tab pos="8061225" algn="l"/>
                <a:tab pos="8509250" algn="l"/>
                <a:tab pos="8957271" algn="l"/>
              </a:tabLst>
            </a:pPr>
            <a:r>
              <a:rPr lang="en-GB" altLang="en-US" sz="3600" dirty="0"/>
              <a:t>evidence of consultation</a:t>
            </a:r>
          </a:p>
          <a:p>
            <a:pPr marL="911874" lvl="1" indent="0">
              <a:buNone/>
              <a:tabLst>
                <a:tab pos="340370" algn="l"/>
                <a:tab pos="444856" algn="l"/>
                <a:tab pos="892876" algn="l"/>
                <a:tab pos="1340901" algn="l"/>
                <a:tab pos="1788919" algn="l"/>
                <a:tab pos="2236942" algn="l"/>
                <a:tab pos="2684965" algn="l"/>
                <a:tab pos="3132989" algn="l"/>
                <a:tab pos="3581010" algn="l"/>
                <a:tab pos="4029034" algn="l"/>
                <a:tab pos="4477052" algn="l"/>
                <a:tab pos="4925074" algn="l"/>
                <a:tab pos="5373096" algn="l"/>
                <a:tab pos="5821118" algn="l"/>
                <a:tab pos="6269140" algn="l"/>
                <a:tab pos="6717161" algn="l"/>
                <a:tab pos="7165182" algn="l"/>
                <a:tab pos="7613203" algn="l"/>
                <a:tab pos="8061225" algn="l"/>
                <a:tab pos="8509250" algn="l"/>
                <a:tab pos="8957271" algn="l"/>
              </a:tabLst>
            </a:pPr>
            <a:r>
              <a:rPr lang="en-GB" altLang="en-US" sz="2000" dirty="0"/>
              <a:t>        explicit evidence and a </a:t>
            </a:r>
            <a:r>
              <a:rPr lang="en-GB" altLang="en-US" sz="2000" b="1" dirty="0"/>
              <a:t>reference</a:t>
            </a:r>
            <a:r>
              <a:rPr lang="en-GB" altLang="en-US" sz="2000" dirty="0"/>
              <a:t> to more detail in an appendix</a:t>
            </a:r>
            <a:endParaRPr lang="en-GB" altLang="en-US" sz="3600" dirty="0"/>
          </a:p>
          <a:p>
            <a:pPr marL="1481796" lvl="1" indent="-569922">
              <a:tabLst>
                <a:tab pos="340370" algn="l"/>
                <a:tab pos="444856" algn="l"/>
                <a:tab pos="892876" algn="l"/>
                <a:tab pos="1340901" algn="l"/>
                <a:tab pos="1788919" algn="l"/>
                <a:tab pos="2236942" algn="l"/>
                <a:tab pos="2684965" algn="l"/>
                <a:tab pos="3132989" algn="l"/>
                <a:tab pos="3581010" algn="l"/>
                <a:tab pos="4029034" algn="l"/>
                <a:tab pos="4477052" algn="l"/>
                <a:tab pos="4925074" algn="l"/>
                <a:tab pos="5373096" algn="l"/>
                <a:tab pos="5821118" algn="l"/>
                <a:tab pos="6269140" algn="l"/>
                <a:tab pos="6717161" algn="l"/>
                <a:tab pos="7165182" algn="l"/>
                <a:tab pos="7613203" algn="l"/>
                <a:tab pos="8061225" algn="l"/>
                <a:tab pos="8509250" algn="l"/>
                <a:tab pos="8957271" algn="l"/>
              </a:tabLst>
            </a:pPr>
            <a:r>
              <a:rPr lang="en-GB" altLang="en-US" sz="3600" dirty="0"/>
              <a:t>choice of product justified</a:t>
            </a:r>
            <a:endParaRPr lang="en-GB" altLang="en-US" sz="2000" dirty="0"/>
          </a:p>
          <a:p>
            <a:pPr marL="911874" lvl="1" indent="0">
              <a:buNone/>
              <a:tabLst>
                <a:tab pos="340370" algn="l"/>
                <a:tab pos="444856" algn="l"/>
                <a:tab pos="892876" algn="l"/>
                <a:tab pos="1340901" algn="l"/>
                <a:tab pos="1788919" algn="l"/>
                <a:tab pos="2236942" algn="l"/>
                <a:tab pos="2684965" algn="l"/>
                <a:tab pos="3132989" algn="l"/>
                <a:tab pos="3581010" algn="l"/>
                <a:tab pos="4029034" algn="l"/>
                <a:tab pos="4477052" algn="l"/>
                <a:tab pos="4925074" algn="l"/>
                <a:tab pos="5373096" algn="l"/>
                <a:tab pos="5821118" algn="l"/>
                <a:tab pos="6269140" algn="l"/>
                <a:tab pos="6717161" algn="l"/>
                <a:tab pos="7165182" algn="l"/>
                <a:tab pos="7613203" algn="l"/>
                <a:tab pos="8061225" algn="l"/>
                <a:tab pos="8509250" algn="l"/>
                <a:tab pos="8957271" algn="l"/>
              </a:tabLst>
            </a:pPr>
            <a:r>
              <a:rPr lang="en-GB" altLang="en-US" sz="2000" dirty="0"/>
              <a:t>         this includes the approach taken and the choice of software</a:t>
            </a:r>
          </a:p>
          <a:p>
            <a:pPr marL="1481796" lvl="1" indent="-569922">
              <a:tabLst>
                <a:tab pos="340370" algn="l"/>
                <a:tab pos="444856" algn="l"/>
                <a:tab pos="892876" algn="l"/>
                <a:tab pos="1340901" algn="l"/>
                <a:tab pos="1788919" algn="l"/>
                <a:tab pos="2236942" algn="l"/>
                <a:tab pos="2684965" algn="l"/>
                <a:tab pos="3132989" algn="l"/>
                <a:tab pos="3581010" algn="l"/>
                <a:tab pos="4029034" algn="l"/>
                <a:tab pos="4477052" algn="l"/>
                <a:tab pos="4925074" algn="l"/>
                <a:tab pos="5373096" algn="l"/>
                <a:tab pos="5821118" algn="l"/>
                <a:tab pos="6269140" algn="l"/>
                <a:tab pos="6717161" algn="l"/>
                <a:tab pos="7165182" algn="l"/>
                <a:tab pos="7613203" algn="l"/>
                <a:tab pos="8061225" algn="l"/>
                <a:tab pos="8509250" algn="l"/>
                <a:tab pos="8957271" algn="l"/>
              </a:tabLst>
            </a:pPr>
            <a:r>
              <a:rPr lang="en-GB" altLang="en-US" sz="3600" dirty="0"/>
              <a:t>criteria for success</a:t>
            </a:r>
          </a:p>
          <a:p>
            <a:pPr marL="911874" lvl="1" indent="0">
              <a:buNone/>
              <a:tabLst>
                <a:tab pos="340370" algn="l"/>
                <a:tab pos="444856" algn="l"/>
                <a:tab pos="892876" algn="l"/>
                <a:tab pos="1340901" algn="l"/>
                <a:tab pos="1788919" algn="l"/>
                <a:tab pos="2236942" algn="l"/>
                <a:tab pos="2684965" algn="l"/>
                <a:tab pos="3132989" algn="l"/>
                <a:tab pos="3581010" algn="l"/>
                <a:tab pos="4029034" algn="l"/>
                <a:tab pos="4477052" algn="l"/>
                <a:tab pos="4925074" algn="l"/>
                <a:tab pos="5373096" algn="l"/>
                <a:tab pos="5821118" algn="l"/>
                <a:tab pos="6269140" algn="l"/>
                <a:tab pos="6717161" algn="l"/>
                <a:tab pos="7165182" algn="l"/>
                <a:tab pos="7613203" algn="l"/>
                <a:tab pos="8061225" algn="l"/>
                <a:tab pos="8509250" algn="l"/>
                <a:tab pos="8957271" algn="l"/>
              </a:tabLst>
            </a:pPr>
            <a:r>
              <a:rPr lang="en-GB" altLang="en-US" sz="2000" dirty="0"/>
              <a:t>         must be specific and testable (used as basis for test plan in B)</a:t>
            </a:r>
          </a:p>
          <a:p>
            <a:pPr marL="1481796" lvl="1" indent="-569922">
              <a:tabLst>
                <a:tab pos="340370" algn="l"/>
                <a:tab pos="444856" algn="l"/>
                <a:tab pos="892876" algn="l"/>
                <a:tab pos="1340901" algn="l"/>
                <a:tab pos="1788919" algn="l"/>
                <a:tab pos="2236942" algn="l"/>
                <a:tab pos="2684965" algn="l"/>
                <a:tab pos="3132989" algn="l"/>
                <a:tab pos="3581010" algn="l"/>
                <a:tab pos="4029034" algn="l"/>
                <a:tab pos="4477052" algn="l"/>
                <a:tab pos="4925074" algn="l"/>
                <a:tab pos="5373096" algn="l"/>
                <a:tab pos="5821118" algn="l"/>
                <a:tab pos="6269140" algn="l"/>
                <a:tab pos="6717161" algn="l"/>
                <a:tab pos="7165182" algn="l"/>
                <a:tab pos="7613203" algn="l"/>
                <a:tab pos="8061225" algn="l"/>
                <a:tab pos="8509250" algn="l"/>
                <a:tab pos="8957271" algn="l"/>
              </a:tabLst>
            </a:pPr>
            <a:endParaRPr lang="en-GB" altLang="en-US" sz="3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5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989189" cy="715963"/>
          </a:xfrm>
        </p:spPr>
        <p:txBody>
          <a:bodyPr/>
          <a:lstStyle/>
          <a:p>
            <a:pPr algn="ctr">
              <a:spcBef>
                <a:spcPts val="2999"/>
              </a:spcBef>
            </a:pPr>
            <a:r>
              <a:rPr lang="es-ES" altLang="en-US" sz="4000" b="0" dirty="0" err="1">
                <a:solidFill>
                  <a:srgbClr val="0070C0"/>
                </a:solidFill>
              </a:rPr>
              <a:t>Criterion</a:t>
            </a:r>
            <a:r>
              <a:rPr lang="es-ES" altLang="en-US" sz="4000" b="0" dirty="0">
                <a:solidFill>
                  <a:srgbClr val="0070C0"/>
                </a:solidFill>
              </a:rPr>
              <a:t> </a:t>
            </a:r>
            <a:r>
              <a:rPr lang="es-ES" altLang="en-US" sz="4000" b="0" dirty="0" smtClean="0">
                <a:solidFill>
                  <a:srgbClr val="0070C0"/>
                </a:solidFill>
              </a:rPr>
              <a:t>A - </a:t>
            </a:r>
            <a:r>
              <a:rPr lang="es-ES" altLang="en-US" sz="4000" b="0" dirty="0" err="1" smtClean="0">
                <a:solidFill>
                  <a:srgbClr val="0070C0"/>
                </a:solidFill>
              </a:rPr>
              <a:t>Weakness</a:t>
            </a:r>
            <a:endParaRPr lang="es-ES" altLang="en-US" sz="4000" b="0" dirty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400" y="1474196"/>
            <a:ext cx="8610600" cy="4545604"/>
          </a:xfrm>
        </p:spPr>
        <p:txBody>
          <a:bodyPr/>
          <a:lstStyle/>
          <a:p>
            <a:pPr marL="1483374" lvl="1" indent="-571500">
              <a:tabLst>
                <a:tab pos="340370" algn="l"/>
                <a:tab pos="444856" algn="l"/>
                <a:tab pos="892876" algn="l"/>
                <a:tab pos="1340901" algn="l"/>
                <a:tab pos="1788919" algn="l"/>
                <a:tab pos="2236942" algn="l"/>
                <a:tab pos="2684965" algn="l"/>
                <a:tab pos="3132989" algn="l"/>
                <a:tab pos="3581010" algn="l"/>
                <a:tab pos="4029034" algn="l"/>
                <a:tab pos="4477052" algn="l"/>
                <a:tab pos="4925074" algn="l"/>
                <a:tab pos="5373096" algn="l"/>
                <a:tab pos="5821118" algn="l"/>
                <a:tab pos="6269140" algn="l"/>
                <a:tab pos="6717161" algn="l"/>
                <a:tab pos="7165182" algn="l"/>
                <a:tab pos="7613203" algn="l"/>
                <a:tab pos="8061225" algn="l"/>
                <a:tab pos="8509250" algn="l"/>
                <a:tab pos="8957271" algn="l"/>
              </a:tabLst>
            </a:pPr>
            <a:r>
              <a:rPr lang="en-GB" altLang="en-US" sz="3600" dirty="0" smtClean="0"/>
              <a:t>Failure to document the involvement of a real client</a:t>
            </a:r>
          </a:p>
          <a:p>
            <a:pPr marL="1483374" lvl="1" indent="-571500">
              <a:tabLst>
                <a:tab pos="340370" algn="l"/>
                <a:tab pos="444856" algn="l"/>
                <a:tab pos="892876" algn="l"/>
                <a:tab pos="1340901" algn="l"/>
                <a:tab pos="1788919" algn="l"/>
                <a:tab pos="2236942" algn="l"/>
                <a:tab pos="2684965" algn="l"/>
                <a:tab pos="3132989" algn="l"/>
                <a:tab pos="3581010" algn="l"/>
                <a:tab pos="4029034" algn="l"/>
                <a:tab pos="4477052" algn="l"/>
                <a:tab pos="4925074" algn="l"/>
                <a:tab pos="5373096" algn="l"/>
                <a:tab pos="5821118" algn="l"/>
                <a:tab pos="6269140" algn="l"/>
                <a:tab pos="6717161" algn="l"/>
                <a:tab pos="7165182" algn="l"/>
                <a:tab pos="7613203" algn="l"/>
                <a:tab pos="8061225" algn="l"/>
                <a:tab pos="8509250" algn="l"/>
                <a:tab pos="8957271" algn="l"/>
              </a:tabLst>
            </a:pPr>
            <a:endParaRPr lang="en-GB" altLang="en-US" sz="3600" dirty="0"/>
          </a:p>
          <a:p>
            <a:pPr marL="1483374" lvl="1" indent="-571500">
              <a:tabLst>
                <a:tab pos="340370" algn="l"/>
                <a:tab pos="444856" algn="l"/>
                <a:tab pos="892876" algn="l"/>
                <a:tab pos="1340901" algn="l"/>
                <a:tab pos="1788919" algn="l"/>
                <a:tab pos="2236942" algn="l"/>
                <a:tab pos="2684965" algn="l"/>
                <a:tab pos="3132989" algn="l"/>
                <a:tab pos="3581010" algn="l"/>
                <a:tab pos="4029034" algn="l"/>
                <a:tab pos="4477052" algn="l"/>
                <a:tab pos="4925074" algn="l"/>
                <a:tab pos="5373096" algn="l"/>
                <a:tab pos="5821118" algn="l"/>
                <a:tab pos="6269140" algn="l"/>
                <a:tab pos="6717161" algn="l"/>
                <a:tab pos="7165182" algn="l"/>
                <a:tab pos="7613203" algn="l"/>
                <a:tab pos="8061225" algn="l"/>
                <a:tab pos="8509250" algn="l"/>
                <a:tab pos="8957271" algn="l"/>
              </a:tabLst>
            </a:pPr>
            <a:r>
              <a:rPr lang="en-GB" altLang="en-US" sz="3600" dirty="0" smtClean="0"/>
              <a:t>Failure to link the rationale (justification of </a:t>
            </a:r>
            <a:r>
              <a:rPr lang="en-GB" altLang="en-US" sz="3600" dirty="0" err="1" smtClean="0"/>
              <a:t>thr</a:t>
            </a:r>
            <a:r>
              <a:rPr lang="en-GB" altLang="en-US" sz="3600" dirty="0" smtClean="0"/>
              <a:t> choice of approach and the software) to the actual problem)</a:t>
            </a:r>
          </a:p>
          <a:p>
            <a:pPr marL="1483374" lvl="1" indent="-571500">
              <a:tabLst>
                <a:tab pos="340370" algn="l"/>
                <a:tab pos="444856" algn="l"/>
                <a:tab pos="892876" algn="l"/>
                <a:tab pos="1340901" algn="l"/>
                <a:tab pos="1788919" algn="l"/>
                <a:tab pos="2236942" algn="l"/>
                <a:tab pos="2684965" algn="l"/>
                <a:tab pos="3132989" algn="l"/>
                <a:tab pos="3581010" algn="l"/>
                <a:tab pos="4029034" algn="l"/>
                <a:tab pos="4477052" algn="l"/>
                <a:tab pos="4925074" algn="l"/>
                <a:tab pos="5373096" algn="l"/>
                <a:tab pos="5821118" algn="l"/>
                <a:tab pos="6269140" algn="l"/>
                <a:tab pos="6717161" algn="l"/>
                <a:tab pos="7165182" algn="l"/>
                <a:tab pos="7613203" algn="l"/>
                <a:tab pos="8061225" algn="l"/>
                <a:tab pos="8509250" algn="l"/>
                <a:tab pos="8957271" algn="l"/>
              </a:tabLst>
            </a:pPr>
            <a:endParaRPr lang="en-GB" altLang="en-US" sz="3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75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989189" cy="715963"/>
          </a:xfrm>
        </p:spPr>
        <p:txBody>
          <a:bodyPr/>
          <a:lstStyle/>
          <a:p>
            <a:pPr algn="ctr">
              <a:spcBef>
                <a:spcPts val="2999"/>
              </a:spcBef>
            </a:pPr>
            <a:r>
              <a:rPr lang="es-ES" altLang="en-US" sz="4000" b="0" dirty="0" err="1">
                <a:solidFill>
                  <a:srgbClr val="0070C0"/>
                </a:solidFill>
              </a:rPr>
              <a:t>Criterion</a:t>
            </a:r>
            <a:r>
              <a:rPr lang="es-ES" altLang="en-US" sz="4000" b="0" dirty="0">
                <a:solidFill>
                  <a:srgbClr val="0070C0"/>
                </a:solidFill>
              </a:rPr>
              <a:t> 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59148" y="2092241"/>
            <a:ext cx="8103498" cy="3885230"/>
          </a:xfrm>
        </p:spPr>
        <p:txBody>
          <a:bodyPr/>
          <a:lstStyle/>
          <a:p>
            <a:pPr marL="1481796" lvl="1" indent="-569922">
              <a:tabLst>
                <a:tab pos="338786" algn="l"/>
                <a:tab pos="443272" algn="l"/>
                <a:tab pos="891295" algn="l"/>
                <a:tab pos="1339315" algn="l"/>
                <a:tab pos="1787338" algn="l"/>
                <a:tab pos="2235361" algn="l"/>
                <a:tab pos="2683383" algn="l"/>
                <a:tab pos="3131403" algn="l"/>
                <a:tab pos="3579428" algn="l"/>
                <a:tab pos="4027445" algn="l"/>
                <a:tab pos="4475470" algn="l"/>
                <a:tab pos="4923490" algn="l"/>
                <a:tab pos="5371513" algn="l"/>
                <a:tab pos="5819533" algn="l"/>
                <a:tab pos="6267557" algn="l"/>
                <a:tab pos="6715576" algn="l"/>
                <a:tab pos="7163603" algn="l"/>
                <a:tab pos="7611622" algn="l"/>
                <a:tab pos="8059645" algn="l"/>
                <a:tab pos="8507664" algn="l"/>
                <a:tab pos="8955684" algn="l"/>
              </a:tabLst>
            </a:pPr>
            <a:r>
              <a:rPr lang="en-GB" altLang="en-US" sz="3600" dirty="0"/>
              <a:t>record of tasks</a:t>
            </a:r>
            <a:endParaRPr lang="en-GB" altLang="en-US" sz="2000" dirty="0"/>
          </a:p>
          <a:p>
            <a:pPr marL="911874" lvl="1" indent="0">
              <a:buNone/>
              <a:tabLst>
                <a:tab pos="338786" algn="l"/>
                <a:tab pos="443272" algn="l"/>
                <a:tab pos="891295" algn="l"/>
                <a:tab pos="1339315" algn="l"/>
                <a:tab pos="1787338" algn="l"/>
                <a:tab pos="2235361" algn="l"/>
                <a:tab pos="2683383" algn="l"/>
                <a:tab pos="3131403" algn="l"/>
                <a:tab pos="3579428" algn="l"/>
                <a:tab pos="4027445" algn="l"/>
                <a:tab pos="4475470" algn="l"/>
                <a:tab pos="4923490" algn="l"/>
                <a:tab pos="5371513" algn="l"/>
                <a:tab pos="5819533" algn="l"/>
                <a:tab pos="6267557" algn="l"/>
                <a:tab pos="6715576" algn="l"/>
                <a:tab pos="7163603" algn="l"/>
                <a:tab pos="7611622" algn="l"/>
                <a:tab pos="8059645" algn="l"/>
                <a:tab pos="8507664" algn="l"/>
                <a:tab pos="8955684" algn="l"/>
              </a:tabLst>
            </a:pPr>
            <a:r>
              <a:rPr lang="en-GB" altLang="en-US" sz="2000" dirty="0"/>
              <a:t>         shows all stages (with specified form from forms.zip)</a:t>
            </a:r>
          </a:p>
          <a:p>
            <a:pPr marL="1481796" lvl="1" indent="-569922">
              <a:tabLst>
                <a:tab pos="338786" algn="l"/>
                <a:tab pos="443272" algn="l"/>
                <a:tab pos="891295" algn="l"/>
                <a:tab pos="1339315" algn="l"/>
                <a:tab pos="1787338" algn="l"/>
                <a:tab pos="2235361" algn="l"/>
                <a:tab pos="2683383" algn="l"/>
                <a:tab pos="3131403" algn="l"/>
                <a:tab pos="3579428" algn="l"/>
                <a:tab pos="4027445" algn="l"/>
                <a:tab pos="4475470" algn="l"/>
                <a:tab pos="4923490" algn="l"/>
                <a:tab pos="5371513" algn="l"/>
                <a:tab pos="5819533" algn="l"/>
                <a:tab pos="6267557" algn="l"/>
                <a:tab pos="6715576" algn="l"/>
                <a:tab pos="7163603" algn="l"/>
                <a:tab pos="7611622" algn="l"/>
                <a:tab pos="8059645" algn="l"/>
                <a:tab pos="8507664" algn="l"/>
                <a:tab pos="8955684" algn="l"/>
              </a:tabLst>
            </a:pPr>
            <a:r>
              <a:rPr lang="en-GB" altLang="en-US" sz="3600" dirty="0"/>
              <a:t>design overview</a:t>
            </a:r>
            <a:r>
              <a:rPr lang="en-GB" altLang="en-US" sz="2000" dirty="0"/>
              <a:t> </a:t>
            </a:r>
          </a:p>
          <a:p>
            <a:pPr marL="911874" lvl="1" indent="0">
              <a:buNone/>
              <a:tabLst>
                <a:tab pos="338786" algn="l"/>
                <a:tab pos="443272" algn="l"/>
                <a:tab pos="891295" algn="l"/>
                <a:tab pos="1339315" algn="l"/>
                <a:tab pos="1787338" algn="l"/>
                <a:tab pos="2235361" algn="l"/>
                <a:tab pos="2683383" algn="l"/>
                <a:tab pos="3131403" algn="l"/>
                <a:tab pos="3579428" algn="l"/>
                <a:tab pos="4027445" algn="l"/>
                <a:tab pos="4475470" algn="l"/>
                <a:tab pos="4923490" algn="l"/>
                <a:tab pos="5371513" algn="l"/>
                <a:tab pos="5819533" algn="l"/>
                <a:tab pos="6267557" algn="l"/>
                <a:tab pos="6715576" algn="l"/>
                <a:tab pos="7163603" algn="l"/>
                <a:tab pos="7611622" algn="l"/>
                <a:tab pos="8059645" algn="l"/>
                <a:tab pos="8507664" algn="l"/>
                <a:tab pos="8955684" algn="l"/>
              </a:tabLst>
            </a:pPr>
            <a:r>
              <a:rPr lang="en-GB" altLang="en-US" sz="2000" dirty="0"/>
              <a:t>         which clearly shows how the product was developed </a:t>
            </a:r>
          </a:p>
          <a:p>
            <a:pPr marL="1481796" lvl="1" indent="-569922">
              <a:tabLst>
                <a:tab pos="338786" algn="l"/>
                <a:tab pos="443272" algn="l"/>
                <a:tab pos="891295" algn="l"/>
                <a:tab pos="1339315" algn="l"/>
                <a:tab pos="1787338" algn="l"/>
                <a:tab pos="2235361" algn="l"/>
                <a:tab pos="2683383" algn="l"/>
                <a:tab pos="3131403" algn="l"/>
                <a:tab pos="3579428" algn="l"/>
                <a:tab pos="4027445" algn="l"/>
                <a:tab pos="4475470" algn="l"/>
                <a:tab pos="4923490" algn="l"/>
                <a:tab pos="5371513" algn="l"/>
                <a:tab pos="5819533" algn="l"/>
                <a:tab pos="6267557" algn="l"/>
                <a:tab pos="6715576" algn="l"/>
                <a:tab pos="7163603" algn="l"/>
                <a:tab pos="7611622" algn="l"/>
                <a:tab pos="8059645" algn="l"/>
                <a:tab pos="8507664" algn="l"/>
                <a:tab pos="8955684" algn="l"/>
              </a:tabLst>
            </a:pPr>
            <a:r>
              <a:rPr lang="en-GB" altLang="en-US" sz="3600" dirty="0"/>
              <a:t>outline test plan</a:t>
            </a:r>
            <a:endParaRPr lang="en-GB" altLang="en-US" sz="2000" dirty="0"/>
          </a:p>
          <a:p>
            <a:pPr marL="911874" lvl="1" indent="0">
              <a:buNone/>
              <a:tabLst>
                <a:tab pos="338786" algn="l"/>
                <a:tab pos="443272" algn="l"/>
                <a:tab pos="891295" algn="l"/>
                <a:tab pos="1339315" algn="l"/>
                <a:tab pos="1787338" algn="l"/>
                <a:tab pos="2235361" algn="l"/>
                <a:tab pos="2683383" algn="l"/>
                <a:tab pos="3131403" algn="l"/>
                <a:tab pos="3579428" algn="l"/>
                <a:tab pos="4027445" algn="l"/>
                <a:tab pos="4475470" algn="l"/>
                <a:tab pos="4923490" algn="l"/>
                <a:tab pos="5371513" algn="l"/>
                <a:tab pos="5819533" algn="l"/>
                <a:tab pos="6267557" algn="l"/>
                <a:tab pos="6715576" algn="l"/>
                <a:tab pos="7163603" algn="l"/>
                <a:tab pos="7611622" algn="l"/>
                <a:tab pos="8059645" algn="l"/>
                <a:tab pos="8507664" algn="l"/>
                <a:tab pos="8955684" algn="l"/>
              </a:tabLst>
            </a:pPr>
            <a:r>
              <a:rPr lang="en-GB" altLang="en-US" sz="2000" dirty="0"/>
              <a:t>         criteria tested / details of test / expected outcome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92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989189" cy="715963"/>
          </a:xfrm>
        </p:spPr>
        <p:txBody>
          <a:bodyPr/>
          <a:lstStyle/>
          <a:p>
            <a:pPr algn="ctr">
              <a:spcBef>
                <a:spcPts val="2999"/>
              </a:spcBef>
            </a:pPr>
            <a:r>
              <a:rPr lang="es-ES" altLang="en-US" sz="4000" b="0" dirty="0" err="1">
                <a:solidFill>
                  <a:srgbClr val="0070C0"/>
                </a:solidFill>
              </a:rPr>
              <a:t>Criterion</a:t>
            </a:r>
            <a:r>
              <a:rPr lang="es-ES" altLang="en-US" sz="4000" b="0" dirty="0">
                <a:solidFill>
                  <a:srgbClr val="0070C0"/>
                </a:solidFill>
              </a:rPr>
              <a:t> B</a:t>
            </a:r>
            <a:r>
              <a:rPr lang="es-ES" altLang="en-US" sz="4000" b="0" dirty="0" smtClean="0">
                <a:solidFill>
                  <a:srgbClr val="0070C0"/>
                </a:solidFill>
              </a:rPr>
              <a:t> - </a:t>
            </a:r>
            <a:r>
              <a:rPr lang="es-ES" altLang="en-US" sz="4000" b="0" dirty="0" err="1" smtClean="0">
                <a:solidFill>
                  <a:srgbClr val="0070C0"/>
                </a:solidFill>
              </a:rPr>
              <a:t>Weakness</a:t>
            </a:r>
            <a:endParaRPr lang="es-ES" altLang="en-US" sz="4000" b="0" dirty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400" y="1474196"/>
            <a:ext cx="8610600" cy="4545604"/>
          </a:xfrm>
        </p:spPr>
        <p:txBody>
          <a:bodyPr/>
          <a:lstStyle/>
          <a:p>
            <a:pPr marL="1483374" lvl="1" indent="-571500">
              <a:tabLst>
                <a:tab pos="340370" algn="l"/>
                <a:tab pos="444856" algn="l"/>
                <a:tab pos="892876" algn="l"/>
                <a:tab pos="1340901" algn="l"/>
                <a:tab pos="1788919" algn="l"/>
                <a:tab pos="2236942" algn="l"/>
                <a:tab pos="2684965" algn="l"/>
                <a:tab pos="3132989" algn="l"/>
                <a:tab pos="3581010" algn="l"/>
                <a:tab pos="4029034" algn="l"/>
                <a:tab pos="4477052" algn="l"/>
                <a:tab pos="4925074" algn="l"/>
                <a:tab pos="5373096" algn="l"/>
                <a:tab pos="5821118" algn="l"/>
                <a:tab pos="6269140" algn="l"/>
                <a:tab pos="6717161" algn="l"/>
                <a:tab pos="7165182" algn="l"/>
                <a:tab pos="7613203" algn="l"/>
                <a:tab pos="8061225" algn="l"/>
                <a:tab pos="8509250" algn="l"/>
                <a:tab pos="8957271" algn="l"/>
              </a:tabLst>
            </a:pPr>
            <a:r>
              <a:rPr lang="en-GB" altLang="en-US" sz="3600" dirty="0" smtClean="0"/>
              <a:t>Failure to include descriptions of all data structures (including files)</a:t>
            </a:r>
          </a:p>
          <a:p>
            <a:pPr marL="1483374" lvl="1" indent="-571500">
              <a:tabLst>
                <a:tab pos="340370" algn="l"/>
                <a:tab pos="444856" algn="l"/>
                <a:tab pos="892876" algn="l"/>
                <a:tab pos="1340901" algn="l"/>
                <a:tab pos="1788919" algn="l"/>
                <a:tab pos="2236942" algn="l"/>
                <a:tab pos="2684965" algn="l"/>
                <a:tab pos="3132989" algn="l"/>
                <a:tab pos="3581010" algn="l"/>
                <a:tab pos="4029034" algn="l"/>
                <a:tab pos="4477052" algn="l"/>
                <a:tab pos="4925074" algn="l"/>
                <a:tab pos="5373096" algn="l"/>
                <a:tab pos="5821118" algn="l"/>
                <a:tab pos="6269140" algn="l"/>
                <a:tab pos="6717161" algn="l"/>
                <a:tab pos="7165182" algn="l"/>
                <a:tab pos="7613203" algn="l"/>
                <a:tab pos="8061225" algn="l"/>
                <a:tab pos="8509250" algn="l"/>
                <a:tab pos="8957271" algn="l"/>
              </a:tabLst>
            </a:pPr>
            <a:endParaRPr lang="en-GB" altLang="en-US" sz="3600" dirty="0"/>
          </a:p>
          <a:p>
            <a:pPr marL="1483374" lvl="1" indent="-571500">
              <a:tabLst>
                <a:tab pos="340370" algn="l"/>
                <a:tab pos="444856" algn="l"/>
                <a:tab pos="892876" algn="l"/>
                <a:tab pos="1340901" algn="l"/>
                <a:tab pos="1788919" algn="l"/>
                <a:tab pos="2236942" algn="l"/>
                <a:tab pos="2684965" algn="l"/>
                <a:tab pos="3132989" algn="l"/>
                <a:tab pos="3581010" algn="l"/>
                <a:tab pos="4029034" algn="l"/>
                <a:tab pos="4477052" algn="l"/>
                <a:tab pos="4925074" algn="l"/>
                <a:tab pos="5373096" algn="l"/>
                <a:tab pos="5821118" algn="l"/>
                <a:tab pos="6269140" algn="l"/>
                <a:tab pos="6717161" algn="l"/>
                <a:tab pos="7165182" algn="l"/>
                <a:tab pos="7613203" algn="l"/>
                <a:tab pos="8061225" algn="l"/>
                <a:tab pos="8509250" algn="l"/>
                <a:tab pos="8957271" algn="l"/>
              </a:tabLst>
            </a:pPr>
            <a:r>
              <a:rPr lang="en-GB" altLang="en-US" sz="3600" dirty="0" smtClean="0"/>
              <a:t>Failure to update </a:t>
            </a:r>
            <a:r>
              <a:rPr lang="en-GB" altLang="en-US" sz="3600" dirty="0" err="1" smtClean="0"/>
              <a:t>RoT</a:t>
            </a:r>
            <a:r>
              <a:rPr lang="en-GB" altLang="en-US" sz="3600" dirty="0" smtClean="0"/>
              <a:t> in real time</a:t>
            </a:r>
          </a:p>
          <a:p>
            <a:pPr marL="1483374" lvl="1" indent="-571500">
              <a:tabLst>
                <a:tab pos="340370" algn="l"/>
                <a:tab pos="444856" algn="l"/>
                <a:tab pos="892876" algn="l"/>
                <a:tab pos="1340901" algn="l"/>
                <a:tab pos="1788919" algn="l"/>
                <a:tab pos="2236942" algn="l"/>
                <a:tab pos="2684965" algn="l"/>
                <a:tab pos="3132989" algn="l"/>
                <a:tab pos="3581010" algn="l"/>
                <a:tab pos="4029034" algn="l"/>
                <a:tab pos="4477052" algn="l"/>
                <a:tab pos="4925074" algn="l"/>
                <a:tab pos="5373096" algn="l"/>
                <a:tab pos="5821118" algn="l"/>
                <a:tab pos="6269140" algn="l"/>
                <a:tab pos="6717161" algn="l"/>
                <a:tab pos="7165182" algn="l"/>
                <a:tab pos="7613203" algn="l"/>
                <a:tab pos="8061225" algn="l"/>
                <a:tab pos="8509250" algn="l"/>
                <a:tab pos="8957271" algn="l"/>
              </a:tabLst>
            </a:pPr>
            <a:endParaRPr lang="en-GB" altLang="en-US" sz="3600" dirty="0"/>
          </a:p>
          <a:p>
            <a:pPr marL="1483374" lvl="1" indent="-571500">
              <a:tabLst>
                <a:tab pos="340370" algn="l"/>
                <a:tab pos="444856" algn="l"/>
                <a:tab pos="892876" algn="l"/>
                <a:tab pos="1340901" algn="l"/>
                <a:tab pos="1788919" algn="l"/>
                <a:tab pos="2236942" algn="l"/>
                <a:tab pos="2684965" algn="l"/>
                <a:tab pos="3132989" algn="l"/>
                <a:tab pos="3581010" algn="l"/>
                <a:tab pos="4029034" algn="l"/>
                <a:tab pos="4477052" algn="l"/>
                <a:tab pos="4925074" algn="l"/>
                <a:tab pos="5373096" algn="l"/>
                <a:tab pos="5821118" algn="l"/>
                <a:tab pos="6269140" algn="l"/>
                <a:tab pos="6717161" algn="l"/>
                <a:tab pos="7165182" algn="l"/>
                <a:tab pos="7613203" algn="l"/>
                <a:tab pos="8061225" algn="l"/>
                <a:tab pos="8509250" algn="l"/>
                <a:tab pos="8957271" algn="l"/>
              </a:tabLst>
            </a:pPr>
            <a:r>
              <a:rPr lang="en-GB" altLang="en-US" sz="3600" smtClean="0"/>
              <a:t>Failure </a:t>
            </a:r>
            <a:r>
              <a:rPr lang="en-GB" altLang="en-US" sz="3600" dirty="0" smtClean="0"/>
              <a:t>to match test plan with </a:t>
            </a:r>
            <a:r>
              <a:rPr lang="en-GB" altLang="en-US" sz="3600" dirty="0" err="1" smtClean="0"/>
              <a:t>cfs</a:t>
            </a:r>
            <a:endParaRPr lang="en-GB" altLang="en-US" sz="3600" dirty="0" smtClean="0"/>
          </a:p>
          <a:p>
            <a:pPr marL="1483374" lvl="1" indent="-571500">
              <a:tabLst>
                <a:tab pos="340370" algn="l"/>
                <a:tab pos="444856" algn="l"/>
                <a:tab pos="892876" algn="l"/>
                <a:tab pos="1340901" algn="l"/>
                <a:tab pos="1788919" algn="l"/>
                <a:tab pos="2236942" algn="l"/>
                <a:tab pos="2684965" algn="l"/>
                <a:tab pos="3132989" algn="l"/>
                <a:tab pos="3581010" algn="l"/>
                <a:tab pos="4029034" algn="l"/>
                <a:tab pos="4477052" algn="l"/>
                <a:tab pos="4925074" algn="l"/>
                <a:tab pos="5373096" algn="l"/>
                <a:tab pos="5821118" algn="l"/>
                <a:tab pos="6269140" algn="l"/>
                <a:tab pos="6717161" algn="l"/>
                <a:tab pos="7165182" algn="l"/>
                <a:tab pos="7613203" algn="l"/>
                <a:tab pos="8061225" algn="l"/>
                <a:tab pos="8509250" algn="l"/>
                <a:tab pos="8957271" algn="l"/>
              </a:tabLst>
            </a:pPr>
            <a:endParaRPr lang="en-GB" altLang="en-US" sz="3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989189" cy="715963"/>
          </a:xfrm>
        </p:spPr>
        <p:txBody>
          <a:bodyPr/>
          <a:lstStyle/>
          <a:p>
            <a:pPr algn="ctr">
              <a:spcBef>
                <a:spcPts val="2999"/>
              </a:spcBef>
            </a:pPr>
            <a:r>
              <a:rPr lang="es-ES" altLang="en-US" sz="4000" b="0" dirty="0" err="1">
                <a:solidFill>
                  <a:srgbClr val="0070C0"/>
                </a:solidFill>
              </a:rPr>
              <a:t>Criterion</a:t>
            </a:r>
            <a:r>
              <a:rPr lang="es-ES" altLang="en-US" sz="4000" b="0" dirty="0">
                <a:solidFill>
                  <a:srgbClr val="0070C0"/>
                </a:solidFill>
              </a:rPr>
              <a:t> 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9600" y="1066800"/>
            <a:ext cx="8001000" cy="4953000"/>
          </a:xfrm>
        </p:spPr>
        <p:txBody>
          <a:bodyPr/>
          <a:lstStyle/>
          <a:p>
            <a:pPr marL="1481796" lvl="1" indent="-569922">
              <a:tabLst>
                <a:tab pos="338786" algn="l"/>
                <a:tab pos="443272" algn="l"/>
                <a:tab pos="891295" algn="l"/>
                <a:tab pos="1339315" algn="l"/>
                <a:tab pos="1787338" algn="l"/>
                <a:tab pos="2235361" algn="l"/>
                <a:tab pos="2683383" algn="l"/>
                <a:tab pos="3131403" algn="l"/>
                <a:tab pos="3579428" algn="l"/>
                <a:tab pos="4027445" algn="l"/>
                <a:tab pos="4475470" algn="l"/>
                <a:tab pos="4923490" algn="l"/>
                <a:tab pos="5371513" algn="l"/>
                <a:tab pos="5819533" algn="l"/>
                <a:tab pos="6267557" algn="l"/>
                <a:tab pos="6715576" algn="l"/>
                <a:tab pos="7163603" algn="l"/>
                <a:tab pos="7611622" algn="l"/>
                <a:tab pos="8059645" algn="l"/>
                <a:tab pos="8507664" algn="l"/>
                <a:tab pos="8955684" algn="l"/>
              </a:tabLst>
            </a:pPr>
            <a:r>
              <a:rPr lang="en-GB" altLang="en-US" sz="3600" dirty="0"/>
              <a:t>high level of complexity/ingenuity</a:t>
            </a:r>
          </a:p>
          <a:p>
            <a:pPr marL="1481796" lvl="1" indent="-569922">
              <a:tabLst>
                <a:tab pos="338786" algn="l"/>
                <a:tab pos="443272" algn="l"/>
                <a:tab pos="891295" algn="l"/>
                <a:tab pos="1339315" algn="l"/>
                <a:tab pos="1787338" algn="l"/>
                <a:tab pos="2235361" algn="l"/>
                <a:tab pos="2683383" algn="l"/>
                <a:tab pos="3131403" algn="l"/>
                <a:tab pos="3579428" algn="l"/>
                <a:tab pos="4027445" algn="l"/>
                <a:tab pos="4475470" algn="l"/>
                <a:tab pos="4923490" algn="l"/>
                <a:tab pos="5371513" algn="l"/>
                <a:tab pos="5819533" algn="l"/>
                <a:tab pos="6267557" algn="l"/>
                <a:tab pos="6715576" algn="l"/>
                <a:tab pos="7163603" algn="l"/>
                <a:tab pos="7611622" algn="l"/>
                <a:tab pos="8059645" algn="l"/>
                <a:tab pos="8507664" algn="l"/>
                <a:tab pos="8955684" algn="l"/>
              </a:tabLst>
            </a:pPr>
            <a:r>
              <a:rPr lang="en-GB" altLang="en-US" sz="3600" dirty="0"/>
              <a:t>appropriate use of tools</a:t>
            </a:r>
          </a:p>
          <a:p>
            <a:pPr marL="1481796" lvl="1" indent="-569922">
              <a:tabLst>
                <a:tab pos="338786" algn="l"/>
                <a:tab pos="443272" algn="l"/>
                <a:tab pos="891295" algn="l"/>
                <a:tab pos="1339315" algn="l"/>
                <a:tab pos="1787338" algn="l"/>
                <a:tab pos="2235361" algn="l"/>
                <a:tab pos="2683383" algn="l"/>
                <a:tab pos="3131403" algn="l"/>
                <a:tab pos="3579428" algn="l"/>
                <a:tab pos="4027445" algn="l"/>
                <a:tab pos="4475470" algn="l"/>
                <a:tab pos="4923490" algn="l"/>
                <a:tab pos="5371513" algn="l"/>
                <a:tab pos="5819533" algn="l"/>
                <a:tab pos="6267557" algn="l"/>
                <a:tab pos="6715576" algn="l"/>
                <a:tab pos="7163603" algn="l"/>
                <a:tab pos="7611622" algn="l"/>
                <a:tab pos="8059645" algn="l"/>
                <a:tab pos="8507664" algn="l"/>
                <a:tab pos="8955684" algn="l"/>
              </a:tabLst>
            </a:pPr>
            <a:r>
              <a:rPr lang="en-GB" altLang="en-US" sz="3600" dirty="0"/>
              <a:t>use of tools justified</a:t>
            </a:r>
          </a:p>
          <a:p>
            <a:pPr marL="1481796" lvl="1" indent="-569922">
              <a:tabLst>
                <a:tab pos="338786" algn="l"/>
                <a:tab pos="443272" algn="l"/>
                <a:tab pos="891295" algn="l"/>
                <a:tab pos="1339315" algn="l"/>
                <a:tab pos="1787338" algn="l"/>
                <a:tab pos="2235361" algn="l"/>
                <a:tab pos="2683383" algn="l"/>
                <a:tab pos="3131403" algn="l"/>
                <a:tab pos="3579428" algn="l"/>
                <a:tab pos="4027445" algn="l"/>
                <a:tab pos="4475470" algn="l"/>
                <a:tab pos="4923490" algn="l"/>
                <a:tab pos="5371513" algn="l"/>
                <a:tab pos="5819533" algn="l"/>
                <a:tab pos="6267557" algn="l"/>
                <a:tab pos="6715576" algn="l"/>
                <a:tab pos="7163603" algn="l"/>
                <a:tab pos="7611622" algn="l"/>
                <a:tab pos="8059645" algn="l"/>
                <a:tab pos="8507664" algn="l"/>
                <a:tab pos="8955684" algn="l"/>
              </a:tabLst>
            </a:pPr>
            <a:r>
              <a:rPr lang="en-GB" altLang="en-US" sz="3600" u="sng" dirty="0"/>
              <a:t>the most important techniques explained</a:t>
            </a:r>
          </a:p>
          <a:p>
            <a:pPr marL="1481796" lvl="1" indent="-569922">
              <a:tabLst>
                <a:tab pos="338786" algn="l"/>
                <a:tab pos="443272" algn="l"/>
                <a:tab pos="891295" algn="l"/>
                <a:tab pos="1339315" algn="l"/>
                <a:tab pos="1787338" algn="l"/>
                <a:tab pos="2235361" algn="l"/>
                <a:tab pos="2683383" algn="l"/>
                <a:tab pos="3131403" algn="l"/>
                <a:tab pos="3579428" algn="l"/>
                <a:tab pos="4027445" algn="l"/>
                <a:tab pos="4475470" algn="l"/>
                <a:tab pos="4923490" algn="l"/>
                <a:tab pos="5371513" algn="l"/>
                <a:tab pos="5819533" algn="l"/>
                <a:tab pos="6267557" algn="l"/>
                <a:tab pos="6715576" algn="l"/>
                <a:tab pos="7163603" algn="l"/>
                <a:tab pos="7611622" algn="l"/>
                <a:tab pos="8059645" algn="l"/>
                <a:tab pos="8507664" algn="l"/>
                <a:tab pos="8955684" algn="l"/>
              </a:tabLst>
            </a:pPr>
            <a:r>
              <a:rPr lang="en-GB" altLang="en-US" sz="3600" dirty="0"/>
              <a:t>evidence of algorithmic thinking</a:t>
            </a:r>
          </a:p>
          <a:p>
            <a:pPr marL="1481796" lvl="1" indent="-569922">
              <a:tabLst>
                <a:tab pos="338786" algn="l"/>
                <a:tab pos="443272" algn="l"/>
                <a:tab pos="891295" algn="l"/>
                <a:tab pos="1339315" algn="l"/>
                <a:tab pos="1787338" algn="l"/>
                <a:tab pos="2235361" algn="l"/>
                <a:tab pos="2683383" algn="l"/>
                <a:tab pos="3131403" algn="l"/>
                <a:tab pos="3579428" algn="l"/>
                <a:tab pos="4027445" algn="l"/>
                <a:tab pos="4475470" algn="l"/>
                <a:tab pos="4923490" algn="l"/>
                <a:tab pos="5371513" algn="l"/>
                <a:tab pos="5819533" algn="l"/>
                <a:tab pos="6267557" algn="l"/>
                <a:tab pos="6715576" algn="l"/>
                <a:tab pos="7163603" algn="l"/>
                <a:tab pos="7611622" algn="l"/>
                <a:tab pos="8059645" algn="l"/>
                <a:tab pos="8507664" algn="l"/>
                <a:tab pos="8955684" algn="l"/>
              </a:tabLst>
            </a:pPr>
            <a:r>
              <a:rPr lang="en-GB" altLang="en-US" sz="3600" dirty="0"/>
              <a:t>sources of imported code identified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53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989189" cy="715963"/>
          </a:xfrm>
        </p:spPr>
        <p:txBody>
          <a:bodyPr/>
          <a:lstStyle/>
          <a:p>
            <a:pPr algn="ctr">
              <a:spcBef>
                <a:spcPts val="2999"/>
              </a:spcBef>
            </a:pPr>
            <a:r>
              <a:rPr lang="es-ES" altLang="en-US" sz="4000" b="0" dirty="0" err="1">
                <a:solidFill>
                  <a:srgbClr val="0070C0"/>
                </a:solidFill>
              </a:rPr>
              <a:t>Criterion</a:t>
            </a:r>
            <a:r>
              <a:rPr lang="es-ES" altLang="en-US" sz="4000" b="0" dirty="0">
                <a:solidFill>
                  <a:srgbClr val="0070C0"/>
                </a:solidFill>
              </a:rPr>
              <a:t> </a:t>
            </a:r>
            <a:r>
              <a:rPr lang="es-ES" altLang="en-US" sz="4000" b="0" dirty="0" smtClean="0">
                <a:solidFill>
                  <a:srgbClr val="0070C0"/>
                </a:solidFill>
              </a:rPr>
              <a:t>C – </a:t>
            </a:r>
            <a:r>
              <a:rPr lang="es-ES" altLang="en-US" sz="4000" b="0" dirty="0" err="1" smtClean="0">
                <a:solidFill>
                  <a:srgbClr val="0070C0"/>
                </a:solidFill>
              </a:rPr>
              <a:t>Complexity</a:t>
            </a:r>
            <a:r>
              <a:rPr lang="es-ES" altLang="en-US" sz="4000" b="0" dirty="0" smtClean="0">
                <a:solidFill>
                  <a:srgbClr val="0070C0"/>
                </a:solidFill>
              </a:rPr>
              <a:t>???</a:t>
            </a:r>
            <a:endParaRPr lang="es-ES" altLang="en-US" sz="4000" b="0" dirty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400" y="1474196"/>
            <a:ext cx="8610600" cy="4088404"/>
          </a:xfrm>
        </p:spPr>
        <p:txBody>
          <a:bodyPr/>
          <a:lstStyle/>
          <a:p>
            <a:pPr marL="911874" lvl="1" indent="0">
              <a:buNone/>
              <a:tabLst>
                <a:tab pos="340370" algn="l"/>
                <a:tab pos="444856" algn="l"/>
                <a:tab pos="892876" algn="l"/>
                <a:tab pos="1340901" algn="l"/>
                <a:tab pos="1788919" algn="l"/>
                <a:tab pos="2236942" algn="l"/>
                <a:tab pos="2684965" algn="l"/>
                <a:tab pos="3132989" algn="l"/>
                <a:tab pos="3581010" algn="l"/>
                <a:tab pos="4029034" algn="l"/>
                <a:tab pos="4477052" algn="l"/>
                <a:tab pos="4925074" algn="l"/>
                <a:tab pos="5373096" algn="l"/>
                <a:tab pos="5821118" algn="l"/>
                <a:tab pos="6269140" algn="l"/>
                <a:tab pos="6717161" algn="l"/>
                <a:tab pos="7165182" algn="l"/>
                <a:tab pos="7613203" algn="l"/>
                <a:tab pos="8061225" algn="l"/>
                <a:tab pos="8509250" algn="l"/>
                <a:tab pos="8957271" algn="l"/>
              </a:tabLst>
            </a:pPr>
            <a:r>
              <a:rPr lang="en-GB" altLang="en-US" sz="3600" u="sng" dirty="0" smtClean="0"/>
              <a:t>Example of moderate complexity</a:t>
            </a:r>
          </a:p>
          <a:p>
            <a:pPr marL="911874" lvl="1" indent="0">
              <a:buNone/>
              <a:tabLst>
                <a:tab pos="340370" algn="l"/>
                <a:tab pos="444856" algn="l"/>
                <a:tab pos="892876" algn="l"/>
                <a:tab pos="1340901" algn="l"/>
                <a:tab pos="1788919" algn="l"/>
                <a:tab pos="2236942" algn="l"/>
                <a:tab pos="2684965" algn="l"/>
                <a:tab pos="3132989" algn="l"/>
                <a:tab pos="3581010" algn="l"/>
                <a:tab pos="4029034" algn="l"/>
                <a:tab pos="4477052" algn="l"/>
                <a:tab pos="4925074" algn="l"/>
                <a:tab pos="5373096" algn="l"/>
                <a:tab pos="5821118" algn="l"/>
                <a:tab pos="6269140" algn="l"/>
                <a:tab pos="6717161" algn="l"/>
                <a:tab pos="7165182" algn="l"/>
                <a:tab pos="7613203" algn="l"/>
                <a:tab pos="8061225" algn="l"/>
                <a:tab pos="8509250" algn="l"/>
                <a:tab pos="8957271" algn="l"/>
              </a:tabLst>
            </a:pPr>
            <a:endParaRPr lang="en-GB" altLang="en-US" sz="3600" dirty="0"/>
          </a:p>
          <a:p>
            <a:pPr marL="1483374" lvl="1" indent="-571500">
              <a:tabLst>
                <a:tab pos="340370" algn="l"/>
                <a:tab pos="444856" algn="l"/>
                <a:tab pos="892876" algn="l"/>
                <a:tab pos="1340901" algn="l"/>
                <a:tab pos="1788919" algn="l"/>
                <a:tab pos="2236942" algn="l"/>
                <a:tab pos="2684965" algn="l"/>
                <a:tab pos="3132989" algn="l"/>
                <a:tab pos="3581010" algn="l"/>
                <a:tab pos="4029034" algn="l"/>
                <a:tab pos="4477052" algn="l"/>
                <a:tab pos="4925074" algn="l"/>
                <a:tab pos="5373096" algn="l"/>
                <a:tab pos="5821118" algn="l"/>
                <a:tab pos="6269140" algn="l"/>
                <a:tab pos="6717161" algn="l"/>
                <a:tab pos="7165182" algn="l"/>
                <a:tab pos="7613203" algn="l"/>
                <a:tab pos="8061225" algn="l"/>
                <a:tab pos="8509250" algn="l"/>
                <a:tab pos="8957271" algn="l"/>
              </a:tabLst>
            </a:pPr>
            <a:r>
              <a:rPr lang="en-GB" altLang="en-US" sz="3600" dirty="0" smtClean="0"/>
              <a:t>Java / </a:t>
            </a:r>
            <a:r>
              <a:rPr lang="en-GB" altLang="en-US" sz="3600" dirty="0" err="1" smtClean="0"/>
              <a:t>php</a:t>
            </a:r>
            <a:r>
              <a:rPr lang="en-GB" altLang="en-US" sz="3600" dirty="0" smtClean="0"/>
              <a:t> with text files / </a:t>
            </a:r>
            <a:r>
              <a:rPr lang="en-GB" altLang="en-US" sz="3600" dirty="0" err="1" smtClean="0"/>
              <a:t>MyQSL</a:t>
            </a:r>
            <a:r>
              <a:rPr lang="en-GB" altLang="en-US" sz="3600" dirty="0" smtClean="0"/>
              <a:t> showing basic </a:t>
            </a:r>
            <a:r>
              <a:rPr lang="en-GB" altLang="en-US" sz="3600" dirty="0" err="1" smtClean="0"/>
              <a:t>db</a:t>
            </a:r>
            <a:r>
              <a:rPr lang="en-GB" altLang="en-US" sz="3600" dirty="0" smtClean="0"/>
              <a:t> functions (add / delete / modify / view)</a:t>
            </a:r>
          </a:p>
          <a:p>
            <a:pPr marL="1483374" lvl="1" indent="-571500">
              <a:tabLst>
                <a:tab pos="340370" algn="l"/>
                <a:tab pos="444856" algn="l"/>
                <a:tab pos="892876" algn="l"/>
                <a:tab pos="1340901" algn="l"/>
                <a:tab pos="1788919" algn="l"/>
                <a:tab pos="2236942" algn="l"/>
                <a:tab pos="2684965" algn="l"/>
                <a:tab pos="3132989" algn="l"/>
                <a:tab pos="3581010" algn="l"/>
                <a:tab pos="4029034" algn="l"/>
                <a:tab pos="4477052" algn="l"/>
                <a:tab pos="4925074" algn="l"/>
                <a:tab pos="5373096" algn="l"/>
                <a:tab pos="5821118" algn="l"/>
                <a:tab pos="6269140" algn="l"/>
                <a:tab pos="6717161" algn="l"/>
                <a:tab pos="7165182" algn="l"/>
                <a:tab pos="7613203" algn="l"/>
                <a:tab pos="8061225" algn="l"/>
                <a:tab pos="8509250" algn="l"/>
                <a:tab pos="8957271" algn="l"/>
              </a:tabLst>
            </a:pPr>
            <a:r>
              <a:rPr lang="en-GB" altLang="en-US" sz="3600" dirty="0" smtClean="0"/>
              <a:t>Use of loops / branching / a few classes / minimal use of libraries</a:t>
            </a:r>
          </a:p>
          <a:p>
            <a:pPr marL="1483374" lvl="1" indent="-571500">
              <a:tabLst>
                <a:tab pos="340370" algn="l"/>
                <a:tab pos="444856" algn="l"/>
                <a:tab pos="892876" algn="l"/>
                <a:tab pos="1340901" algn="l"/>
                <a:tab pos="1788919" algn="l"/>
                <a:tab pos="2236942" algn="l"/>
                <a:tab pos="2684965" algn="l"/>
                <a:tab pos="3132989" algn="l"/>
                <a:tab pos="3581010" algn="l"/>
                <a:tab pos="4029034" algn="l"/>
                <a:tab pos="4477052" algn="l"/>
                <a:tab pos="4925074" algn="l"/>
                <a:tab pos="5373096" algn="l"/>
                <a:tab pos="5821118" algn="l"/>
                <a:tab pos="6269140" algn="l"/>
                <a:tab pos="6717161" algn="l"/>
                <a:tab pos="7165182" algn="l"/>
                <a:tab pos="7613203" algn="l"/>
                <a:tab pos="8061225" algn="l"/>
                <a:tab pos="8509250" algn="l"/>
                <a:tab pos="8957271" algn="l"/>
              </a:tabLst>
            </a:pPr>
            <a:endParaRPr lang="en-GB" altLang="en-US" sz="3600" dirty="0" smtClean="0"/>
          </a:p>
          <a:p>
            <a:pPr marL="1119980" indent="-571500">
              <a:tabLst>
                <a:tab pos="340370" algn="l"/>
                <a:tab pos="444856" algn="l"/>
                <a:tab pos="892876" algn="l"/>
                <a:tab pos="1340901" algn="l"/>
                <a:tab pos="1788919" algn="l"/>
                <a:tab pos="2236942" algn="l"/>
                <a:tab pos="2684965" algn="l"/>
                <a:tab pos="3132989" algn="l"/>
                <a:tab pos="3581010" algn="l"/>
                <a:tab pos="4029034" algn="l"/>
                <a:tab pos="4477052" algn="l"/>
                <a:tab pos="4925074" algn="l"/>
                <a:tab pos="5373096" algn="l"/>
                <a:tab pos="5821118" algn="l"/>
                <a:tab pos="6269140" algn="l"/>
                <a:tab pos="6717161" algn="l"/>
                <a:tab pos="7165182" algn="l"/>
                <a:tab pos="7613203" algn="l"/>
                <a:tab pos="8061225" algn="l"/>
                <a:tab pos="8509250" algn="l"/>
                <a:tab pos="8957271" algn="l"/>
              </a:tabLst>
            </a:pPr>
            <a:endParaRPr lang="en-GB" altLang="en-US" sz="4000" dirty="0" smtClean="0"/>
          </a:p>
          <a:p>
            <a:pPr marL="1483374" lvl="1" indent="-571500">
              <a:tabLst>
                <a:tab pos="340370" algn="l"/>
                <a:tab pos="444856" algn="l"/>
                <a:tab pos="892876" algn="l"/>
                <a:tab pos="1340901" algn="l"/>
                <a:tab pos="1788919" algn="l"/>
                <a:tab pos="2236942" algn="l"/>
                <a:tab pos="2684965" algn="l"/>
                <a:tab pos="3132989" algn="l"/>
                <a:tab pos="3581010" algn="l"/>
                <a:tab pos="4029034" algn="l"/>
                <a:tab pos="4477052" algn="l"/>
                <a:tab pos="4925074" algn="l"/>
                <a:tab pos="5373096" algn="l"/>
                <a:tab pos="5821118" algn="l"/>
                <a:tab pos="6269140" algn="l"/>
                <a:tab pos="6717161" algn="l"/>
                <a:tab pos="7165182" algn="l"/>
                <a:tab pos="7613203" algn="l"/>
                <a:tab pos="8061225" algn="l"/>
                <a:tab pos="8509250" algn="l"/>
                <a:tab pos="8957271" algn="l"/>
              </a:tabLst>
            </a:pPr>
            <a:endParaRPr lang="en-GB" altLang="en-US" sz="3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0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989189" cy="715963"/>
          </a:xfrm>
        </p:spPr>
        <p:txBody>
          <a:bodyPr/>
          <a:lstStyle/>
          <a:p>
            <a:pPr algn="ctr">
              <a:spcBef>
                <a:spcPts val="2999"/>
              </a:spcBef>
            </a:pPr>
            <a:r>
              <a:rPr lang="es-ES" altLang="en-US" sz="4000" b="0" dirty="0" err="1">
                <a:solidFill>
                  <a:srgbClr val="0070C0"/>
                </a:solidFill>
              </a:rPr>
              <a:t>Criterion</a:t>
            </a:r>
            <a:r>
              <a:rPr lang="es-ES" altLang="en-US" sz="4000" b="0" dirty="0">
                <a:solidFill>
                  <a:srgbClr val="0070C0"/>
                </a:solidFill>
              </a:rPr>
              <a:t> </a:t>
            </a:r>
            <a:r>
              <a:rPr lang="es-ES" altLang="en-US" sz="4000" b="0" dirty="0" smtClean="0">
                <a:solidFill>
                  <a:srgbClr val="0070C0"/>
                </a:solidFill>
              </a:rPr>
              <a:t>C – Use of Tools</a:t>
            </a:r>
            <a:endParaRPr lang="es-ES" altLang="en-US" sz="4000" b="0" dirty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400" y="1066800"/>
            <a:ext cx="8610600" cy="4621804"/>
          </a:xfrm>
        </p:spPr>
        <p:txBody>
          <a:bodyPr/>
          <a:lstStyle/>
          <a:p>
            <a:pPr marL="911874" lvl="1" indent="0">
              <a:buNone/>
              <a:tabLst>
                <a:tab pos="340370" algn="l"/>
                <a:tab pos="444856" algn="l"/>
                <a:tab pos="892876" algn="l"/>
                <a:tab pos="1340901" algn="l"/>
                <a:tab pos="1788919" algn="l"/>
                <a:tab pos="2236942" algn="l"/>
                <a:tab pos="2684965" algn="l"/>
                <a:tab pos="3132989" algn="l"/>
                <a:tab pos="3581010" algn="l"/>
                <a:tab pos="4029034" algn="l"/>
                <a:tab pos="4477052" algn="l"/>
                <a:tab pos="4925074" algn="l"/>
                <a:tab pos="5373096" algn="l"/>
                <a:tab pos="5821118" algn="l"/>
                <a:tab pos="6269140" algn="l"/>
                <a:tab pos="6717161" algn="l"/>
                <a:tab pos="7165182" algn="l"/>
                <a:tab pos="7613203" algn="l"/>
                <a:tab pos="8061225" algn="l"/>
                <a:tab pos="8509250" algn="l"/>
                <a:tab pos="8957271" algn="l"/>
              </a:tabLst>
            </a:pPr>
            <a:r>
              <a:rPr lang="en-GB" altLang="en-US" sz="3600" dirty="0" smtClean="0"/>
              <a:t>Be careful with the use of software tools that do much of the work for the student, e.g.</a:t>
            </a:r>
            <a:endParaRPr lang="en-GB" altLang="en-US" sz="3600" dirty="0"/>
          </a:p>
          <a:p>
            <a:pPr marL="1483374" lvl="1" indent="-571500">
              <a:tabLst>
                <a:tab pos="340370" algn="l"/>
                <a:tab pos="444856" algn="l"/>
                <a:tab pos="892876" algn="l"/>
                <a:tab pos="1340901" algn="l"/>
                <a:tab pos="1788919" algn="l"/>
                <a:tab pos="2236942" algn="l"/>
                <a:tab pos="2684965" algn="l"/>
                <a:tab pos="3132989" algn="l"/>
                <a:tab pos="3581010" algn="l"/>
                <a:tab pos="4029034" algn="l"/>
                <a:tab pos="4477052" algn="l"/>
                <a:tab pos="4925074" algn="l"/>
                <a:tab pos="5373096" algn="l"/>
                <a:tab pos="5821118" algn="l"/>
                <a:tab pos="6269140" algn="l"/>
                <a:tab pos="6717161" algn="l"/>
                <a:tab pos="7165182" algn="l"/>
                <a:tab pos="7613203" algn="l"/>
                <a:tab pos="8061225" algn="l"/>
                <a:tab pos="8509250" algn="l"/>
                <a:tab pos="8957271" algn="l"/>
              </a:tabLst>
            </a:pPr>
            <a:r>
              <a:rPr lang="en-GB" altLang="en-US" sz="3600" dirty="0" smtClean="0"/>
              <a:t>Access </a:t>
            </a:r>
          </a:p>
          <a:p>
            <a:pPr marL="1483374" lvl="1" indent="-571500">
              <a:tabLst>
                <a:tab pos="340370" algn="l"/>
                <a:tab pos="444856" algn="l"/>
                <a:tab pos="892876" algn="l"/>
                <a:tab pos="1340901" algn="l"/>
                <a:tab pos="1788919" algn="l"/>
                <a:tab pos="2236942" algn="l"/>
                <a:tab pos="2684965" algn="l"/>
                <a:tab pos="3132989" algn="l"/>
                <a:tab pos="3581010" algn="l"/>
                <a:tab pos="4029034" algn="l"/>
                <a:tab pos="4477052" algn="l"/>
                <a:tab pos="4925074" algn="l"/>
                <a:tab pos="5373096" algn="l"/>
                <a:tab pos="5821118" algn="l"/>
                <a:tab pos="6269140" algn="l"/>
                <a:tab pos="6717161" algn="l"/>
                <a:tab pos="7165182" algn="l"/>
                <a:tab pos="7613203" algn="l"/>
                <a:tab pos="8061225" algn="l"/>
                <a:tab pos="8509250" algn="l"/>
                <a:tab pos="8957271" algn="l"/>
              </a:tabLst>
            </a:pPr>
            <a:r>
              <a:rPr lang="en-GB" altLang="en-US" sz="3600" dirty="0" smtClean="0"/>
              <a:t>Excel</a:t>
            </a:r>
          </a:p>
          <a:p>
            <a:pPr marL="1483374" lvl="1" indent="-571500">
              <a:tabLst>
                <a:tab pos="340370" algn="l"/>
                <a:tab pos="444856" algn="l"/>
                <a:tab pos="892876" algn="l"/>
                <a:tab pos="1340901" algn="l"/>
                <a:tab pos="1788919" algn="l"/>
                <a:tab pos="2236942" algn="l"/>
                <a:tab pos="2684965" algn="l"/>
                <a:tab pos="3132989" algn="l"/>
                <a:tab pos="3581010" algn="l"/>
                <a:tab pos="4029034" algn="l"/>
                <a:tab pos="4477052" algn="l"/>
                <a:tab pos="4925074" algn="l"/>
                <a:tab pos="5373096" algn="l"/>
                <a:tab pos="5821118" algn="l"/>
                <a:tab pos="6269140" algn="l"/>
                <a:tab pos="6717161" algn="l"/>
                <a:tab pos="7165182" algn="l"/>
                <a:tab pos="7613203" algn="l"/>
                <a:tab pos="8061225" algn="l"/>
                <a:tab pos="8509250" algn="l"/>
                <a:tab pos="8957271" algn="l"/>
              </a:tabLst>
            </a:pPr>
            <a:r>
              <a:rPr lang="en-GB" altLang="en-US" sz="3600" dirty="0" smtClean="0"/>
              <a:t>Scratch</a:t>
            </a:r>
          </a:p>
          <a:p>
            <a:pPr marL="1483374" lvl="1" indent="-571500">
              <a:tabLst>
                <a:tab pos="340370" algn="l"/>
                <a:tab pos="444856" algn="l"/>
                <a:tab pos="892876" algn="l"/>
                <a:tab pos="1340901" algn="l"/>
                <a:tab pos="1788919" algn="l"/>
                <a:tab pos="2236942" algn="l"/>
                <a:tab pos="2684965" algn="l"/>
                <a:tab pos="3132989" algn="l"/>
                <a:tab pos="3581010" algn="l"/>
                <a:tab pos="4029034" algn="l"/>
                <a:tab pos="4477052" algn="l"/>
                <a:tab pos="4925074" algn="l"/>
                <a:tab pos="5373096" algn="l"/>
                <a:tab pos="5821118" algn="l"/>
                <a:tab pos="6269140" algn="l"/>
                <a:tab pos="6717161" algn="l"/>
                <a:tab pos="7165182" algn="l"/>
                <a:tab pos="7613203" algn="l"/>
                <a:tab pos="8061225" algn="l"/>
                <a:tab pos="8509250" algn="l"/>
                <a:tab pos="8957271" algn="l"/>
              </a:tabLst>
            </a:pPr>
            <a:r>
              <a:rPr lang="en-GB" altLang="en-US" sz="3600" dirty="0" err="1" smtClean="0"/>
              <a:t>Greenfoot</a:t>
            </a:r>
            <a:r>
              <a:rPr lang="en-GB" altLang="en-US" sz="3600" dirty="0" smtClean="0"/>
              <a:t> </a:t>
            </a:r>
            <a:r>
              <a:rPr lang="en-GB" altLang="en-US" sz="3600" dirty="0" err="1" smtClean="0"/>
              <a:t>etc</a:t>
            </a:r>
            <a:endParaRPr lang="en-GB" altLang="en-US" sz="3600" dirty="0" smtClean="0"/>
          </a:p>
          <a:p>
            <a:pPr marL="1483374" lvl="1" indent="-571500">
              <a:tabLst>
                <a:tab pos="340370" algn="l"/>
                <a:tab pos="444856" algn="l"/>
                <a:tab pos="892876" algn="l"/>
                <a:tab pos="1340901" algn="l"/>
                <a:tab pos="1788919" algn="l"/>
                <a:tab pos="2236942" algn="l"/>
                <a:tab pos="2684965" algn="l"/>
                <a:tab pos="3132989" algn="l"/>
                <a:tab pos="3581010" algn="l"/>
                <a:tab pos="4029034" algn="l"/>
                <a:tab pos="4477052" algn="l"/>
                <a:tab pos="4925074" algn="l"/>
                <a:tab pos="5373096" algn="l"/>
                <a:tab pos="5821118" algn="l"/>
                <a:tab pos="6269140" algn="l"/>
                <a:tab pos="6717161" algn="l"/>
                <a:tab pos="7165182" algn="l"/>
                <a:tab pos="7613203" algn="l"/>
                <a:tab pos="8061225" algn="l"/>
                <a:tab pos="8509250" algn="l"/>
                <a:tab pos="8957271" algn="l"/>
              </a:tabLst>
            </a:pPr>
            <a:endParaRPr lang="en-GB" altLang="en-US" sz="3600" dirty="0" smtClean="0"/>
          </a:p>
          <a:p>
            <a:pPr marL="1119980" indent="-571500">
              <a:tabLst>
                <a:tab pos="340370" algn="l"/>
                <a:tab pos="444856" algn="l"/>
                <a:tab pos="892876" algn="l"/>
                <a:tab pos="1340901" algn="l"/>
                <a:tab pos="1788919" algn="l"/>
                <a:tab pos="2236942" algn="l"/>
                <a:tab pos="2684965" algn="l"/>
                <a:tab pos="3132989" algn="l"/>
                <a:tab pos="3581010" algn="l"/>
                <a:tab pos="4029034" algn="l"/>
                <a:tab pos="4477052" algn="l"/>
                <a:tab pos="4925074" algn="l"/>
                <a:tab pos="5373096" algn="l"/>
                <a:tab pos="5821118" algn="l"/>
                <a:tab pos="6269140" algn="l"/>
                <a:tab pos="6717161" algn="l"/>
                <a:tab pos="7165182" algn="l"/>
                <a:tab pos="7613203" algn="l"/>
                <a:tab pos="8061225" algn="l"/>
                <a:tab pos="8509250" algn="l"/>
                <a:tab pos="8957271" algn="l"/>
              </a:tabLst>
            </a:pPr>
            <a:endParaRPr lang="en-GB" altLang="en-US" sz="4000" dirty="0" smtClean="0"/>
          </a:p>
          <a:p>
            <a:pPr marL="1483374" lvl="1" indent="-571500">
              <a:tabLst>
                <a:tab pos="340370" algn="l"/>
                <a:tab pos="444856" algn="l"/>
                <a:tab pos="892876" algn="l"/>
                <a:tab pos="1340901" algn="l"/>
                <a:tab pos="1788919" algn="l"/>
                <a:tab pos="2236942" algn="l"/>
                <a:tab pos="2684965" algn="l"/>
                <a:tab pos="3132989" algn="l"/>
                <a:tab pos="3581010" algn="l"/>
                <a:tab pos="4029034" algn="l"/>
                <a:tab pos="4477052" algn="l"/>
                <a:tab pos="4925074" algn="l"/>
                <a:tab pos="5373096" algn="l"/>
                <a:tab pos="5821118" algn="l"/>
                <a:tab pos="6269140" algn="l"/>
                <a:tab pos="6717161" algn="l"/>
                <a:tab pos="7165182" algn="l"/>
                <a:tab pos="7613203" algn="l"/>
                <a:tab pos="8061225" algn="l"/>
                <a:tab pos="8509250" algn="l"/>
                <a:tab pos="8957271" algn="l"/>
              </a:tabLst>
            </a:pPr>
            <a:endParaRPr lang="en-GB" altLang="en-US" sz="3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37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uoZe4BNEmf7HM_S2qgP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DrNULPXY0e7bSyfiTARu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uoZe4BNEmf7HM_S2qgP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DrNULPXY0e7bSyfiTARu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DrNULPXY0e7bSyfiTARu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uoZe4BNEmf7HM_S2qgP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DrNULPXY0e7bSyfiTARu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uoZe4BNEmf7HM_S2qgP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DrNULPXY0e7bSyfiTARu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uoZe4BNEmf7HM_S2qgP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DrNULPXY0e7bSyfiTARu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uoZe4BNEmf7HM_S2qgPA"/>
</p:tagLst>
</file>

<file path=ppt/theme/theme1.xml><?xml version="1.0" encoding="utf-8"?>
<a:theme xmlns:a="http://schemas.openxmlformats.org/drawingml/2006/main" name="DP-Presentation">
  <a:themeElements>
    <a:clrScheme name="01 BoozTemplate - BASIC TEMPLATE 1">
      <a:dk1>
        <a:srgbClr val="000000"/>
      </a:dk1>
      <a:lt1>
        <a:srgbClr val="FFFFFF"/>
      </a:lt1>
      <a:dk2>
        <a:srgbClr val="939393"/>
      </a:dk2>
      <a:lt2>
        <a:srgbClr val="D90D39"/>
      </a:lt2>
      <a:accent1>
        <a:srgbClr val="A5CCED"/>
      </a:accent1>
      <a:accent2>
        <a:srgbClr val="76B2E4"/>
      </a:accent2>
      <a:accent3>
        <a:srgbClr val="FFFFFF"/>
      </a:accent3>
      <a:accent4>
        <a:srgbClr val="000000"/>
      </a:accent4>
      <a:accent5>
        <a:srgbClr val="CFE2F4"/>
      </a:accent5>
      <a:accent6>
        <a:srgbClr val="6AA1CF"/>
      </a:accent6>
      <a:hlink>
        <a:srgbClr val="4C9BDC"/>
      </a:hlink>
      <a:folHlink>
        <a:srgbClr val="066BB0"/>
      </a:folHlink>
    </a:clrScheme>
    <a:fontScheme name="01 BoozTemplate - BASIC TEMPLATE">
      <a:majorFont>
        <a:latin typeface="Book Antiqu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01 BoozTemplate - BASIC TEMPLATE 1">
        <a:dk1>
          <a:srgbClr val="000000"/>
        </a:dk1>
        <a:lt1>
          <a:srgbClr val="FFFFFF"/>
        </a:lt1>
        <a:dk2>
          <a:srgbClr val="939393"/>
        </a:dk2>
        <a:lt2>
          <a:srgbClr val="D90D39"/>
        </a:lt2>
        <a:accent1>
          <a:srgbClr val="A5CCED"/>
        </a:accent1>
        <a:accent2>
          <a:srgbClr val="76B2E4"/>
        </a:accent2>
        <a:accent3>
          <a:srgbClr val="FFFFFF"/>
        </a:accent3>
        <a:accent4>
          <a:srgbClr val="000000"/>
        </a:accent4>
        <a:accent5>
          <a:srgbClr val="CFE2F4"/>
        </a:accent5>
        <a:accent6>
          <a:srgbClr val="6AA1CF"/>
        </a:accent6>
        <a:hlink>
          <a:srgbClr val="4C9BDC"/>
        </a:hlink>
        <a:folHlink>
          <a:srgbClr val="066BB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P-Presentation">
  <a:themeElements>
    <a:clrScheme name="01 BoozTemplate - BASIC TEMPLATE 1">
      <a:dk1>
        <a:srgbClr val="000000"/>
      </a:dk1>
      <a:lt1>
        <a:srgbClr val="FFFFFF"/>
      </a:lt1>
      <a:dk2>
        <a:srgbClr val="939393"/>
      </a:dk2>
      <a:lt2>
        <a:srgbClr val="D90D39"/>
      </a:lt2>
      <a:accent1>
        <a:srgbClr val="A5CCED"/>
      </a:accent1>
      <a:accent2>
        <a:srgbClr val="76B2E4"/>
      </a:accent2>
      <a:accent3>
        <a:srgbClr val="FFFFFF"/>
      </a:accent3>
      <a:accent4>
        <a:srgbClr val="000000"/>
      </a:accent4>
      <a:accent5>
        <a:srgbClr val="CFE2F4"/>
      </a:accent5>
      <a:accent6>
        <a:srgbClr val="6AA1CF"/>
      </a:accent6>
      <a:hlink>
        <a:srgbClr val="4C9BDC"/>
      </a:hlink>
      <a:folHlink>
        <a:srgbClr val="066BB0"/>
      </a:folHlink>
    </a:clrScheme>
    <a:fontScheme name="01 BoozTemplate - BASIC TEMPLATE">
      <a:majorFont>
        <a:latin typeface="Book Antiqu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01 BoozTemplate - BASIC TEMPLATE 1">
        <a:dk1>
          <a:srgbClr val="000000"/>
        </a:dk1>
        <a:lt1>
          <a:srgbClr val="FFFFFF"/>
        </a:lt1>
        <a:dk2>
          <a:srgbClr val="939393"/>
        </a:dk2>
        <a:lt2>
          <a:srgbClr val="D90D39"/>
        </a:lt2>
        <a:accent1>
          <a:srgbClr val="A5CCED"/>
        </a:accent1>
        <a:accent2>
          <a:srgbClr val="76B2E4"/>
        </a:accent2>
        <a:accent3>
          <a:srgbClr val="FFFFFF"/>
        </a:accent3>
        <a:accent4>
          <a:srgbClr val="000000"/>
        </a:accent4>
        <a:accent5>
          <a:srgbClr val="CFE2F4"/>
        </a:accent5>
        <a:accent6>
          <a:srgbClr val="6AA1CF"/>
        </a:accent6>
        <a:hlink>
          <a:srgbClr val="4C9BDC"/>
        </a:hlink>
        <a:folHlink>
          <a:srgbClr val="066BB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DP-Presentation">
  <a:themeElements>
    <a:clrScheme name="01 BoozTemplate - BASIC TEMPLATE 1">
      <a:dk1>
        <a:srgbClr val="000000"/>
      </a:dk1>
      <a:lt1>
        <a:srgbClr val="FFFFFF"/>
      </a:lt1>
      <a:dk2>
        <a:srgbClr val="939393"/>
      </a:dk2>
      <a:lt2>
        <a:srgbClr val="D90D39"/>
      </a:lt2>
      <a:accent1>
        <a:srgbClr val="A5CCED"/>
      </a:accent1>
      <a:accent2>
        <a:srgbClr val="76B2E4"/>
      </a:accent2>
      <a:accent3>
        <a:srgbClr val="FFFFFF"/>
      </a:accent3>
      <a:accent4>
        <a:srgbClr val="000000"/>
      </a:accent4>
      <a:accent5>
        <a:srgbClr val="CFE2F4"/>
      </a:accent5>
      <a:accent6>
        <a:srgbClr val="6AA1CF"/>
      </a:accent6>
      <a:hlink>
        <a:srgbClr val="4C9BDC"/>
      </a:hlink>
      <a:folHlink>
        <a:srgbClr val="066BB0"/>
      </a:folHlink>
    </a:clrScheme>
    <a:fontScheme name="01 BoozTemplate - BASIC TEMPLATE">
      <a:majorFont>
        <a:latin typeface="Book Antiqu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01 BoozTemplate - BASIC TEMPLATE 1">
        <a:dk1>
          <a:srgbClr val="000000"/>
        </a:dk1>
        <a:lt1>
          <a:srgbClr val="FFFFFF"/>
        </a:lt1>
        <a:dk2>
          <a:srgbClr val="939393"/>
        </a:dk2>
        <a:lt2>
          <a:srgbClr val="D90D39"/>
        </a:lt2>
        <a:accent1>
          <a:srgbClr val="A5CCED"/>
        </a:accent1>
        <a:accent2>
          <a:srgbClr val="76B2E4"/>
        </a:accent2>
        <a:accent3>
          <a:srgbClr val="FFFFFF"/>
        </a:accent3>
        <a:accent4>
          <a:srgbClr val="000000"/>
        </a:accent4>
        <a:accent5>
          <a:srgbClr val="CFE2F4"/>
        </a:accent5>
        <a:accent6>
          <a:srgbClr val="6AA1CF"/>
        </a:accent6>
        <a:hlink>
          <a:srgbClr val="4C9BDC"/>
        </a:hlink>
        <a:folHlink>
          <a:srgbClr val="066BB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DP-Presentation">
  <a:themeElements>
    <a:clrScheme name="01 BoozTemplate - BASIC TEMPLATE 1">
      <a:dk1>
        <a:srgbClr val="000000"/>
      </a:dk1>
      <a:lt1>
        <a:srgbClr val="FFFFFF"/>
      </a:lt1>
      <a:dk2>
        <a:srgbClr val="939393"/>
      </a:dk2>
      <a:lt2>
        <a:srgbClr val="D90D39"/>
      </a:lt2>
      <a:accent1>
        <a:srgbClr val="A5CCED"/>
      </a:accent1>
      <a:accent2>
        <a:srgbClr val="76B2E4"/>
      </a:accent2>
      <a:accent3>
        <a:srgbClr val="FFFFFF"/>
      </a:accent3>
      <a:accent4>
        <a:srgbClr val="000000"/>
      </a:accent4>
      <a:accent5>
        <a:srgbClr val="CFE2F4"/>
      </a:accent5>
      <a:accent6>
        <a:srgbClr val="6AA1CF"/>
      </a:accent6>
      <a:hlink>
        <a:srgbClr val="4C9BDC"/>
      </a:hlink>
      <a:folHlink>
        <a:srgbClr val="066BB0"/>
      </a:folHlink>
    </a:clrScheme>
    <a:fontScheme name="01 BoozTemplate - BASIC TEMPLATE">
      <a:majorFont>
        <a:latin typeface="Book Antiqu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01 BoozTemplate - BASIC TEMPLATE 1">
        <a:dk1>
          <a:srgbClr val="000000"/>
        </a:dk1>
        <a:lt1>
          <a:srgbClr val="FFFFFF"/>
        </a:lt1>
        <a:dk2>
          <a:srgbClr val="939393"/>
        </a:dk2>
        <a:lt2>
          <a:srgbClr val="D90D39"/>
        </a:lt2>
        <a:accent1>
          <a:srgbClr val="A5CCED"/>
        </a:accent1>
        <a:accent2>
          <a:srgbClr val="76B2E4"/>
        </a:accent2>
        <a:accent3>
          <a:srgbClr val="FFFFFF"/>
        </a:accent3>
        <a:accent4>
          <a:srgbClr val="000000"/>
        </a:accent4>
        <a:accent5>
          <a:srgbClr val="CFE2F4"/>
        </a:accent5>
        <a:accent6>
          <a:srgbClr val="6AA1CF"/>
        </a:accent6>
        <a:hlink>
          <a:srgbClr val="4C9BDC"/>
        </a:hlink>
        <a:folHlink>
          <a:srgbClr val="066BB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DP-Presentation">
  <a:themeElements>
    <a:clrScheme name="01 BoozTemplate - BASIC TEMPLATE 1">
      <a:dk1>
        <a:srgbClr val="000000"/>
      </a:dk1>
      <a:lt1>
        <a:srgbClr val="FFFFFF"/>
      </a:lt1>
      <a:dk2>
        <a:srgbClr val="939393"/>
      </a:dk2>
      <a:lt2>
        <a:srgbClr val="D90D39"/>
      </a:lt2>
      <a:accent1>
        <a:srgbClr val="A5CCED"/>
      </a:accent1>
      <a:accent2>
        <a:srgbClr val="76B2E4"/>
      </a:accent2>
      <a:accent3>
        <a:srgbClr val="FFFFFF"/>
      </a:accent3>
      <a:accent4>
        <a:srgbClr val="000000"/>
      </a:accent4>
      <a:accent5>
        <a:srgbClr val="CFE2F4"/>
      </a:accent5>
      <a:accent6>
        <a:srgbClr val="6AA1CF"/>
      </a:accent6>
      <a:hlink>
        <a:srgbClr val="4C9BDC"/>
      </a:hlink>
      <a:folHlink>
        <a:srgbClr val="066BB0"/>
      </a:folHlink>
    </a:clrScheme>
    <a:fontScheme name="01 BoozTemplate - BASIC TEMPLATE">
      <a:majorFont>
        <a:latin typeface="Book Antiqu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01 BoozTemplate - BASIC TEMPLATE 1">
        <a:dk1>
          <a:srgbClr val="000000"/>
        </a:dk1>
        <a:lt1>
          <a:srgbClr val="FFFFFF"/>
        </a:lt1>
        <a:dk2>
          <a:srgbClr val="939393"/>
        </a:dk2>
        <a:lt2>
          <a:srgbClr val="D90D39"/>
        </a:lt2>
        <a:accent1>
          <a:srgbClr val="A5CCED"/>
        </a:accent1>
        <a:accent2>
          <a:srgbClr val="76B2E4"/>
        </a:accent2>
        <a:accent3>
          <a:srgbClr val="FFFFFF"/>
        </a:accent3>
        <a:accent4>
          <a:srgbClr val="000000"/>
        </a:accent4>
        <a:accent5>
          <a:srgbClr val="CFE2F4"/>
        </a:accent5>
        <a:accent6>
          <a:srgbClr val="6AA1CF"/>
        </a:accent6>
        <a:hlink>
          <a:srgbClr val="4C9BDC"/>
        </a:hlink>
        <a:folHlink>
          <a:srgbClr val="066BB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DP-Presentation">
  <a:themeElements>
    <a:clrScheme name="01 BoozTemplate - BASIC TEMPLATE 1">
      <a:dk1>
        <a:srgbClr val="000000"/>
      </a:dk1>
      <a:lt1>
        <a:srgbClr val="FFFFFF"/>
      </a:lt1>
      <a:dk2>
        <a:srgbClr val="939393"/>
      </a:dk2>
      <a:lt2>
        <a:srgbClr val="D90D39"/>
      </a:lt2>
      <a:accent1>
        <a:srgbClr val="A5CCED"/>
      </a:accent1>
      <a:accent2>
        <a:srgbClr val="76B2E4"/>
      </a:accent2>
      <a:accent3>
        <a:srgbClr val="FFFFFF"/>
      </a:accent3>
      <a:accent4>
        <a:srgbClr val="000000"/>
      </a:accent4>
      <a:accent5>
        <a:srgbClr val="CFE2F4"/>
      </a:accent5>
      <a:accent6>
        <a:srgbClr val="6AA1CF"/>
      </a:accent6>
      <a:hlink>
        <a:srgbClr val="4C9BDC"/>
      </a:hlink>
      <a:folHlink>
        <a:srgbClr val="066BB0"/>
      </a:folHlink>
    </a:clrScheme>
    <a:fontScheme name="01 BoozTemplate - BASIC TEMPLATE">
      <a:majorFont>
        <a:latin typeface="Book Antiqu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01 BoozTemplate - BASIC TEMPLATE 1">
        <a:dk1>
          <a:srgbClr val="000000"/>
        </a:dk1>
        <a:lt1>
          <a:srgbClr val="FFFFFF"/>
        </a:lt1>
        <a:dk2>
          <a:srgbClr val="939393"/>
        </a:dk2>
        <a:lt2>
          <a:srgbClr val="D90D39"/>
        </a:lt2>
        <a:accent1>
          <a:srgbClr val="A5CCED"/>
        </a:accent1>
        <a:accent2>
          <a:srgbClr val="76B2E4"/>
        </a:accent2>
        <a:accent3>
          <a:srgbClr val="FFFFFF"/>
        </a:accent3>
        <a:accent4>
          <a:srgbClr val="000000"/>
        </a:accent4>
        <a:accent5>
          <a:srgbClr val="CFE2F4"/>
        </a:accent5>
        <a:accent6>
          <a:srgbClr val="6AA1CF"/>
        </a:accent6>
        <a:hlink>
          <a:srgbClr val="4C9BDC"/>
        </a:hlink>
        <a:folHlink>
          <a:srgbClr val="066BB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493</Words>
  <Application>Microsoft Office PowerPoint</Application>
  <PresentationFormat>On-screen Show (4:3)</PresentationFormat>
  <Paragraphs>95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DP-Presentation</vt:lpstr>
      <vt:lpstr>1_DP-Presentation</vt:lpstr>
      <vt:lpstr>2_DP-Presentation</vt:lpstr>
      <vt:lpstr>3_DP-Presentation</vt:lpstr>
      <vt:lpstr>4_DP-Presentation</vt:lpstr>
      <vt:lpstr>5_DP-Presentation</vt:lpstr>
      <vt:lpstr>PowerPoint Presentation</vt:lpstr>
      <vt:lpstr>IA Overview</vt:lpstr>
      <vt:lpstr>Criterion A</vt:lpstr>
      <vt:lpstr>Criterion A - Weakness</vt:lpstr>
      <vt:lpstr>Criterion B</vt:lpstr>
      <vt:lpstr>Criterion B - Weakness</vt:lpstr>
      <vt:lpstr>Criterion C</vt:lpstr>
      <vt:lpstr>Criterion C – Complexity???</vt:lpstr>
      <vt:lpstr>Criterion C – Use of Tools</vt:lpstr>
      <vt:lpstr>Criterion D</vt:lpstr>
      <vt:lpstr>Criterion D - Weakness</vt:lpstr>
      <vt:lpstr>Criterion E</vt:lpstr>
      <vt:lpstr>Criterion E - Weakness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18</cp:revision>
  <dcterms:created xsi:type="dcterms:W3CDTF">2016-12-05T08:55:53Z</dcterms:created>
  <dcterms:modified xsi:type="dcterms:W3CDTF">2016-12-05T09:34:27Z</dcterms:modified>
</cp:coreProperties>
</file>