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image" Target="../media/image11.tif"/><Relationship Id="rId5" Type="http://schemas.openxmlformats.org/officeDocument/2006/relationships/image" Target="../media/image14.tif"/><Relationship Id="rId6" Type="http://schemas.openxmlformats.org/officeDocument/2006/relationships/image" Target="../media/image15.tif"/><Relationship Id="rId7" Type="http://schemas.openxmlformats.org/officeDocument/2006/relationships/image" Target="../media/image1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Space Trip…"/>
          <p:cNvSpPr txBox="1"/>
          <p:nvPr>
            <p:ph type="ctrTitle"/>
          </p:nvPr>
        </p:nvSpPr>
        <p:spPr>
          <a:xfrm>
            <a:off x="-103883" y="1638300"/>
            <a:ext cx="12575135" cy="3302000"/>
          </a:xfrm>
          <a:prstGeom prst="rect">
            <a:avLst/>
          </a:prstGeom>
        </p:spPr>
        <p:txBody>
          <a:bodyPr/>
          <a:lstStyle/>
          <a:p>
            <a:pPr/>
            <a:r>
              <a:t>A Space Trip </a:t>
            </a:r>
          </a:p>
          <a:p>
            <a:pPr/>
            <a:r>
              <a:t>of Mario and Luigi</a:t>
            </a:r>
          </a:p>
        </p:txBody>
      </p:sp>
      <p:sp>
        <p:nvSpPr>
          <p:cNvPr id="120" name="Hanzhi Zhang…"/>
          <p:cNvSpPr txBox="1"/>
          <p:nvPr>
            <p:ph type="subTitle" sz="quarter" idx="1"/>
          </p:nvPr>
        </p:nvSpPr>
        <p:spPr>
          <a:xfrm>
            <a:off x="1383084" y="5765800"/>
            <a:ext cx="10684819" cy="1989981"/>
          </a:xfrm>
          <a:prstGeom prst="rect">
            <a:avLst/>
          </a:prstGeom>
        </p:spPr>
        <p:txBody>
          <a:bodyPr/>
          <a:lstStyle/>
          <a:p>
            <a:pPr algn="r"/>
            <a:r>
              <a:t>Hanzhi Zhang</a:t>
            </a:r>
          </a:p>
          <a:p>
            <a:pPr algn="r"/>
            <a:br/>
            <a:r>
              <a:t>AME 196 Final Showcase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AME 196 1.tiff" descr="AME 196 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9591" y="5264915"/>
            <a:ext cx="5138758" cy="1961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12" y="4021633"/>
            <a:ext cx="3981486" cy="3610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7928" y="285601"/>
            <a:ext cx="3131174" cy="446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54633" y="6696281"/>
            <a:ext cx="3471164" cy="97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AME 196 2.tiff" descr="AME 196 2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0088" y="4517271"/>
            <a:ext cx="1605439" cy="3457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AME 196 3.tiff" descr="AME 196 3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74832" y="1597494"/>
            <a:ext cx="6182563" cy="301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8" grpId="5"/>
      <p:bldP build="whole" bldLvl="1" animBg="1" rev="0" advAuto="0" spid="145" grpId="1"/>
      <p:bldP build="whole" bldLvl="1" animBg="1" rev="0" advAuto="0" spid="147" grpId="4"/>
      <p:bldP build="whole" bldLvl="1" animBg="1" rev="0" advAuto="0" spid="145" grpId="6"/>
      <p:bldP build="whole" bldLvl="1" animBg="1" rev="0" advAuto="0" spid="14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8518" y="1082724"/>
            <a:ext cx="5895238" cy="7361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137" y="589214"/>
            <a:ext cx="6864526" cy="9000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art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8141" y="1614388"/>
            <a:ext cx="7829359" cy="6789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3675" y="1473629"/>
            <a:ext cx="9086817" cy="6806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553" y="991244"/>
            <a:ext cx="10766373" cy="7144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945951"/>
            <a:ext cx="10818718" cy="7212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5964" y="-235397"/>
            <a:ext cx="65024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1292" y="-235397"/>
            <a:ext cx="65024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326" y="1273522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1752600"/>
            <a:ext cx="7620000" cy="624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749" y="4051300"/>
            <a:ext cx="2209801" cy="368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0284" y="3647695"/>
            <a:ext cx="2349501" cy="34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ectangle"/>
          <p:cNvSpPr/>
          <p:nvPr/>
        </p:nvSpPr>
        <p:spPr>
          <a:xfrm>
            <a:off x="1130300" y="7226300"/>
            <a:ext cx="2730699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92628" y="2114401"/>
            <a:ext cx="3131174" cy="446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