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4" r:id="rId9"/>
    <p:sldId id="305" r:id="rId10"/>
    <p:sldId id="307"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926465"/>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ensemble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Ensemble</a:t>
            </a:r>
            <a:r>
              <a:rPr lang="en-US" altLang="zh-CN" sz="2000">
                <a:solidFill>
                  <a:schemeClr val="tx1"/>
                </a:solidFill>
                <a:sym typeface="+mn-ea"/>
              </a:rPr>
              <a:t>: 1. we ensemble the model by averaging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Ensemble</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Ensemble</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Ensemble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Stacking model performance (03/11/2023) </a:t>
            </a:r>
            <a:endParaRPr lang="en-US" altLang="zh-CN" sz="3200"/>
          </a:p>
        </p:txBody>
      </p:sp>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Ensemble</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Ensemble</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thoughts: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(TODO)</a:t>
            </a:r>
            <a:endParaRPr lang="en-US" altLang="zh-CN" sz="2000">
              <a:solidFill>
                <a:schemeClr val="tx1"/>
              </a:solidFill>
              <a:sym typeface="+mn-ea"/>
            </a:endParaRPr>
          </a:p>
          <a:p>
            <a:r>
              <a:rPr lang="en-US" altLang="zh-CN" sz="2000"/>
              <a:t>4. As the backbone network, we choose to use the same baseline network (DenseNet) or a different one (IN_P).</a:t>
            </a:r>
            <a:endParaRPr lang="en-US" altLang="zh-CN" sz="2000"/>
          </a:p>
          <a:p>
            <a:endParaRPr lang="en-US" altLang="zh-CN" sz="2000"/>
          </a:p>
          <a:p>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Expected timeline</a:t>
            </a:r>
            <a:endParaRPr lang="en-US" altLang="zh-CN" sz="3200"/>
          </a:p>
        </p:txBody>
      </p:sp>
      <p:graphicFrame>
        <p:nvGraphicFramePr>
          <p:cNvPr id="4" name="表格 3"/>
          <p:cNvGraphicFramePr/>
          <p:nvPr>
            <p:custDataLst>
              <p:tags r:id="rId1"/>
            </p:custDataLst>
          </p:nvPr>
        </p:nvGraphicFramePr>
        <p:xfrm>
          <a:off x="1828800" y="2095500"/>
          <a:ext cx="8534400" cy="3048000"/>
        </p:xfrm>
        <a:graphic>
          <a:graphicData uri="http://schemas.openxmlformats.org/drawingml/2006/table">
            <a:tbl>
              <a:tblPr firstRow="1" bandRow="1">
                <a:tableStyleId>{5C22544A-7EE6-4342-B048-85BDC9FD1C3A}</a:tableStyleId>
              </a:tblPr>
              <a:tblGrid>
                <a:gridCol w="1714500"/>
                <a:gridCol w="6819900"/>
              </a:tblGrid>
              <a:tr h="381000">
                <a:tc>
                  <a:txBody>
                    <a:bodyPr/>
                    <a:p>
                      <a:pPr>
                        <a:buNone/>
                      </a:pPr>
                      <a:r>
                        <a:rPr lang="en-US" altLang="zh-CN"/>
                        <a:t>Date</a:t>
                      </a:r>
                      <a:endParaRPr lang="en-US" altLang="zh-CN"/>
                    </a:p>
                  </a:txBody>
                  <a:tcPr/>
                </a:tc>
                <a:tc>
                  <a:txBody>
                    <a:bodyPr/>
                    <a:p>
                      <a:pPr>
                        <a:buNone/>
                      </a:pPr>
                      <a:r>
                        <a:rPr lang="en-US" altLang="zh-CN"/>
                        <a:t>Milestone</a:t>
                      </a:r>
                      <a:endParaRPr lang="en-US" altLang="zh-CN"/>
                    </a:p>
                  </a:txBody>
                  <a:tcPr/>
                </a:tc>
              </a:tr>
              <a:tr h="381000">
                <a:tc>
                  <a:txBody>
                    <a:bodyPr/>
                    <a:p>
                      <a:pPr>
                        <a:buNone/>
                      </a:pPr>
                      <a:r>
                        <a:rPr lang="en-US" altLang="zh-CN"/>
                        <a:t>12/11/2023</a:t>
                      </a:r>
                      <a:endParaRPr lang="en-US" altLang="zh-CN"/>
                    </a:p>
                  </a:txBody>
                  <a:tcPr/>
                </a:tc>
                <a:tc>
                  <a:txBody>
                    <a:bodyPr/>
                    <a:p>
                      <a:pPr>
                        <a:buNone/>
                      </a:pPr>
                      <a:r>
                        <a:rPr lang="en-US" altLang="zh-CN"/>
                        <a:t>NNR-based few shot framework code finished</a:t>
                      </a:r>
                      <a:endParaRPr lang="en-US" altLang="zh-CN"/>
                    </a:p>
                  </a:txBody>
                  <a:tcPr/>
                </a:tc>
              </a:tr>
              <a:tr h="381000">
                <a:tc>
                  <a:txBody>
                    <a:bodyPr/>
                    <a:p>
                      <a:pPr>
                        <a:buNone/>
                      </a:pPr>
                      <a:r>
                        <a:rPr lang="en-US" altLang="zh-CN"/>
                        <a:t>19/11/2023</a:t>
                      </a:r>
                      <a:endParaRPr lang="en-US" altLang="zh-CN"/>
                    </a:p>
                  </a:txBody>
                  <a:tcPr/>
                </a:tc>
                <a:tc>
                  <a:txBody>
                    <a:bodyPr/>
                    <a:p>
                      <a:pPr>
                        <a:buNone/>
                      </a:pPr>
                      <a:r>
                        <a:rPr lang="en-US" altLang="zh-CN"/>
                        <a:t>code and some initial results </a:t>
                      </a:r>
                      <a:endParaRPr lang="en-US" altLang="zh-CN"/>
                    </a:p>
                  </a:txBody>
                  <a:tcPr/>
                </a:tc>
              </a:tr>
              <a:tr h="381000">
                <a:tc>
                  <a:txBody>
                    <a:bodyPr/>
                    <a:p>
                      <a:pPr>
                        <a:buNone/>
                      </a:pPr>
                      <a:r>
                        <a:rPr lang="en-US" altLang="zh-CN"/>
                        <a:t>26/11/2023</a:t>
                      </a:r>
                      <a:endParaRPr lang="en-US" altLang="zh-CN"/>
                    </a:p>
                  </a:txBody>
                  <a:tcPr/>
                </a:tc>
                <a:tc>
                  <a:txBody>
                    <a:bodyPr/>
                    <a:p>
                      <a:pPr>
                        <a:buNone/>
                      </a:pPr>
                      <a:r>
                        <a:rPr lang="en-US" altLang="zh-CN" sz="1800">
                          <a:sym typeface="+mn-ea"/>
                        </a:rPr>
                        <a:t>Some initial results </a:t>
                      </a:r>
                      <a:endParaRPr lang="zh-CN" altLang="en-US"/>
                    </a:p>
                  </a:txBody>
                  <a:tcPr/>
                </a:tc>
              </a:tr>
              <a:tr h="381000">
                <a:tc>
                  <a:txBody>
                    <a:bodyPr/>
                    <a:p>
                      <a:pPr>
                        <a:buNone/>
                      </a:pPr>
                      <a:r>
                        <a:rPr lang="en-US" altLang="zh-CN"/>
                        <a:t>03/12/2023</a:t>
                      </a:r>
                      <a:endParaRPr lang="en-US" altLang="zh-CN"/>
                    </a:p>
                  </a:txBody>
                  <a:tcPr/>
                </a:tc>
                <a:tc>
                  <a:txBody>
                    <a:bodyPr/>
                    <a:p>
                      <a:pPr>
                        <a:buNone/>
                      </a:pPr>
                      <a:r>
                        <a:rPr lang="en-US" altLang="zh-CN"/>
                        <a:t>Gather all results and re-train all models for draft (all modalities)</a:t>
                      </a:r>
                      <a:endParaRPr lang="en-US" altLang="zh-CN"/>
                    </a:p>
                  </a:txBody>
                  <a:tcPr/>
                </a:tc>
              </a:tr>
              <a:tr h="381000">
                <a:tc>
                  <a:txBody>
                    <a:bodyPr/>
                    <a:p>
                      <a:pPr>
                        <a:buNone/>
                      </a:pPr>
                      <a:r>
                        <a:rPr lang="en-US" altLang="zh-CN"/>
                        <a:t>10/12/2023</a:t>
                      </a:r>
                      <a:endParaRPr lang="en-US" altLang="zh-CN"/>
                    </a:p>
                  </a:txBody>
                  <a:tcPr/>
                </a:tc>
                <a:tc>
                  <a:txBody>
                    <a:bodyPr/>
                    <a:p>
                      <a:pPr>
                        <a:buNone/>
                      </a:pPr>
                      <a:r>
                        <a:rPr lang="en-US" altLang="zh-CN"/>
                        <a:t>paper writing</a:t>
                      </a:r>
                      <a:endParaRPr lang="en-US" altLang="zh-CN"/>
                    </a:p>
                  </a:txBody>
                  <a:tcPr/>
                </a:tc>
              </a:tr>
              <a:tr h="381000">
                <a:tc>
                  <a:txBody>
                    <a:bodyPr/>
                    <a:p>
                      <a:pPr>
                        <a:buNone/>
                      </a:pPr>
                      <a:r>
                        <a:rPr lang="en-US" altLang="zh-CN"/>
                        <a:t>17/12/2023</a:t>
                      </a:r>
                      <a:endParaRPr lang="en-US" altLang="zh-CN"/>
                    </a:p>
                  </a:txBody>
                  <a:tcPr/>
                </a:tc>
                <a:tc>
                  <a:txBody>
                    <a:bodyPr/>
                    <a:p>
                      <a:pPr>
                        <a:buNone/>
                      </a:pPr>
                      <a:r>
                        <a:rPr lang="en-US" altLang="zh-CN" sz="1800">
                          <a:sym typeface="+mn-ea"/>
                        </a:rPr>
                        <a:t>paper writing</a:t>
                      </a:r>
                      <a:endParaRPr lang="en-US" altLang="zh-CN"/>
                    </a:p>
                  </a:txBody>
                  <a:tcPr/>
                </a:tc>
              </a:tr>
              <a:tr h="381000">
                <a:tc>
                  <a:txBody>
                    <a:bodyPr/>
                    <a:p>
                      <a:pPr>
                        <a:buNone/>
                      </a:pPr>
                      <a:r>
                        <a:rPr lang="en-US" altLang="zh-CN"/>
                        <a:t>24/12/2023</a:t>
                      </a:r>
                      <a:endParaRPr lang="en-US" altLang="zh-CN"/>
                    </a:p>
                  </a:txBody>
                  <a:tcPr/>
                </a:tc>
                <a:tc>
                  <a:txBody>
                    <a:bodyPr/>
                    <a:p>
                      <a:pPr>
                        <a:buNone/>
                      </a:pPr>
                      <a:r>
                        <a:rPr lang="en-US" altLang="zh-CN"/>
                        <a:t>Draft paper</a:t>
                      </a:r>
                      <a:endParaRPr lang="en-US" altLang="zh-CN"/>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3.xml><?xml version="1.0" encoding="utf-8"?>
<p:tagLst xmlns:p="http://schemas.openxmlformats.org/presentationml/2006/main">
  <p:tag name="KSO_WM_UNIT_TABLE_BEAUTIFY" val="smartTable{5d865ecf-558b-4fe8-a9ef-bfbe3a09a7e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3390</Words>
  <Application>WPS 文字</Application>
  <PresentationFormat>宽屏</PresentationFormat>
  <Paragraphs>319</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Times New Roman Regular</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frostbks</cp:lastModifiedBy>
  <cp:revision>19</cp:revision>
  <dcterms:created xsi:type="dcterms:W3CDTF">2023-11-07T17:05:48Z</dcterms:created>
  <dcterms:modified xsi:type="dcterms:W3CDTF">2023-11-07T17:05:48Z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C2BEC81155F8B7C4CCA4816458A3F3F5</vt:lpwstr>
  </property>
</Properties>
</file>