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61" r:id="rId15"/>
    <p:sldId id="26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98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20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8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0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3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6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9EE7-E845-4759-B733-B6F3164C6DDF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CED5-FEF1-444D-BED3-67E708B9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review of non-neural-network approaches to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Naiyan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8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first two layers, use patch PCA to learn the filters.</a:t>
            </a:r>
          </a:p>
          <a:p>
            <a:r>
              <a:rPr lang="en-US" dirty="0" smtClean="0"/>
              <a:t>Then it </a:t>
            </a:r>
            <a:r>
              <a:rPr lang="en-US" dirty="0" err="1" smtClean="0"/>
              <a:t>binarizes</a:t>
            </a:r>
            <a:r>
              <a:rPr lang="en-US" dirty="0" smtClean="0"/>
              <a:t> the output in second layer, and calculate the histogram within a block.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7467600" cy="231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20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the filters, the authors also proposed to use Random initialization and LDA.</a:t>
            </a:r>
          </a:p>
          <a:p>
            <a:r>
              <a:rPr lang="en-US" dirty="0" smtClean="0"/>
              <a:t>The results are acceptable in a wide range of datasets.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364223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3810000"/>
            <a:ext cx="367176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79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paper (except deep Fisher Net) report their results on relatively toy data. We cannot draw any conclusion about their performance.</a:t>
            </a:r>
          </a:p>
          <a:p>
            <a:r>
              <a:rPr lang="en-US" dirty="0" smtClean="0"/>
              <a:t>This could enlighten us some possible research directions.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1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deep architectures always help</a:t>
            </a:r>
            <a:r>
              <a:rPr lang="en-US" dirty="0"/>
              <a:t>? (We don’t concern about overfitting now)</a:t>
            </a:r>
            <a:endParaRPr lang="en-US" dirty="0" smtClean="0"/>
          </a:p>
          <a:p>
            <a:pPr lvl="1"/>
            <a:r>
              <a:rPr lang="en-US" dirty="0" smtClean="0"/>
              <a:t>The representation power increases exponentially as more layers add in.</a:t>
            </a:r>
          </a:p>
          <a:p>
            <a:pPr lvl="1"/>
            <a:r>
              <a:rPr lang="en-US" dirty="0" smtClean="0"/>
              <a:t>However the number of parameters increases linearly as more layers add in.</a:t>
            </a:r>
          </a:p>
          <a:p>
            <a:r>
              <a:rPr lang="en-US" dirty="0" smtClean="0"/>
              <a:t>Given a fixed budget, this is a better way to organize the model.</a:t>
            </a:r>
          </a:p>
          <a:p>
            <a:r>
              <a:rPr lang="en-US" dirty="0" smtClean="0"/>
              <a:t>Take PCA net as an example, if there are m, n neurons at first and second layer, then there exists an equivalent m*n single layer 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Why CNN is so successful in image classification?</a:t>
            </a:r>
          </a:p>
          <a:p>
            <a:pPr lvl="1"/>
            <a:r>
              <a:rPr lang="en-US" dirty="0" smtClean="0"/>
              <a:t>Data abstraction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Locality! </a:t>
            </a:r>
            <a:r>
              <a:rPr lang="en-US" dirty="0" smtClean="0"/>
              <a:t>(The image is a 2D structure with strong local correlation.)</a:t>
            </a:r>
          </a:p>
          <a:p>
            <a:r>
              <a:rPr lang="en-US" dirty="0" smtClean="0"/>
              <a:t>The convolution architecture could propagate local information to a broader region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: m * m, 2</a:t>
            </a:r>
            <a:r>
              <a:rPr lang="en-US" baseline="30000" dirty="0" smtClean="0"/>
              <a:t>nd</a:t>
            </a:r>
            <a:r>
              <a:rPr lang="en-US" dirty="0" smtClean="0"/>
              <a:t> : n * n, then it corresponds to </a:t>
            </a:r>
            <a:r>
              <a:rPr lang="en-US" dirty="0" smtClean="0"/>
              <a:t>(m </a:t>
            </a:r>
            <a:r>
              <a:rPr lang="en-US" dirty="0" smtClean="0"/>
              <a:t>+ </a:t>
            </a:r>
            <a:r>
              <a:rPr lang="en-US" dirty="0" smtClean="0"/>
              <a:t>n - 1) </a:t>
            </a:r>
            <a:r>
              <a:rPr lang="en-US" dirty="0" smtClean="0"/>
              <a:t>* </a:t>
            </a:r>
            <a:r>
              <a:rPr lang="en-US" dirty="0" smtClean="0"/>
              <a:t>(m </a:t>
            </a:r>
            <a:r>
              <a:rPr lang="en-US" dirty="0" smtClean="0"/>
              <a:t>+ </a:t>
            </a:r>
            <a:r>
              <a:rPr lang="en-US" dirty="0" smtClean="0"/>
              <a:t>n - 1) </a:t>
            </a:r>
            <a:r>
              <a:rPr lang="en-US" dirty="0" smtClean="0"/>
              <a:t>in the original image.</a:t>
            </a:r>
            <a:endParaRPr lang="en-US" dirty="0"/>
          </a:p>
          <a:p>
            <a:r>
              <a:rPr lang="en-US" dirty="0" smtClean="0"/>
              <a:t>This advantage is further expanded by spatial pooling.</a:t>
            </a:r>
          </a:p>
          <a:p>
            <a:r>
              <a:rPr lang="en-US" dirty="0" smtClean="0"/>
              <a:t>Other ways to concern about these two </a:t>
            </a:r>
            <a:r>
              <a:rPr lang="en-US" smtClean="0"/>
              <a:t>issues </a:t>
            </a:r>
            <a:r>
              <a:rPr lang="en-US" smtClean="0"/>
              <a:t>simultaneously?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 is a dense architecture. </a:t>
            </a:r>
            <a:r>
              <a:rPr lang="en-US" smtClean="0"/>
              <a:t>It </a:t>
            </a:r>
            <a:r>
              <a:rPr lang="en-US" dirty="0" smtClean="0"/>
              <a:t>induces a lot of unnecessary computation.</a:t>
            </a:r>
          </a:p>
          <a:p>
            <a:r>
              <a:rPr lang="en-US" dirty="0" smtClean="0"/>
              <a:t>Could we come up a greedy or more clever selection in each layer to just focus on those discriminative patches?</a:t>
            </a:r>
          </a:p>
          <a:p>
            <a:r>
              <a:rPr lang="en-US" dirty="0" smtClean="0"/>
              <a:t>Or possibly a “convolutional cascade”?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Random weights are adopted several times, and it yields acceptable results.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Data independent</a:t>
            </a:r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Data independent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So could we combine random weights and learned weights to combat against overfitting?</a:t>
            </a:r>
          </a:p>
          <a:p>
            <a:r>
              <a:rPr lang="en-US" dirty="0" smtClean="0">
                <a:sym typeface="Wingdings" pitchFamily="2" charset="2"/>
              </a:rPr>
              <a:t>Some work have been done on combining deterministic NN and stochastic NN.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Non-NN Approaches</a:t>
            </a:r>
          </a:p>
          <a:p>
            <a:pPr lvl="1"/>
            <a:r>
              <a:rPr lang="en-US" dirty="0" smtClean="0"/>
              <a:t>Deep Convex Net</a:t>
            </a:r>
          </a:p>
          <a:p>
            <a:pPr lvl="1"/>
            <a:r>
              <a:rPr lang="en-US" dirty="0" smtClean="0"/>
              <a:t>Extreme Learning Machine</a:t>
            </a:r>
          </a:p>
          <a:p>
            <a:pPr lvl="1"/>
            <a:r>
              <a:rPr lang="en-US" dirty="0" err="1" smtClean="0"/>
              <a:t>PCAnet</a:t>
            </a:r>
            <a:endParaRPr lang="en-US" dirty="0" smtClean="0"/>
          </a:p>
          <a:p>
            <a:pPr lvl="1"/>
            <a:r>
              <a:rPr lang="en-US" dirty="0" smtClean="0"/>
              <a:t>Deep Fisher Net (Already </a:t>
            </a:r>
            <a:r>
              <a:rPr lang="en-US" smtClean="0"/>
              <a:t>presented before)</a:t>
            </a:r>
            <a:endParaRPr lang="en-US" dirty="0" smtClean="0"/>
          </a:p>
          <a:p>
            <a:r>
              <a:rPr lang="en-US" dirty="0" smtClean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209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convex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US" dirty="0" smtClean="0"/>
              <a:t>Each module is a two- layer convex network.</a:t>
            </a:r>
          </a:p>
          <a:p>
            <a:r>
              <a:rPr lang="en-US" dirty="0" smtClean="0"/>
              <a:t>After we get the prediction from each module, we concatenate it with the original input, and send it to a new module.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53457"/>
            <a:ext cx="33051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84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Convex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For each module</a:t>
            </a:r>
          </a:p>
          <a:p>
            <a:pPr lvl="1"/>
            <a:r>
              <a:rPr lang="en-US" dirty="0" smtClean="0"/>
              <a:t>We minimize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 has a closed form solution:</a:t>
            </a:r>
          </a:p>
          <a:p>
            <a:pPr lvl="1"/>
            <a:r>
              <a:rPr lang="en-US" dirty="0" smtClean="0"/>
              <a:t>Learning of W relies on gradient descent: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that no global fine tuning involved, so it can stack up to more than 10 layers. (Fast Training!)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72" y="2242458"/>
            <a:ext cx="4267200" cy="34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1095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47" y="2743200"/>
            <a:ext cx="1466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3195638"/>
            <a:ext cx="19335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55911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96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Convex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wired of why this works.</a:t>
            </a:r>
          </a:p>
          <a:p>
            <a:r>
              <a:rPr lang="en-US" dirty="0" smtClean="0"/>
              <a:t>The learned features in mid-layers are NOT representative for the input.</a:t>
            </a:r>
          </a:p>
          <a:p>
            <a:r>
              <a:rPr lang="en-US" dirty="0" smtClean="0"/>
              <a:t>Maybe learn the correlation between prediction and input could help?</a:t>
            </a:r>
          </a:p>
          <a:p>
            <a:r>
              <a:rPr lang="en-US" dirty="0" smtClean="0"/>
              <a:t>Discussion?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1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Convex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1"/>
            <a:ext cx="5715000" cy="304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Convex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629229"/>
            <a:ext cx="3898061" cy="21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5443"/>
            <a:ext cx="64293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0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Learning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a two layer networks:</a:t>
            </a:r>
          </a:p>
          <a:p>
            <a:pPr lvl="1"/>
            <a:r>
              <a:rPr lang="en-US" dirty="0" smtClean="0"/>
              <a:t>The first layer performs random projection of input data.</a:t>
            </a:r>
          </a:p>
          <a:p>
            <a:pPr lvl="1"/>
            <a:r>
              <a:rPr lang="en-US" dirty="0" smtClean="0"/>
              <a:t>The second layer performs OLS/Ridge regression to learn the weight.</a:t>
            </a:r>
          </a:p>
          <a:p>
            <a:r>
              <a:rPr lang="en-US" dirty="0" smtClean="0"/>
              <a:t>After that, we could take the transpose of the learned weight as the projection matrix, and stack several ELM into a deep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2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Learning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fast learning</a:t>
            </a:r>
          </a:p>
          <a:p>
            <a:r>
              <a:rPr lang="en-US" dirty="0" smtClean="0"/>
              <a:t>Note that even with simple random projection and linear transformation, the results still can be improved!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886200"/>
            <a:ext cx="47148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37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606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 brief review of non-neural-network approaches to deep learning</vt:lpstr>
      <vt:lpstr>Outline</vt:lpstr>
      <vt:lpstr>Deep convex net</vt:lpstr>
      <vt:lpstr>Deep Convex Net</vt:lpstr>
      <vt:lpstr>Deep Convex Net</vt:lpstr>
      <vt:lpstr>Deep Convex Net</vt:lpstr>
      <vt:lpstr>Deep Convex Net</vt:lpstr>
      <vt:lpstr>Extreme Learning Machine</vt:lpstr>
      <vt:lpstr>Extreme Learning Machine</vt:lpstr>
      <vt:lpstr>PCANet</vt:lpstr>
      <vt:lpstr>PCANet</vt:lpstr>
      <vt:lpstr>Summary</vt:lpstr>
      <vt:lpstr>Discussion</vt:lpstr>
      <vt:lpstr>Discussion</vt:lpstr>
      <vt:lpstr>Discussion</vt:lpstr>
      <vt:lpstr>Discussion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review of non-NN approaches to deep learning</dc:title>
  <dc:creator>Winsty</dc:creator>
  <cp:lastModifiedBy>Winsty</cp:lastModifiedBy>
  <cp:revision>78</cp:revision>
  <dcterms:created xsi:type="dcterms:W3CDTF">2014-05-01T06:00:15Z</dcterms:created>
  <dcterms:modified xsi:type="dcterms:W3CDTF">2014-05-05T05:25:11Z</dcterms:modified>
</cp:coreProperties>
</file>