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D52"/>
    <a:srgbClr val="FFFACD"/>
    <a:srgbClr val="F0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030" autoAdjust="0"/>
  </p:normalViewPr>
  <p:slideViewPr>
    <p:cSldViewPr snapToGrid="0">
      <p:cViewPr varScale="1">
        <p:scale>
          <a:sx n="96" d="100"/>
          <a:sy n="96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2940E-2E4F-4D96-8886-4B654A4EA499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E0B82-10F3-4299-933B-29366A4B6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1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E0B82-10F3-4299-933B-29366A4B65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1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E0B82-10F3-4299-933B-29366A4B65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1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E0B82-10F3-4299-933B-29366A4B65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3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E0B82-10F3-4299-933B-29366A4B65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4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E0B82-10F3-4299-933B-29366A4B65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64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E0B82-10F3-4299-933B-29366A4B65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E0B82-10F3-4299-933B-29366A4B65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74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71BD2-785A-E01C-1F74-8A34FE7B1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9C360-FD02-A165-B697-698726BF0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9691B-4DC6-9E12-659F-1BDDEF6D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B65E7-5DE1-FB52-CEB1-6C8DDD48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94687-9602-CFDC-C2A6-6C61AC35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7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E1026-88CE-CDEA-D68B-73858825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4960-680F-E2C8-C94C-DD958E62F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29CCF-6733-65F4-29BB-8108B7FB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BD05D-D7A5-862D-3F67-BF31D802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9BFDB-03CD-996B-A302-FFE9411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9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15FB63-7944-D473-2663-D05854C5F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5D4D8-3788-C15F-9C1D-E16EB4E21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A7631-0E86-4DCD-4072-E8E694BB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3D4E4-783E-7176-5580-8571B856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39DD1-81A9-36F5-60D8-5CC22C3F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0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02B38-0D0C-9586-1DBB-7F29FF8D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2D5F5-C08A-083E-A4FA-F18EC0BF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EA4A3-F060-BD48-4434-34F5E126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89D51-6921-8903-EFFD-6633FDA7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12306-76C9-EC13-7CA2-9F30C9DD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8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5B904-36B0-D524-BC9D-0AF75440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0DA13-47AD-E0C8-B7F8-EE607B616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2D616-69A1-E6D0-3F1F-D13BF688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92E28-11EB-FB88-901C-6EA751A4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5B1CB-C68E-DE9D-85C6-23BA2305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1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7ADA7-0BA4-83D0-B5E5-4BEE4AFC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C7197-1D25-BF97-0AC9-ED0F862EC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B36E1-2E28-C32A-79D6-A390EF3B0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8664D-92D0-4320-4AB1-6CB6B90A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41C1F-87F4-E825-5E27-F7A67CF6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8F244-D486-63FB-A2CA-D6BA1A28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2FA7F-448A-D560-3FFA-DA6AF247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B574A-6463-97BB-2CA2-88859D90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B06B77-F7EA-F57E-ECE3-5D9DB50F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FD60F8-D007-BE57-35E2-5E9E6F746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885388-C4A9-AE6F-07B5-20F7A06C9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F4811C-3154-8D7A-3F68-C8F5FA6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BCDFCD-2909-D8B4-7299-451E27B6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85BF0-8682-9CB7-0EF0-80E964C6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8907B-0E16-EEB4-292E-63C2E6DA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C2553C-5164-D9FC-50AA-D95DC22E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0FD11C-E949-D114-6807-0A672114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56B4C-9AE7-CADB-8422-6B42EFEA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BC1FEA-97D9-647B-E5F2-3D9BB336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DC5915-04A6-0518-110B-8E574603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8AA18F-6746-FD43-E896-7FAC3D51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0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F9CFC-9AD8-7D7B-2984-5CFE17F4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075C7-BC61-D66D-05E9-33736911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B8895-4F88-77ED-3C15-6DEBBC82E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F4C96-A05C-FC4D-D167-CD2D57C4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A269C1-B3D2-717A-D7AE-2C3CF48A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6E72C-A026-C62E-E015-44684E13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2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1BB3E-54C5-9726-395F-5903EC73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2AA1F-D086-E0F6-626F-ECC0B0A61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56C50B-3BE7-205C-600C-6535850FA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804B1-5915-BA11-3D44-1382F2F9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36A140-7834-72B0-62F1-FD46D586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109F8-2996-140E-489F-F1D46810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1B06CF-8AE9-CAE9-0912-BD6FFB41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4DE8C-0AEA-5731-1687-9532EFAA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47617-C683-A17E-E143-2E6627877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F9543-B1DD-40CB-27AC-959D72D2A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853CB-9ABE-42A4-73A8-100B14B38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6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odoli.eba-etyihryg.ap-northeast-2.elasticbeanstal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3C7B82-1076-A445-4902-91CC18F6140D}"/>
              </a:ext>
            </a:extLst>
          </p:cNvPr>
          <p:cNvGrpSpPr/>
          <p:nvPr/>
        </p:nvGrpSpPr>
        <p:grpSpPr>
          <a:xfrm>
            <a:off x="0" y="2322295"/>
            <a:ext cx="12192000" cy="2544356"/>
            <a:chOff x="0" y="2170579"/>
            <a:chExt cx="12192000" cy="2544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E4C283-819D-779F-9618-A6F776D075A3}"/>
                </a:ext>
              </a:extLst>
            </p:cNvPr>
            <p:cNvSpPr txBox="1"/>
            <p:nvPr/>
          </p:nvSpPr>
          <p:spPr>
            <a:xfrm>
              <a:off x="4393931" y="3853161"/>
              <a:ext cx="3404137" cy="86177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5000" dirty="0"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(TO-DO-LI)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3F4170-51C2-A8BE-8226-B5266AAB6FE8}"/>
                </a:ext>
              </a:extLst>
            </p:cNvPr>
            <p:cNvSpPr txBox="1"/>
            <p:nvPr/>
          </p:nvSpPr>
          <p:spPr>
            <a:xfrm>
              <a:off x="0" y="2170579"/>
              <a:ext cx="12192000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9000" dirty="0"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🐸 투</a:t>
              </a:r>
              <a:r>
                <a:rPr lang="en-US" altLang="ko-KR" sz="9000" dirty="0"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 </a:t>
              </a:r>
              <a:r>
                <a:rPr lang="ko-KR" altLang="en-US" sz="9000" dirty="0"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두 리 🐸</a:t>
              </a:r>
              <a:endParaRPr lang="en-US" altLang="ko-KR" sz="9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AC9A93-F24D-4D19-FB70-9E96022B29BD}"/>
              </a:ext>
            </a:extLst>
          </p:cNvPr>
          <p:cNvCxnSpPr/>
          <p:nvPr/>
        </p:nvCxnSpPr>
        <p:spPr>
          <a:xfrm>
            <a:off x="461819" y="400309"/>
            <a:ext cx="0" cy="461819"/>
          </a:xfrm>
          <a:prstGeom prst="line">
            <a:avLst/>
          </a:prstGeom>
          <a:ln w="63500">
            <a:solidFill>
              <a:srgbClr val="8DC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344E04-4383-5449-5521-0C22BCEE87CD}"/>
              </a:ext>
            </a:extLst>
          </p:cNvPr>
          <p:cNvSpPr txBox="1"/>
          <p:nvPr/>
        </p:nvSpPr>
        <p:spPr>
          <a:xfrm>
            <a:off x="591123" y="354219"/>
            <a:ext cx="100219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15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조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09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2B3F69B-73C9-F80A-9E5A-21373F7CCC7A}"/>
              </a:ext>
            </a:extLst>
          </p:cNvPr>
          <p:cNvCxnSpPr/>
          <p:nvPr/>
        </p:nvCxnSpPr>
        <p:spPr>
          <a:xfrm>
            <a:off x="461819" y="400309"/>
            <a:ext cx="0" cy="461819"/>
          </a:xfrm>
          <a:prstGeom prst="line">
            <a:avLst/>
          </a:prstGeom>
          <a:ln w="63500">
            <a:solidFill>
              <a:srgbClr val="8DC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540C73-6B96-F835-B603-EA38A0D8D8BF}"/>
              </a:ext>
            </a:extLst>
          </p:cNvPr>
          <p:cNvSpPr txBox="1"/>
          <p:nvPr/>
        </p:nvSpPr>
        <p:spPr>
          <a:xfrm>
            <a:off x="591123" y="354219"/>
            <a:ext cx="158248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조원소개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E7EA81E-FFF8-2E6D-079A-5E4AB57222CC}"/>
              </a:ext>
            </a:extLst>
          </p:cNvPr>
          <p:cNvGrpSpPr/>
          <p:nvPr/>
        </p:nvGrpSpPr>
        <p:grpSpPr>
          <a:xfrm>
            <a:off x="1694505" y="1482196"/>
            <a:ext cx="8673358" cy="4150948"/>
            <a:chOff x="1602142" y="1251288"/>
            <a:chExt cx="8673358" cy="415094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764F633-663F-F5AD-17AB-C5ECC5495C5E}"/>
                </a:ext>
              </a:extLst>
            </p:cNvPr>
            <p:cNvSpPr txBox="1"/>
            <p:nvPr/>
          </p:nvSpPr>
          <p:spPr>
            <a:xfrm>
              <a:off x="1602142" y="1868732"/>
              <a:ext cx="1042521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377"/>
              <a:r>
                <a:rPr lang="ko-KR" altLang="en-US" sz="8000" dirty="0">
                  <a:solidFill>
                    <a:prstClr val="black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🐸</a:t>
              </a:r>
              <a:endParaRPr lang="en-US" altLang="ko-KR" sz="8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C6D7BAA-73A0-3BE6-0ACF-AE6DA64B4341}"/>
                </a:ext>
              </a:extLst>
            </p:cNvPr>
            <p:cNvSpPr txBox="1"/>
            <p:nvPr/>
          </p:nvSpPr>
          <p:spPr>
            <a:xfrm>
              <a:off x="1602142" y="4078797"/>
              <a:ext cx="1042521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377"/>
              <a:r>
                <a:rPr lang="ko-KR" altLang="en-US" sz="8000" dirty="0">
                  <a:solidFill>
                    <a:prstClr val="black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🐸</a:t>
              </a:r>
              <a:endParaRPr lang="en-US" altLang="ko-KR" sz="8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05F649-C80D-DFF9-CEE8-97A6AB73D836}"/>
                </a:ext>
              </a:extLst>
            </p:cNvPr>
            <p:cNvSpPr txBox="1"/>
            <p:nvPr/>
          </p:nvSpPr>
          <p:spPr>
            <a:xfrm>
              <a:off x="2954074" y="2176508"/>
              <a:ext cx="311976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+mn-cs"/>
                </a:rPr>
                <a:t>한지현</a:t>
              </a:r>
              <a:r>
                <a:rPr kumimoji="0" lang="en-US" altLang="ko-K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+mn-cs"/>
                </a:rPr>
                <a:t> (</a:t>
              </a: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+mn-cs"/>
                </a:rPr>
                <a:t>조장</a:t>
              </a:r>
              <a:r>
                <a:rPr kumimoji="0" lang="en-US" altLang="ko-K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+mn-cs"/>
                </a:rPr>
                <a:t>)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E2F728-DE82-66F0-76D6-CB538AC759C9}"/>
                </a:ext>
              </a:extLst>
            </p:cNvPr>
            <p:cNvSpPr txBox="1"/>
            <p:nvPr/>
          </p:nvSpPr>
          <p:spPr>
            <a:xfrm>
              <a:off x="2954074" y="4386573"/>
              <a:ext cx="1584088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+mn-cs"/>
                </a:rPr>
                <a:t>양진혁</a:t>
              </a:r>
              <a:endPara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81CDE4-D783-6714-4CE9-ABF348CC8207}"/>
                </a:ext>
              </a:extLst>
            </p:cNvPr>
            <p:cNvSpPr txBox="1"/>
            <p:nvPr/>
          </p:nvSpPr>
          <p:spPr>
            <a:xfrm>
              <a:off x="7339480" y="4078797"/>
              <a:ext cx="1042521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377"/>
              <a:r>
                <a:rPr lang="ko-KR" altLang="en-US" sz="8000" dirty="0">
                  <a:solidFill>
                    <a:prstClr val="black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🐸</a:t>
              </a:r>
              <a:endParaRPr lang="en-US" altLang="ko-KR" sz="8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1B3C5C-870B-A7EA-C22A-16764BA7201E}"/>
                </a:ext>
              </a:extLst>
            </p:cNvPr>
            <p:cNvSpPr txBox="1"/>
            <p:nvPr/>
          </p:nvSpPr>
          <p:spPr>
            <a:xfrm>
              <a:off x="7339480" y="1868732"/>
              <a:ext cx="1042521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377"/>
              <a:r>
                <a:rPr lang="ko-KR" altLang="en-US" sz="8000" dirty="0">
                  <a:solidFill>
                    <a:prstClr val="black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🐸</a:t>
              </a:r>
              <a:endParaRPr lang="en-US" altLang="ko-KR" sz="8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0F5FCF-B95D-0D7C-2F76-AB48EDAD9716}"/>
                </a:ext>
              </a:extLst>
            </p:cNvPr>
            <p:cNvSpPr txBox="1"/>
            <p:nvPr/>
          </p:nvSpPr>
          <p:spPr>
            <a:xfrm>
              <a:off x="8691412" y="2176508"/>
              <a:ext cx="1584088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+mn-cs"/>
                </a:rPr>
                <a:t>김용빈</a:t>
              </a:r>
              <a:endPara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FE763D-CAC4-2E15-2BF1-675E445EE98C}"/>
                </a:ext>
              </a:extLst>
            </p:cNvPr>
            <p:cNvSpPr txBox="1"/>
            <p:nvPr/>
          </p:nvSpPr>
          <p:spPr>
            <a:xfrm>
              <a:off x="8691412" y="4386573"/>
              <a:ext cx="1584088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+mn-cs"/>
                </a:rPr>
                <a:t>전하영</a:t>
              </a:r>
              <a:endPara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9A677-5894-1BA6-85BF-09C1AEC78203}"/>
                </a:ext>
              </a:extLst>
            </p:cNvPr>
            <p:cNvGrpSpPr/>
            <p:nvPr/>
          </p:nvGrpSpPr>
          <p:grpSpPr>
            <a:xfrm>
              <a:off x="2444303" y="1251288"/>
              <a:ext cx="1070275" cy="785148"/>
              <a:chOff x="2444303" y="1251288"/>
              <a:chExt cx="1070275" cy="785148"/>
            </a:xfrm>
          </p:grpSpPr>
          <p:sp>
            <p:nvSpPr>
              <p:cNvPr id="8" name="말풍선: 타원형 2">
                <a:extLst>
                  <a:ext uri="{FF2B5EF4-FFF2-40B4-BE49-F238E27FC236}">
                    <a16:creationId xmlns:a16="http://schemas.microsoft.com/office/drawing/2014/main" id="{A7587934-439C-D142-3B90-7B5A22176EC4}"/>
                  </a:ext>
                </a:extLst>
              </p:cNvPr>
              <p:cNvSpPr/>
              <p:nvPr/>
            </p:nvSpPr>
            <p:spPr>
              <a:xfrm rot="19857571">
                <a:off x="2444303" y="1251288"/>
                <a:ext cx="1070275" cy="785148"/>
              </a:xfrm>
              <a:custGeom>
                <a:avLst/>
                <a:gdLst>
                  <a:gd name="connsiteX0" fmla="*/ -967712 w 5239658"/>
                  <a:gd name="connsiteY0" fmla="*/ 2948195 h 4078514"/>
                  <a:gd name="connsiteX1" fmla="*/ 19693 w 5239658"/>
                  <a:gd name="connsiteY1" fmla="*/ 2288824 h 4078514"/>
                  <a:gd name="connsiteX2" fmla="*/ 2265271 w 5239658"/>
                  <a:gd name="connsiteY2" fmla="*/ 18761 h 4078514"/>
                  <a:gd name="connsiteX3" fmla="*/ 5107388 w 5239658"/>
                  <a:gd name="connsiteY3" fmla="*/ 1399478 h 4078514"/>
                  <a:gd name="connsiteX4" fmla="*/ 3294251 w 5239658"/>
                  <a:gd name="connsiteY4" fmla="*/ 4009784 h 4078514"/>
                  <a:gd name="connsiteX5" fmla="*/ 329130 w 5239658"/>
                  <a:gd name="connsiteY5" fmla="*/ 3028828 h 4078514"/>
                  <a:gd name="connsiteX6" fmla="*/ -967712 w 5239658"/>
                  <a:gd name="connsiteY6" fmla="*/ 2948195 h 4078514"/>
                  <a:gd name="connsiteX0" fmla="*/ 0 w 6208247"/>
                  <a:gd name="connsiteY0" fmla="*/ 2962156 h 4092671"/>
                  <a:gd name="connsiteX1" fmla="*/ 1059977 w 6208247"/>
                  <a:gd name="connsiteY1" fmla="*/ 2535014 h 4092671"/>
                  <a:gd name="connsiteX2" fmla="*/ 3232983 w 6208247"/>
                  <a:gd name="connsiteY2" fmla="*/ 32722 h 4092671"/>
                  <a:gd name="connsiteX3" fmla="*/ 6075100 w 6208247"/>
                  <a:gd name="connsiteY3" fmla="*/ 1413439 h 4092671"/>
                  <a:gd name="connsiteX4" fmla="*/ 4261963 w 6208247"/>
                  <a:gd name="connsiteY4" fmla="*/ 4023745 h 4092671"/>
                  <a:gd name="connsiteX5" fmla="*/ 1296842 w 6208247"/>
                  <a:gd name="connsiteY5" fmla="*/ 3042789 h 4092671"/>
                  <a:gd name="connsiteX6" fmla="*/ 0 w 6208247"/>
                  <a:gd name="connsiteY6" fmla="*/ 2962156 h 4092671"/>
                  <a:gd name="connsiteX0" fmla="*/ 0 w 6141322"/>
                  <a:gd name="connsiteY0" fmla="*/ 2741779 h 3872294"/>
                  <a:gd name="connsiteX1" fmla="*/ 1059977 w 6141322"/>
                  <a:gd name="connsiteY1" fmla="*/ 2314637 h 3872294"/>
                  <a:gd name="connsiteX2" fmla="*/ 2550812 w 6141322"/>
                  <a:gd name="connsiteY2" fmla="*/ 30059 h 3872294"/>
                  <a:gd name="connsiteX3" fmla="*/ 6075100 w 6141322"/>
                  <a:gd name="connsiteY3" fmla="*/ 1193062 h 3872294"/>
                  <a:gd name="connsiteX4" fmla="*/ 4261963 w 6141322"/>
                  <a:gd name="connsiteY4" fmla="*/ 3803368 h 3872294"/>
                  <a:gd name="connsiteX5" fmla="*/ 1296842 w 6141322"/>
                  <a:gd name="connsiteY5" fmla="*/ 2822412 h 3872294"/>
                  <a:gd name="connsiteX6" fmla="*/ 0 w 6141322"/>
                  <a:gd name="connsiteY6" fmla="*/ 2741779 h 3872294"/>
                  <a:gd name="connsiteX0" fmla="*/ 0 w 5583903"/>
                  <a:gd name="connsiteY0" fmla="*/ 2815769 h 3946284"/>
                  <a:gd name="connsiteX1" fmla="*/ 1059977 w 5583903"/>
                  <a:gd name="connsiteY1" fmla="*/ 2388627 h 3946284"/>
                  <a:gd name="connsiteX2" fmla="*/ 2550812 w 5583903"/>
                  <a:gd name="connsiteY2" fmla="*/ 104049 h 3946284"/>
                  <a:gd name="connsiteX3" fmla="*/ 5436471 w 5583903"/>
                  <a:gd name="connsiteY3" fmla="*/ 744538 h 3946284"/>
                  <a:gd name="connsiteX4" fmla="*/ 4261963 w 5583903"/>
                  <a:gd name="connsiteY4" fmla="*/ 3877358 h 3946284"/>
                  <a:gd name="connsiteX5" fmla="*/ 1296842 w 5583903"/>
                  <a:gd name="connsiteY5" fmla="*/ 2896402 h 3946284"/>
                  <a:gd name="connsiteX6" fmla="*/ 0 w 5583903"/>
                  <a:gd name="connsiteY6" fmla="*/ 2815769 h 3946284"/>
                  <a:gd name="connsiteX0" fmla="*/ 0 w 5757510"/>
                  <a:gd name="connsiteY0" fmla="*/ 2795085 h 3925600"/>
                  <a:gd name="connsiteX1" fmla="*/ 1059977 w 5757510"/>
                  <a:gd name="connsiteY1" fmla="*/ 2367943 h 3925600"/>
                  <a:gd name="connsiteX2" fmla="*/ 2550812 w 5757510"/>
                  <a:gd name="connsiteY2" fmla="*/ 83365 h 3925600"/>
                  <a:gd name="connsiteX3" fmla="*/ 5436471 w 5757510"/>
                  <a:gd name="connsiteY3" fmla="*/ 723854 h 3925600"/>
                  <a:gd name="connsiteX4" fmla="*/ 4261963 w 5757510"/>
                  <a:gd name="connsiteY4" fmla="*/ 3856674 h 3925600"/>
                  <a:gd name="connsiteX5" fmla="*/ 1296842 w 5757510"/>
                  <a:gd name="connsiteY5" fmla="*/ 2875718 h 3925600"/>
                  <a:gd name="connsiteX6" fmla="*/ 0 w 5757510"/>
                  <a:gd name="connsiteY6" fmla="*/ 2795085 h 3925600"/>
                  <a:gd name="connsiteX0" fmla="*/ 0 w 5380139"/>
                  <a:gd name="connsiteY0" fmla="*/ 2751543 h 3925600"/>
                  <a:gd name="connsiteX1" fmla="*/ 682606 w 5380139"/>
                  <a:gd name="connsiteY1" fmla="*/ 2367943 h 3925600"/>
                  <a:gd name="connsiteX2" fmla="*/ 2173441 w 5380139"/>
                  <a:gd name="connsiteY2" fmla="*/ 83365 h 3925600"/>
                  <a:gd name="connsiteX3" fmla="*/ 5059100 w 5380139"/>
                  <a:gd name="connsiteY3" fmla="*/ 723854 h 3925600"/>
                  <a:gd name="connsiteX4" fmla="*/ 3884592 w 5380139"/>
                  <a:gd name="connsiteY4" fmla="*/ 3856674 h 3925600"/>
                  <a:gd name="connsiteX5" fmla="*/ 919471 w 5380139"/>
                  <a:gd name="connsiteY5" fmla="*/ 2875718 h 3925600"/>
                  <a:gd name="connsiteX6" fmla="*/ 0 w 5380139"/>
                  <a:gd name="connsiteY6" fmla="*/ 2751543 h 3925600"/>
                  <a:gd name="connsiteX0" fmla="*/ 0 w 5234067"/>
                  <a:gd name="connsiteY0" fmla="*/ 2778952 h 4195196"/>
                  <a:gd name="connsiteX1" fmla="*/ 682606 w 5234067"/>
                  <a:gd name="connsiteY1" fmla="*/ 2395352 h 4195196"/>
                  <a:gd name="connsiteX2" fmla="*/ 2173441 w 5234067"/>
                  <a:gd name="connsiteY2" fmla="*/ 110774 h 4195196"/>
                  <a:gd name="connsiteX3" fmla="*/ 5059100 w 5234067"/>
                  <a:gd name="connsiteY3" fmla="*/ 751263 h 4195196"/>
                  <a:gd name="connsiteX4" fmla="*/ 3971678 w 5234067"/>
                  <a:gd name="connsiteY4" fmla="*/ 4145341 h 4195196"/>
                  <a:gd name="connsiteX5" fmla="*/ 919471 w 5234067"/>
                  <a:gd name="connsiteY5" fmla="*/ 2903127 h 4195196"/>
                  <a:gd name="connsiteX6" fmla="*/ 0 w 5234067"/>
                  <a:gd name="connsiteY6" fmla="*/ 2778952 h 4195196"/>
                  <a:gd name="connsiteX0" fmla="*/ 0 w 5311340"/>
                  <a:gd name="connsiteY0" fmla="*/ 2758816 h 4175060"/>
                  <a:gd name="connsiteX1" fmla="*/ 682606 w 5311340"/>
                  <a:gd name="connsiteY1" fmla="*/ 2375216 h 4175060"/>
                  <a:gd name="connsiteX2" fmla="*/ 2173441 w 5311340"/>
                  <a:gd name="connsiteY2" fmla="*/ 90638 h 4175060"/>
                  <a:gd name="connsiteX3" fmla="*/ 5160700 w 5311340"/>
                  <a:gd name="connsiteY3" fmla="*/ 818213 h 4175060"/>
                  <a:gd name="connsiteX4" fmla="*/ 3971678 w 5311340"/>
                  <a:gd name="connsiteY4" fmla="*/ 4125205 h 4175060"/>
                  <a:gd name="connsiteX5" fmla="*/ 919471 w 5311340"/>
                  <a:gd name="connsiteY5" fmla="*/ 2882991 h 4175060"/>
                  <a:gd name="connsiteX6" fmla="*/ 0 w 5311340"/>
                  <a:gd name="connsiteY6" fmla="*/ 2758816 h 4175060"/>
                  <a:gd name="connsiteX0" fmla="*/ 0 w 5340457"/>
                  <a:gd name="connsiteY0" fmla="*/ 2750190 h 4166434"/>
                  <a:gd name="connsiteX1" fmla="*/ 682606 w 5340457"/>
                  <a:gd name="connsiteY1" fmla="*/ 2366590 h 4166434"/>
                  <a:gd name="connsiteX2" fmla="*/ 2173441 w 5340457"/>
                  <a:gd name="connsiteY2" fmla="*/ 82012 h 4166434"/>
                  <a:gd name="connsiteX3" fmla="*/ 5160700 w 5340457"/>
                  <a:gd name="connsiteY3" fmla="*/ 809587 h 4166434"/>
                  <a:gd name="connsiteX4" fmla="*/ 3971678 w 5340457"/>
                  <a:gd name="connsiteY4" fmla="*/ 4116579 h 4166434"/>
                  <a:gd name="connsiteX5" fmla="*/ 919471 w 5340457"/>
                  <a:gd name="connsiteY5" fmla="*/ 2874365 h 4166434"/>
                  <a:gd name="connsiteX6" fmla="*/ 0 w 5340457"/>
                  <a:gd name="connsiteY6" fmla="*/ 2750190 h 4166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0457" h="4166434">
                    <a:moveTo>
                      <a:pt x="0" y="2750190"/>
                    </a:moveTo>
                    <a:cubicBezTo>
                      <a:pt x="329135" y="2530400"/>
                      <a:pt x="353471" y="2586380"/>
                      <a:pt x="682606" y="2366590"/>
                    </a:cubicBezTo>
                    <a:cubicBezTo>
                      <a:pt x="507166" y="1259117"/>
                      <a:pt x="1427092" y="341513"/>
                      <a:pt x="2173441" y="82012"/>
                    </a:cubicBezTo>
                    <a:cubicBezTo>
                      <a:pt x="2919790" y="-177489"/>
                      <a:pt x="4817452" y="209730"/>
                      <a:pt x="5160700" y="809587"/>
                    </a:cubicBezTo>
                    <a:cubicBezTo>
                      <a:pt x="5526334" y="1448566"/>
                      <a:pt x="5428255" y="3814528"/>
                      <a:pt x="3971678" y="4116579"/>
                    </a:cubicBezTo>
                    <a:cubicBezTo>
                      <a:pt x="2811286" y="4357210"/>
                      <a:pt x="1502204" y="3691677"/>
                      <a:pt x="919471" y="2874365"/>
                    </a:cubicBezTo>
                    <a:lnTo>
                      <a:pt x="0" y="2750190"/>
                    </a:lnTo>
                    <a:close/>
                  </a:path>
                </a:pathLst>
              </a:custGeom>
              <a:solidFill>
                <a:srgbClr val="FFFACD">
                  <a:alpha val="65000"/>
                </a:srgb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CE8A1D-1197-FA9C-8FC1-EB144E4468CA}"/>
                  </a:ext>
                </a:extLst>
              </p:cNvPr>
              <p:cNvSpPr txBox="1"/>
              <p:nvPr/>
            </p:nvSpPr>
            <p:spPr>
              <a:xfrm>
                <a:off x="2643101" y="1433100"/>
                <a:ext cx="79263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</a:rPr>
                  <a:t>ISTP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CEE9216-86DC-0EA1-F797-80167F2B8078}"/>
                </a:ext>
              </a:extLst>
            </p:cNvPr>
            <p:cNvGrpSpPr/>
            <p:nvPr/>
          </p:nvGrpSpPr>
          <p:grpSpPr>
            <a:xfrm>
              <a:off x="2504282" y="3528570"/>
              <a:ext cx="1070275" cy="785148"/>
              <a:chOff x="2444303" y="1251288"/>
              <a:chExt cx="1070275" cy="785148"/>
            </a:xfrm>
          </p:grpSpPr>
          <p:sp>
            <p:nvSpPr>
              <p:cNvPr id="17" name="말풍선: 타원형 2">
                <a:extLst>
                  <a:ext uri="{FF2B5EF4-FFF2-40B4-BE49-F238E27FC236}">
                    <a16:creationId xmlns:a16="http://schemas.microsoft.com/office/drawing/2014/main" id="{0EEEB296-21EC-6278-4BC7-F98A1A76F068}"/>
                  </a:ext>
                </a:extLst>
              </p:cNvPr>
              <p:cNvSpPr/>
              <p:nvPr/>
            </p:nvSpPr>
            <p:spPr>
              <a:xfrm rot="19857571">
                <a:off x="2444303" y="1251288"/>
                <a:ext cx="1070275" cy="785148"/>
              </a:xfrm>
              <a:custGeom>
                <a:avLst/>
                <a:gdLst>
                  <a:gd name="connsiteX0" fmla="*/ -967712 w 5239658"/>
                  <a:gd name="connsiteY0" fmla="*/ 2948195 h 4078514"/>
                  <a:gd name="connsiteX1" fmla="*/ 19693 w 5239658"/>
                  <a:gd name="connsiteY1" fmla="*/ 2288824 h 4078514"/>
                  <a:gd name="connsiteX2" fmla="*/ 2265271 w 5239658"/>
                  <a:gd name="connsiteY2" fmla="*/ 18761 h 4078514"/>
                  <a:gd name="connsiteX3" fmla="*/ 5107388 w 5239658"/>
                  <a:gd name="connsiteY3" fmla="*/ 1399478 h 4078514"/>
                  <a:gd name="connsiteX4" fmla="*/ 3294251 w 5239658"/>
                  <a:gd name="connsiteY4" fmla="*/ 4009784 h 4078514"/>
                  <a:gd name="connsiteX5" fmla="*/ 329130 w 5239658"/>
                  <a:gd name="connsiteY5" fmla="*/ 3028828 h 4078514"/>
                  <a:gd name="connsiteX6" fmla="*/ -967712 w 5239658"/>
                  <a:gd name="connsiteY6" fmla="*/ 2948195 h 4078514"/>
                  <a:gd name="connsiteX0" fmla="*/ 0 w 6208247"/>
                  <a:gd name="connsiteY0" fmla="*/ 2962156 h 4092671"/>
                  <a:gd name="connsiteX1" fmla="*/ 1059977 w 6208247"/>
                  <a:gd name="connsiteY1" fmla="*/ 2535014 h 4092671"/>
                  <a:gd name="connsiteX2" fmla="*/ 3232983 w 6208247"/>
                  <a:gd name="connsiteY2" fmla="*/ 32722 h 4092671"/>
                  <a:gd name="connsiteX3" fmla="*/ 6075100 w 6208247"/>
                  <a:gd name="connsiteY3" fmla="*/ 1413439 h 4092671"/>
                  <a:gd name="connsiteX4" fmla="*/ 4261963 w 6208247"/>
                  <a:gd name="connsiteY4" fmla="*/ 4023745 h 4092671"/>
                  <a:gd name="connsiteX5" fmla="*/ 1296842 w 6208247"/>
                  <a:gd name="connsiteY5" fmla="*/ 3042789 h 4092671"/>
                  <a:gd name="connsiteX6" fmla="*/ 0 w 6208247"/>
                  <a:gd name="connsiteY6" fmla="*/ 2962156 h 4092671"/>
                  <a:gd name="connsiteX0" fmla="*/ 0 w 6141322"/>
                  <a:gd name="connsiteY0" fmla="*/ 2741779 h 3872294"/>
                  <a:gd name="connsiteX1" fmla="*/ 1059977 w 6141322"/>
                  <a:gd name="connsiteY1" fmla="*/ 2314637 h 3872294"/>
                  <a:gd name="connsiteX2" fmla="*/ 2550812 w 6141322"/>
                  <a:gd name="connsiteY2" fmla="*/ 30059 h 3872294"/>
                  <a:gd name="connsiteX3" fmla="*/ 6075100 w 6141322"/>
                  <a:gd name="connsiteY3" fmla="*/ 1193062 h 3872294"/>
                  <a:gd name="connsiteX4" fmla="*/ 4261963 w 6141322"/>
                  <a:gd name="connsiteY4" fmla="*/ 3803368 h 3872294"/>
                  <a:gd name="connsiteX5" fmla="*/ 1296842 w 6141322"/>
                  <a:gd name="connsiteY5" fmla="*/ 2822412 h 3872294"/>
                  <a:gd name="connsiteX6" fmla="*/ 0 w 6141322"/>
                  <a:gd name="connsiteY6" fmla="*/ 2741779 h 3872294"/>
                  <a:gd name="connsiteX0" fmla="*/ 0 w 5583903"/>
                  <a:gd name="connsiteY0" fmla="*/ 2815769 h 3946284"/>
                  <a:gd name="connsiteX1" fmla="*/ 1059977 w 5583903"/>
                  <a:gd name="connsiteY1" fmla="*/ 2388627 h 3946284"/>
                  <a:gd name="connsiteX2" fmla="*/ 2550812 w 5583903"/>
                  <a:gd name="connsiteY2" fmla="*/ 104049 h 3946284"/>
                  <a:gd name="connsiteX3" fmla="*/ 5436471 w 5583903"/>
                  <a:gd name="connsiteY3" fmla="*/ 744538 h 3946284"/>
                  <a:gd name="connsiteX4" fmla="*/ 4261963 w 5583903"/>
                  <a:gd name="connsiteY4" fmla="*/ 3877358 h 3946284"/>
                  <a:gd name="connsiteX5" fmla="*/ 1296842 w 5583903"/>
                  <a:gd name="connsiteY5" fmla="*/ 2896402 h 3946284"/>
                  <a:gd name="connsiteX6" fmla="*/ 0 w 5583903"/>
                  <a:gd name="connsiteY6" fmla="*/ 2815769 h 3946284"/>
                  <a:gd name="connsiteX0" fmla="*/ 0 w 5757510"/>
                  <a:gd name="connsiteY0" fmla="*/ 2795085 h 3925600"/>
                  <a:gd name="connsiteX1" fmla="*/ 1059977 w 5757510"/>
                  <a:gd name="connsiteY1" fmla="*/ 2367943 h 3925600"/>
                  <a:gd name="connsiteX2" fmla="*/ 2550812 w 5757510"/>
                  <a:gd name="connsiteY2" fmla="*/ 83365 h 3925600"/>
                  <a:gd name="connsiteX3" fmla="*/ 5436471 w 5757510"/>
                  <a:gd name="connsiteY3" fmla="*/ 723854 h 3925600"/>
                  <a:gd name="connsiteX4" fmla="*/ 4261963 w 5757510"/>
                  <a:gd name="connsiteY4" fmla="*/ 3856674 h 3925600"/>
                  <a:gd name="connsiteX5" fmla="*/ 1296842 w 5757510"/>
                  <a:gd name="connsiteY5" fmla="*/ 2875718 h 3925600"/>
                  <a:gd name="connsiteX6" fmla="*/ 0 w 5757510"/>
                  <a:gd name="connsiteY6" fmla="*/ 2795085 h 3925600"/>
                  <a:gd name="connsiteX0" fmla="*/ 0 w 5380139"/>
                  <a:gd name="connsiteY0" fmla="*/ 2751543 h 3925600"/>
                  <a:gd name="connsiteX1" fmla="*/ 682606 w 5380139"/>
                  <a:gd name="connsiteY1" fmla="*/ 2367943 h 3925600"/>
                  <a:gd name="connsiteX2" fmla="*/ 2173441 w 5380139"/>
                  <a:gd name="connsiteY2" fmla="*/ 83365 h 3925600"/>
                  <a:gd name="connsiteX3" fmla="*/ 5059100 w 5380139"/>
                  <a:gd name="connsiteY3" fmla="*/ 723854 h 3925600"/>
                  <a:gd name="connsiteX4" fmla="*/ 3884592 w 5380139"/>
                  <a:gd name="connsiteY4" fmla="*/ 3856674 h 3925600"/>
                  <a:gd name="connsiteX5" fmla="*/ 919471 w 5380139"/>
                  <a:gd name="connsiteY5" fmla="*/ 2875718 h 3925600"/>
                  <a:gd name="connsiteX6" fmla="*/ 0 w 5380139"/>
                  <a:gd name="connsiteY6" fmla="*/ 2751543 h 3925600"/>
                  <a:gd name="connsiteX0" fmla="*/ 0 w 5234067"/>
                  <a:gd name="connsiteY0" fmla="*/ 2778952 h 4195196"/>
                  <a:gd name="connsiteX1" fmla="*/ 682606 w 5234067"/>
                  <a:gd name="connsiteY1" fmla="*/ 2395352 h 4195196"/>
                  <a:gd name="connsiteX2" fmla="*/ 2173441 w 5234067"/>
                  <a:gd name="connsiteY2" fmla="*/ 110774 h 4195196"/>
                  <a:gd name="connsiteX3" fmla="*/ 5059100 w 5234067"/>
                  <a:gd name="connsiteY3" fmla="*/ 751263 h 4195196"/>
                  <a:gd name="connsiteX4" fmla="*/ 3971678 w 5234067"/>
                  <a:gd name="connsiteY4" fmla="*/ 4145341 h 4195196"/>
                  <a:gd name="connsiteX5" fmla="*/ 919471 w 5234067"/>
                  <a:gd name="connsiteY5" fmla="*/ 2903127 h 4195196"/>
                  <a:gd name="connsiteX6" fmla="*/ 0 w 5234067"/>
                  <a:gd name="connsiteY6" fmla="*/ 2778952 h 4195196"/>
                  <a:gd name="connsiteX0" fmla="*/ 0 w 5311340"/>
                  <a:gd name="connsiteY0" fmla="*/ 2758816 h 4175060"/>
                  <a:gd name="connsiteX1" fmla="*/ 682606 w 5311340"/>
                  <a:gd name="connsiteY1" fmla="*/ 2375216 h 4175060"/>
                  <a:gd name="connsiteX2" fmla="*/ 2173441 w 5311340"/>
                  <a:gd name="connsiteY2" fmla="*/ 90638 h 4175060"/>
                  <a:gd name="connsiteX3" fmla="*/ 5160700 w 5311340"/>
                  <a:gd name="connsiteY3" fmla="*/ 818213 h 4175060"/>
                  <a:gd name="connsiteX4" fmla="*/ 3971678 w 5311340"/>
                  <a:gd name="connsiteY4" fmla="*/ 4125205 h 4175060"/>
                  <a:gd name="connsiteX5" fmla="*/ 919471 w 5311340"/>
                  <a:gd name="connsiteY5" fmla="*/ 2882991 h 4175060"/>
                  <a:gd name="connsiteX6" fmla="*/ 0 w 5311340"/>
                  <a:gd name="connsiteY6" fmla="*/ 2758816 h 4175060"/>
                  <a:gd name="connsiteX0" fmla="*/ 0 w 5340457"/>
                  <a:gd name="connsiteY0" fmla="*/ 2750190 h 4166434"/>
                  <a:gd name="connsiteX1" fmla="*/ 682606 w 5340457"/>
                  <a:gd name="connsiteY1" fmla="*/ 2366590 h 4166434"/>
                  <a:gd name="connsiteX2" fmla="*/ 2173441 w 5340457"/>
                  <a:gd name="connsiteY2" fmla="*/ 82012 h 4166434"/>
                  <a:gd name="connsiteX3" fmla="*/ 5160700 w 5340457"/>
                  <a:gd name="connsiteY3" fmla="*/ 809587 h 4166434"/>
                  <a:gd name="connsiteX4" fmla="*/ 3971678 w 5340457"/>
                  <a:gd name="connsiteY4" fmla="*/ 4116579 h 4166434"/>
                  <a:gd name="connsiteX5" fmla="*/ 919471 w 5340457"/>
                  <a:gd name="connsiteY5" fmla="*/ 2874365 h 4166434"/>
                  <a:gd name="connsiteX6" fmla="*/ 0 w 5340457"/>
                  <a:gd name="connsiteY6" fmla="*/ 2750190 h 4166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0457" h="4166434">
                    <a:moveTo>
                      <a:pt x="0" y="2750190"/>
                    </a:moveTo>
                    <a:cubicBezTo>
                      <a:pt x="329135" y="2530400"/>
                      <a:pt x="353471" y="2586380"/>
                      <a:pt x="682606" y="2366590"/>
                    </a:cubicBezTo>
                    <a:cubicBezTo>
                      <a:pt x="507166" y="1259117"/>
                      <a:pt x="1427092" y="341513"/>
                      <a:pt x="2173441" y="82012"/>
                    </a:cubicBezTo>
                    <a:cubicBezTo>
                      <a:pt x="2919790" y="-177489"/>
                      <a:pt x="4817452" y="209730"/>
                      <a:pt x="5160700" y="809587"/>
                    </a:cubicBezTo>
                    <a:cubicBezTo>
                      <a:pt x="5526334" y="1448566"/>
                      <a:pt x="5428255" y="3814528"/>
                      <a:pt x="3971678" y="4116579"/>
                    </a:cubicBezTo>
                    <a:cubicBezTo>
                      <a:pt x="2811286" y="4357210"/>
                      <a:pt x="1502204" y="3691677"/>
                      <a:pt x="919471" y="2874365"/>
                    </a:cubicBezTo>
                    <a:lnTo>
                      <a:pt x="0" y="2750190"/>
                    </a:lnTo>
                    <a:close/>
                  </a:path>
                </a:pathLst>
              </a:custGeom>
              <a:solidFill>
                <a:srgbClr val="FFFACD">
                  <a:alpha val="65000"/>
                </a:srgb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3BE9FF-8B24-EC17-BE8F-631FB3825497}"/>
                  </a:ext>
                </a:extLst>
              </p:cNvPr>
              <p:cNvSpPr txBox="1"/>
              <p:nvPr/>
            </p:nvSpPr>
            <p:spPr>
              <a:xfrm>
                <a:off x="2643101" y="1433100"/>
                <a:ext cx="79263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</a:rPr>
                  <a:t>ISFP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0EB9F82-A081-ED91-521A-3B278C93DE49}"/>
                </a:ext>
              </a:extLst>
            </p:cNvPr>
            <p:cNvGrpSpPr/>
            <p:nvPr/>
          </p:nvGrpSpPr>
          <p:grpSpPr>
            <a:xfrm>
              <a:off x="8151025" y="1253796"/>
              <a:ext cx="1070275" cy="785148"/>
              <a:chOff x="2444303" y="1251288"/>
              <a:chExt cx="1070275" cy="785148"/>
            </a:xfrm>
          </p:grpSpPr>
          <p:sp>
            <p:nvSpPr>
              <p:cNvPr id="25" name="말풍선: 타원형 2">
                <a:extLst>
                  <a:ext uri="{FF2B5EF4-FFF2-40B4-BE49-F238E27FC236}">
                    <a16:creationId xmlns:a16="http://schemas.microsoft.com/office/drawing/2014/main" id="{42DBAD14-52B2-7DA5-C8F1-34B5F2514D52}"/>
                  </a:ext>
                </a:extLst>
              </p:cNvPr>
              <p:cNvSpPr/>
              <p:nvPr/>
            </p:nvSpPr>
            <p:spPr>
              <a:xfrm rot="19857571">
                <a:off x="2444303" y="1251288"/>
                <a:ext cx="1070275" cy="785148"/>
              </a:xfrm>
              <a:custGeom>
                <a:avLst/>
                <a:gdLst>
                  <a:gd name="connsiteX0" fmla="*/ -967712 w 5239658"/>
                  <a:gd name="connsiteY0" fmla="*/ 2948195 h 4078514"/>
                  <a:gd name="connsiteX1" fmla="*/ 19693 w 5239658"/>
                  <a:gd name="connsiteY1" fmla="*/ 2288824 h 4078514"/>
                  <a:gd name="connsiteX2" fmla="*/ 2265271 w 5239658"/>
                  <a:gd name="connsiteY2" fmla="*/ 18761 h 4078514"/>
                  <a:gd name="connsiteX3" fmla="*/ 5107388 w 5239658"/>
                  <a:gd name="connsiteY3" fmla="*/ 1399478 h 4078514"/>
                  <a:gd name="connsiteX4" fmla="*/ 3294251 w 5239658"/>
                  <a:gd name="connsiteY4" fmla="*/ 4009784 h 4078514"/>
                  <a:gd name="connsiteX5" fmla="*/ 329130 w 5239658"/>
                  <a:gd name="connsiteY5" fmla="*/ 3028828 h 4078514"/>
                  <a:gd name="connsiteX6" fmla="*/ -967712 w 5239658"/>
                  <a:gd name="connsiteY6" fmla="*/ 2948195 h 4078514"/>
                  <a:gd name="connsiteX0" fmla="*/ 0 w 6208247"/>
                  <a:gd name="connsiteY0" fmla="*/ 2962156 h 4092671"/>
                  <a:gd name="connsiteX1" fmla="*/ 1059977 w 6208247"/>
                  <a:gd name="connsiteY1" fmla="*/ 2535014 h 4092671"/>
                  <a:gd name="connsiteX2" fmla="*/ 3232983 w 6208247"/>
                  <a:gd name="connsiteY2" fmla="*/ 32722 h 4092671"/>
                  <a:gd name="connsiteX3" fmla="*/ 6075100 w 6208247"/>
                  <a:gd name="connsiteY3" fmla="*/ 1413439 h 4092671"/>
                  <a:gd name="connsiteX4" fmla="*/ 4261963 w 6208247"/>
                  <a:gd name="connsiteY4" fmla="*/ 4023745 h 4092671"/>
                  <a:gd name="connsiteX5" fmla="*/ 1296842 w 6208247"/>
                  <a:gd name="connsiteY5" fmla="*/ 3042789 h 4092671"/>
                  <a:gd name="connsiteX6" fmla="*/ 0 w 6208247"/>
                  <a:gd name="connsiteY6" fmla="*/ 2962156 h 4092671"/>
                  <a:gd name="connsiteX0" fmla="*/ 0 w 6141322"/>
                  <a:gd name="connsiteY0" fmla="*/ 2741779 h 3872294"/>
                  <a:gd name="connsiteX1" fmla="*/ 1059977 w 6141322"/>
                  <a:gd name="connsiteY1" fmla="*/ 2314637 h 3872294"/>
                  <a:gd name="connsiteX2" fmla="*/ 2550812 w 6141322"/>
                  <a:gd name="connsiteY2" fmla="*/ 30059 h 3872294"/>
                  <a:gd name="connsiteX3" fmla="*/ 6075100 w 6141322"/>
                  <a:gd name="connsiteY3" fmla="*/ 1193062 h 3872294"/>
                  <a:gd name="connsiteX4" fmla="*/ 4261963 w 6141322"/>
                  <a:gd name="connsiteY4" fmla="*/ 3803368 h 3872294"/>
                  <a:gd name="connsiteX5" fmla="*/ 1296842 w 6141322"/>
                  <a:gd name="connsiteY5" fmla="*/ 2822412 h 3872294"/>
                  <a:gd name="connsiteX6" fmla="*/ 0 w 6141322"/>
                  <a:gd name="connsiteY6" fmla="*/ 2741779 h 3872294"/>
                  <a:gd name="connsiteX0" fmla="*/ 0 w 5583903"/>
                  <a:gd name="connsiteY0" fmla="*/ 2815769 h 3946284"/>
                  <a:gd name="connsiteX1" fmla="*/ 1059977 w 5583903"/>
                  <a:gd name="connsiteY1" fmla="*/ 2388627 h 3946284"/>
                  <a:gd name="connsiteX2" fmla="*/ 2550812 w 5583903"/>
                  <a:gd name="connsiteY2" fmla="*/ 104049 h 3946284"/>
                  <a:gd name="connsiteX3" fmla="*/ 5436471 w 5583903"/>
                  <a:gd name="connsiteY3" fmla="*/ 744538 h 3946284"/>
                  <a:gd name="connsiteX4" fmla="*/ 4261963 w 5583903"/>
                  <a:gd name="connsiteY4" fmla="*/ 3877358 h 3946284"/>
                  <a:gd name="connsiteX5" fmla="*/ 1296842 w 5583903"/>
                  <a:gd name="connsiteY5" fmla="*/ 2896402 h 3946284"/>
                  <a:gd name="connsiteX6" fmla="*/ 0 w 5583903"/>
                  <a:gd name="connsiteY6" fmla="*/ 2815769 h 3946284"/>
                  <a:gd name="connsiteX0" fmla="*/ 0 w 5757510"/>
                  <a:gd name="connsiteY0" fmla="*/ 2795085 h 3925600"/>
                  <a:gd name="connsiteX1" fmla="*/ 1059977 w 5757510"/>
                  <a:gd name="connsiteY1" fmla="*/ 2367943 h 3925600"/>
                  <a:gd name="connsiteX2" fmla="*/ 2550812 w 5757510"/>
                  <a:gd name="connsiteY2" fmla="*/ 83365 h 3925600"/>
                  <a:gd name="connsiteX3" fmla="*/ 5436471 w 5757510"/>
                  <a:gd name="connsiteY3" fmla="*/ 723854 h 3925600"/>
                  <a:gd name="connsiteX4" fmla="*/ 4261963 w 5757510"/>
                  <a:gd name="connsiteY4" fmla="*/ 3856674 h 3925600"/>
                  <a:gd name="connsiteX5" fmla="*/ 1296842 w 5757510"/>
                  <a:gd name="connsiteY5" fmla="*/ 2875718 h 3925600"/>
                  <a:gd name="connsiteX6" fmla="*/ 0 w 5757510"/>
                  <a:gd name="connsiteY6" fmla="*/ 2795085 h 3925600"/>
                  <a:gd name="connsiteX0" fmla="*/ 0 w 5380139"/>
                  <a:gd name="connsiteY0" fmla="*/ 2751543 h 3925600"/>
                  <a:gd name="connsiteX1" fmla="*/ 682606 w 5380139"/>
                  <a:gd name="connsiteY1" fmla="*/ 2367943 h 3925600"/>
                  <a:gd name="connsiteX2" fmla="*/ 2173441 w 5380139"/>
                  <a:gd name="connsiteY2" fmla="*/ 83365 h 3925600"/>
                  <a:gd name="connsiteX3" fmla="*/ 5059100 w 5380139"/>
                  <a:gd name="connsiteY3" fmla="*/ 723854 h 3925600"/>
                  <a:gd name="connsiteX4" fmla="*/ 3884592 w 5380139"/>
                  <a:gd name="connsiteY4" fmla="*/ 3856674 h 3925600"/>
                  <a:gd name="connsiteX5" fmla="*/ 919471 w 5380139"/>
                  <a:gd name="connsiteY5" fmla="*/ 2875718 h 3925600"/>
                  <a:gd name="connsiteX6" fmla="*/ 0 w 5380139"/>
                  <a:gd name="connsiteY6" fmla="*/ 2751543 h 3925600"/>
                  <a:gd name="connsiteX0" fmla="*/ 0 w 5234067"/>
                  <a:gd name="connsiteY0" fmla="*/ 2778952 h 4195196"/>
                  <a:gd name="connsiteX1" fmla="*/ 682606 w 5234067"/>
                  <a:gd name="connsiteY1" fmla="*/ 2395352 h 4195196"/>
                  <a:gd name="connsiteX2" fmla="*/ 2173441 w 5234067"/>
                  <a:gd name="connsiteY2" fmla="*/ 110774 h 4195196"/>
                  <a:gd name="connsiteX3" fmla="*/ 5059100 w 5234067"/>
                  <a:gd name="connsiteY3" fmla="*/ 751263 h 4195196"/>
                  <a:gd name="connsiteX4" fmla="*/ 3971678 w 5234067"/>
                  <a:gd name="connsiteY4" fmla="*/ 4145341 h 4195196"/>
                  <a:gd name="connsiteX5" fmla="*/ 919471 w 5234067"/>
                  <a:gd name="connsiteY5" fmla="*/ 2903127 h 4195196"/>
                  <a:gd name="connsiteX6" fmla="*/ 0 w 5234067"/>
                  <a:gd name="connsiteY6" fmla="*/ 2778952 h 4195196"/>
                  <a:gd name="connsiteX0" fmla="*/ 0 w 5311340"/>
                  <a:gd name="connsiteY0" fmla="*/ 2758816 h 4175060"/>
                  <a:gd name="connsiteX1" fmla="*/ 682606 w 5311340"/>
                  <a:gd name="connsiteY1" fmla="*/ 2375216 h 4175060"/>
                  <a:gd name="connsiteX2" fmla="*/ 2173441 w 5311340"/>
                  <a:gd name="connsiteY2" fmla="*/ 90638 h 4175060"/>
                  <a:gd name="connsiteX3" fmla="*/ 5160700 w 5311340"/>
                  <a:gd name="connsiteY3" fmla="*/ 818213 h 4175060"/>
                  <a:gd name="connsiteX4" fmla="*/ 3971678 w 5311340"/>
                  <a:gd name="connsiteY4" fmla="*/ 4125205 h 4175060"/>
                  <a:gd name="connsiteX5" fmla="*/ 919471 w 5311340"/>
                  <a:gd name="connsiteY5" fmla="*/ 2882991 h 4175060"/>
                  <a:gd name="connsiteX6" fmla="*/ 0 w 5311340"/>
                  <a:gd name="connsiteY6" fmla="*/ 2758816 h 4175060"/>
                  <a:gd name="connsiteX0" fmla="*/ 0 w 5340457"/>
                  <a:gd name="connsiteY0" fmla="*/ 2750190 h 4166434"/>
                  <a:gd name="connsiteX1" fmla="*/ 682606 w 5340457"/>
                  <a:gd name="connsiteY1" fmla="*/ 2366590 h 4166434"/>
                  <a:gd name="connsiteX2" fmla="*/ 2173441 w 5340457"/>
                  <a:gd name="connsiteY2" fmla="*/ 82012 h 4166434"/>
                  <a:gd name="connsiteX3" fmla="*/ 5160700 w 5340457"/>
                  <a:gd name="connsiteY3" fmla="*/ 809587 h 4166434"/>
                  <a:gd name="connsiteX4" fmla="*/ 3971678 w 5340457"/>
                  <a:gd name="connsiteY4" fmla="*/ 4116579 h 4166434"/>
                  <a:gd name="connsiteX5" fmla="*/ 919471 w 5340457"/>
                  <a:gd name="connsiteY5" fmla="*/ 2874365 h 4166434"/>
                  <a:gd name="connsiteX6" fmla="*/ 0 w 5340457"/>
                  <a:gd name="connsiteY6" fmla="*/ 2750190 h 4166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0457" h="4166434">
                    <a:moveTo>
                      <a:pt x="0" y="2750190"/>
                    </a:moveTo>
                    <a:cubicBezTo>
                      <a:pt x="329135" y="2530400"/>
                      <a:pt x="353471" y="2586380"/>
                      <a:pt x="682606" y="2366590"/>
                    </a:cubicBezTo>
                    <a:cubicBezTo>
                      <a:pt x="507166" y="1259117"/>
                      <a:pt x="1427092" y="341513"/>
                      <a:pt x="2173441" y="82012"/>
                    </a:cubicBezTo>
                    <a:cubicBezTo>
                      <a:pt x="2919790" y="-177489"/>
                      <a:pt x="4817452" y="209730"/>
                      <a:pt x="5160700" y="809587"/>
                    </a:cubicBezTo>
                    <a:cubicBezTo>
                      <a:pt x="5526334" y="1448566"/>
                      <a:pt x="5428255" y="3814528"/>
                      <a:pt x="3971678" y="4116579"/>
                    </a:cubicBezTo>
                    <a:cubicBezTo>
                      <a:pt x="2811286" y="4357210"/>
                      <a:pt x="1502204" y="3691677"/>
                      <a:pt x="919471" y="2874365"/>
                    </a:cubicBezTo>
                    <a:lnTo>
                      <a:pt x="0" y="2750190"/>
                    </a:lnTo>
                    <a:close/>
                  </a:path>
                </a:pathLst>
              </a:custGeom>
              <a:solidFill>
                <a:srgbClr val="FFFACD">
                  <a:alpha val="65000"/>
                </a:srgb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4322D0-171E-36D3-8535-BBE0DE66807E}"/>
                  </a:ext>
                </a:extLst>
              </p:cNvPr>
              <p:cNvSpPr txBox="1"/>
              <p:nvPr/>
            </p:nvSpPr>
            <p:spPr>
              <a:xfrm>
                <a:off x="2643101" y="1433100"/>
                <a:ext cx="79263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</a:rPr>
                  <a:t>ENTJ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85C7956-2687-42E5-A9E3-D22F0A8F993D}"/>
                </a:ext>
              </a:extLst>
            </p:cNvPr>
            <p:cNvGrpSpPr/>
            <p:nvPr/>
          </p:nvGrpSpPr>
          <p:grpSpPr>
            <a:xfrm>
              <a:off x="8211004" y="3501965"/>
              <a:ext cx="1070275" cy="785148"/>
              <a:chOff x="2444303" y="1251288"/>
              <a:chExt cx="1070275" cy="785148"/>
            </a:xfrm>
          </p:grpSpPr>
          <p:sp>
            <p:nvSpPr>
              <p:cNvPr id="28" name="말풍선: 타원형 2">
                <a:extLst>
                  <a:ext uri="{FF2B5EF4-FFF2-40B4-BE49-F238E27FC236}">
                    <a16:creationId xmlns:a16="http://schemas.microsoft.com/office/drawing/2014/main" id="{25F1B109-DB5A-7865-E402-20BA3D6325AC}"/>
                  </a:ext>
                </a:extLst>
              </p:cNvPr>
              <p:cNvSpPr/>
              <p:nvPr/>
            </p:nvSpPr>
            <p:spPr>
              <a:xfrm rot="19857571">
                <a:off x="2444303" y="1251288"/>
                <a:ext cx="1070275" cy="785148"/>
              </a:xfrm>
              <a:custGeom>
                <a:avLst/>
                <a:gdLst>
                  <a:gd name="connsiteX0" fmla="*/ -967712 w 5239658"/>
                  <a:gd name="connsiteY0" fmla="*/ 2948195 h 4078514"/>
                  <a:gd name="connsiteX1" fmla="*/ 19693 w 5239658"/>
                  <a:gd name="connsiteY1" fmla="*/ 2288824 h 4078514"/>
                  <a:gd name="connsiteX2" fmla="*/ 2265271 w 5239658"/>
                  <a:gd name="connsiteY2" fmla="*/ 18761 h 4078514"/>
                  <a:gd name="connsiteX3" fmla="*/ 5107388 w 5239658"/>
                  <a:gd name="connsiteY3" fmla="*/ 1399478 h 4078514"/>
                  <a:gd name="connsiteX4" fmla="*/ 3294251 w 5239658"/>
                  <a:gd name="connsiteY4" fmla="*/ 4009784 h 4078514"/>
                  <a:gd name="connsiteX5" fmla="*/ 329130 w 5239658"/>
                  <a:gd name="connsiteY5" fmla="*/ 3028828 h 4078514"/>
                  <a:gd name="connsiteX6" fmla="*/ -967712 w 5239658"/>
                  <a:gd name="connsiteY6" fmla="*/ 2948195 h 4078514"/>
                  <a:gd name="connsiteX0" fmla="*/ 0 w 6208247"/>
                  <a:gd name="connsiteY0" fmla="*/ 2962156 h 4092671"/>
                  <a:gd name="connsiteX1" fmla="*/ 1059977 w 6208247"/>
                  <a:gd name="connsiteY1" fmla="*/ 2535014 h 4092671"/>
                  <a:gd name="connsiteX2" fmla="*/ 3232983 w 6208247"/>
                  <a:gd name="connsiteY2" fmla="*/ 32722 h 4092671"/>
                  <a:gd name="connsiteX3" fmla="*/ 6075100 w 6208247"/>
                  <a:gd name="connsiteY3" fmla="*/ 1413439 h 4092671"/>
                  <a:gd name="connsiteX4" fmla="*/ 4261963 w 6208247"/>
                  <a:gd name="connsiteY4" fmla="*/ 4023745 h 4092671"/>
                  <a:gd name="connsiteX5" fmla="*/ 1296842 w 6208247"/>
                  <a:gd name="connsiteY5" fmla="*/ 3042789 h 4092671"/>
                  <a:gd name="connsiteX6" fmla="*/ 0 w 6208247"/>
                  <a:gd name="connsiteY6" fmla="*/ 2962156 h 4092671"/>
                  <a:gd name="connsiteX0" fmla="*/ 0 w 6141322"/>
                  <a:gd name="connsiteY0" fmla="*/ 2741779 h 3872294"/>
                  <a:gd name="connsiteX1" fmla="*/ 1059977 w 6141322"/>
                  <a:gd name="connsiteY1" fmla="*/ 2314637 h 3872294"/>
                  <a:gd name="connsiteX2" fmla="*/ 2550812 w 6141322"/>
                  <a:gd name="connsiteY2" fmla="*/ 30059 h 3872294"/>
                  <a:gd name="connsiteX3" fmla="*/ 6075100 w 6141322"/>
                  <a:gd name="connsiteY3" fmla="*/ 1193062 h 3872294"/>
                  <a:gd name="connsiteX4" fmla="*/ 4261963 w 6141322"/>
                  <a:gd name="connsiteY4" fmla="*/ 3803368 h 3872294"/>
                  <a:gd name="connsiteX5" fmla="*/ 1296842 w 6141322"/>
                  <a:gd name="connsiteY5" fmla="*/ 2822412 h 3872294"/>
                  <a:gd name="connsiteX6" fmla="*/ 0 w 6141322"/>
                  <a:gd name="connsiteY6" fmla="*/ 2741779 h 3872294"/>
                  <a:gd name="connsiteX0" fmla="*/ 0 w 5583903"/>
                  <a:gd name="connsiteY0" fmla="*/ 2815769 h 3946284"/>
                  <a:gd name="connsiteX1" fmla="*/ 1059977 w 5583903"/>
                  <a:gd name="connsiteY1" fmla="*/ 2388627 h 3946284"/>
                  <a:gd name="connsiteX2" fmla="*/ 2550812 w 5583903"/>
                  <a:gd name="connsiteY2" fmla="*/ 104049 h 3946284"/>
                  <a:gd name="connsiteX3" fmla="*/ 5436471 w 5583903"/>
                  <a:gd name="connsiteY3" fmla="*/ 744538 h 3946284"/>
                  <a:gd name="connsiteX4" fmla="*/ 4261963 w 5583903"/>
                  <a:gd name="connsiteY4" fmla="*/ 3877358 h 3946284"/>
                  <a:gd name="connsiteX5" fmla="*/ 1296842 w 5583903"/>
                  <a:gd name="connsiteY5" fmla="*/ 2896402 h 3946284"/>
                  <a:gd name="connsiteX6" fmla="*/ 0 w 5583903"/>
                  <a:gd name="connsiteY6" fmla="*/ 2815769 h 3946284"/>
                  <a:gd name="connsiteX0" fmla="*/ 0 w 5757510"/>
                  <a:gd name="connsiteY0" fmla="*/ 2795085 h 3925600"/>
                  <a:gd name="connsiteX1" fmla="*/ 1059977 w 5757510"/>
                  <a:gd name="connsiteY1" fmla="*/ 2367943 h 3925600"/>
                  <a:gd name="connsiteX2" fmla="*/ 2550812 w 5757510"/>
                  <a:gd name="connsiteY2" fmla="*/ 83365 h 3925600"/>
                  <a:gd name="connsiteX3" fmla="*/ 5436471 w 5757510"/>
                  <a:gd name="connsiteY3" fmla="*/ 723854 h 3925600"/>
                  <a:gd name="connsiteX4" fmla="*/ 4261963 w 5757510"/>
                  <a:gd name="connsiteY4" fmla="*/ 3856674 h 3925600"/>
                  <a:gd name="connsiteX5" fmla="*/ 1296842 w 5757510"/>
                  <a:gd name="connsiteY5" fmla="*/ 2875718 h 3925600"/>
                  <a:gd name="connsiteX6" fmla="*/ 0 w 5757510"/>
                  <a:gd name="connsiteY6" fmla="*/ 2795085 h 3925600"/>
                  <a:gd name="connsiteX0" fmla="*/ 0 w 5380139"/>
                  <a:gd name="connsiteY0" fmla="*/ 2751543 h 3925600"/>
                  <a:gd name="connsiteX1" fmla="*/ 682606 w 5380139"/>
                  <a:gd name="connsiteY1" fmla="*/ 2367943 h 3925600"/>
                  <a:gd name="connsiteX2" fmla="*/ 2173441 w 5380139"/>
                  <a:gd name="connsiteY2" fmla="*/ 83365 h 3925600"/>
                  <a:gd name="connsiteX3" fmla="*/ 5059100 w 5380139"/>
                  <a:gd name="connsiteY3" fmla="*/ 723854 h 3925600"/>
                  <a:gd name="connsiteX4" fmla="*/ 3884592 w 5380139"/>
                  <a:gd name="connsiteY4" fmla="*/ 3856674 h 3925600"/>
                  <a:gd name="connsiteX5" fmla="*/ 919471 w 5380139"/>
                  <a:gd name="connsiteY5" fmla="*/ 2875718 h 3925600"/>
                  <a:gd name="connsiteX6" fmla="*/ 0 w 5380139"/>
                  <a:gd name="connsiteY6" fmla="*/ 2751543 h 3925600"/>
                  <a:gd name="connsiteX0" fmla="*/ 0 w 5234067"/>
                  <a:gd name="connsiteY0" fmla="*/ 2778952 h 4195196"/>
                  <a:gd name="connsiteX1" fmla="*/ 682606 w 5234067"/>
                  <a:gd name="connsiteY1" fmla="*/ 2395352 h 4195196"/>
                  <a:gd name="connsiteX2" fmla="*/ 2173441 w 5234067"/>
                  <a:gd name="connsiteY2" fmla="*/ 110774 h 4195196"/>
                  <a:gd name="connsiteX3" fmla="*/ 5059100 w 5234067"/>
                  <a:gd name="connsiteY3" fmla="*/ 751263 h 4195196"/>
                  <a:gd name="connsiteX4" fmla="*/ 3971678 w 5234067"/>
                  <a:gd name="connsiteY4" fmla="*/ 4145341 h 4195196"/>
                  <a:gd name="connsiteX5" fmla="*/ 919471 w 5234067"/>
                  <a:gd name="connsiteY5" fmla="*/ 2903127 h 4195196"/>
                  <a:gd name="connsiteX6" fmla="*/ 0 w 5234067"/>
                  <a:gd name="connsiteY6" fmla="*/ 2778952 h 4195196"/>
                  <a:gd name="connsiteX0" fmla="*/ 0 w 5311340"/>
                  <a:gd name="connsiteY0" fmla="*/ 2758816 h 4175060"/>
                  <a:gd name="connsiteX1" fmla="*/ 682606 w 5311340"/>
                  <a:gd name="connsiteY1" fmla="*/ 2375216 h 4175060"/>
                  <a:gd name="connsiteX2" fmla="*/ 2173441 w 5311340"/>
                  <a:gd name="connsiteY2" fmla="*/ 90638 h 4175060"/>
                  <a:gd name="connsiteX3" fmla="*/ 5160700 w 5311340"/>
                  <a:gd name="connsiteY3" fmla="*/ 818213 h 4175060"/>
                  <a:gd name="connsiteX4" fmla="*/ 3971678 w 5311340"/>
                  <a:gd name="connsiteY4" fmla="*/ 4125205 h 4175060"/>
                  <a:gd name="connsiteX5" fmla="*/ 919471 w 5311340"/>
                  <a:gd name="connsiteY5" fmla="*/ 2882991 h 4175060"/>
                  <a:gd name="connsiteX6" fmla="*/ 0 w 5311340"/>
                  <a:gd name="connsiteY6" fmla="*/ 2758816 h 4175060"/>
                  <a:gd name="connsiteX0" fmla="*/ 0 w 5340457"/>
                  <a:gd name="connsiteY0" fmla="*/ 2750190 h 4166434"/>
                  <a:gd name="connsiteX1" fmla="*/ 682606 w 5340457"/>
                  <a:gd name="connsiteY1" fmla="*/ 2366590 h 4166434"/>
                  <a:gd name="connsiteX2" fmla="*/ 2173441 w 5340457"/>
                  <a:gd name="connsiteY2" fmla="*/ 82012 h 4166434"/>
                  <a:gd name="connsiteX3" fmla="*/ 5160700 w 5340457"/>
                  <a:gd name="connsiteY3" fmla="*/ 809587 h 4166434"/>
                  <a:gd name="connsiteX4" fmla="*/ 3971678 w 5340457"/>
                  <a:gd name="connsiteY4" fmla="*/ 4116579 h 4166434"/>
                  <a:gd name="connsiteX5" fmla="*/ 919471 w 5340457"/>
                  <a:gd name="connsiteY5" fmla="*/ 2874365 h 4166434"/>
                  <a:gd name="connsiteX6" fmla="*/ 0 w 5340457"/>
                  <a:gd name="connsiteY6" fmla="*/ 2750190 h 4166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0457" h="4166434">
                    <a:moveTo>
                      <a:pt x="0" y="2750190"/>
                    </a:moveTo>
                    <a:cubicBezTo>
                      <a:pt x="329135" y="2530400"/>
                      <a:pt x="353471" y="2586380"/>
                      <a:pt x="682606" y="2366590"/>
                    </a:cubicBezTo>
                    <a:cubicBezTo>
                      <a:pt x="507166" y="1259117"/>
                      <a:pt x="1427092" y="341513"/>
                      <a:pt x="2173441" y="82012"/>
                    </a:cubicBezTo>
                    <a:cubicBezTo>
                      <a:pt x="2919790" y="-177489"/>
                      <a:pt x="4817452" y="209730"/>
                      <a:pt x="5160700" y="809587"/>
                    </a:cubicBezTo>
                    <a:cubicBezTo>
                      <a:pt x="5526334" y="1448566"/>
                      <a:pt x="5428255" y="3814528"/>
                      <a:pt x="3971678" y="4116579"/>
                    </a:cubicBezTo>
                    <a:cubicBezTo>
                      <a:pt x="2811286" y="4357210"/>
                      <a:pt x="1502204" y="3691677"/>
                      <a:pt x="919471" y="2874365"/>
                    </a:cubicBezTo>
                    <a:lnTo>
                      <a:pt x="0" y="2750190"/>
                    </a:lnTo>
                    <a:close/>
                  </a:path>
                </a:pathLst>
              </a:custGeom>
              <a:solidFill>
                <a:srgbClr val="FFFACD">
                  <a:alpha val="65000"/>
                </a:srgb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719A74-16E9-FFC4-D997-1425FE50C2A4}"/>
                  </a:ext>
                </a:extLst>
              </p:cNvPr>
              <p:cNvSpPr txBox="1"/>
              <p:nvPr/>
            </p:nvSpPr>
            <p:spPr>
              <a:xfrm>
                <a:off x="2643101" y="1433100"/>
                <a:ext cx="79263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</a:rPr>
                  <a:t>INFJ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1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2B3F69B-73C9-F80A-9E5A-21373F7CCC7A}"/>
              </a:ext>
            </a:extLst>
          </p:cNvPr>
          <p:cNvCxnSpPr/>
          <p:nvPr/>
        </p:nvCxnSpPr>
        <p:spPr>
          <a:xfrm>
            <a:off x="461819" y="400309"/>
            <a:ext cx="0" cy="461819"/>
          </a:xfrm>
          <a:prstGeom prst="line">
            <a:avLst/>
          </a:prstGeom>
          <a:ln w="63500">
            <a:solidFill>
              <a:srgbClr val="8DC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540C73-6B96-F835-B603-EA38A0D8D8BF}"/>
              </a:ext>
            </a:extLst>
          </p:cNvPr>
          <p:cNvSpPr txBox="1"/>
          <p:nvPr/>
        </p:nvSpPr>
        <p:spPr>
          <a:xfrm>
            <a:off x="591123" y="354219"/>
            <a:ext cx="237757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프로젝트 소개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25B1520-0ADC-0465-3D56-774E5F7AFB78}"/>
              </a:ext>
            </a:extLst>
          </p:cNvPr>
          <p:cNvGrpSpPr/>
          <p:nvPr/>
        </p:nvGrpSpPr>
        <p:grpSpPr>
          <a:xfrm>
            <a:off x="461819" y="1953651"/>
            <a:ext cx="4719783" cy="3600586"/>
            <a:chOff x="360219" y="940774"/>
            <a:chExt cx="4719783" cy="36005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A03FADA-3763-BDB5-47D7-D214301ECC67}"/>
                </a:ext>
              </a:extLst>
            </p:cNvPr>
            <p:cNvSpPr txBox="1"/>
            <p:nvPr/>
          </p:nvSpPr>
          <p:spPr>
            <a:xfrm>
              <a:off x="2086961" y="940774"/>
              <a:ext cx="1266296" cy="13351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377"/>
              <a:r>
                <a:rPr lang="ko-KR" altLang="en-US" sz="8000" dirty="0">
                  <a:solidFill>
                    <a:prstClr val="black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🐸</a:t>
              </a:r>
              <a:endParaRPr lang="en-US" altLang="ko-KR" sz="8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8B0AB85-32BE-EDB7-4139-801B1E3929E9}"/>
                </a:ext>
              </a:extLst>
            </p:cNvPr>
            <p:cNvGrpSpPr/>
            <p:nvPr/>
          </p:nvGrpSpPr>
          <p:grpSpPr>
            <a:xfrm>
              <a:off x="360219" y="2458664"/>
              <a:ext cx="4719783" cy="2082696"/>
              <a:chOff x="0" y="2324467"/>
              <a:chExt cx="12192000" cy="208269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90BB60-7022-7A27-9028-A0E2431E905A}"/>
                  </a:ext>
                </a:extLst>
              </p:cNvPr>
              <p:cNvSpPr txBox="1"/>
              <p:nvPr/>
            </p:nvSpPr>
            <p:spPr>
              <a:xfrm>
                <a:off x="2533808" y="3699277"/>
                <a:ext cx="7124379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  <a:cs typeface="+mn-cs"/>
                  </a:rPr>
                  <a:t>(TO-DO-LI)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ECE555-6470-AF4A-DF0C-98C05CAE926F}"/>
                  </a:ext>
                </a:extLst>
              </p:cNvPr>
              <p:cNvSpPr txBox="1"/>
              <p:nvPr/>
            </p:nvSpPr>
            <p:spPr>
              <a:xfrm>
                <a:off x="0" y="2324467"/>
                <a:ext cx="12192000" cy="116955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  <a:cs typeface="+mn-cs"/>
                  </a:rPr>
                  <a:t>투</a:t>
                </a:r>
                <a:r>
                  <a:rPr kumimoji="0" lang="en-US" altLang="ko-KR" sz="7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  <a:cs typeface="+mn-cs"/>
                  </a:rPr>
                  <a:t> </a:t>
                </a:r>
                <a:r>
                  <a:rPr kumimoji="0" lang="ko-KR" altLang="en-US" sz="7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  <a:cs typeface="+mn-cs"/>
                  </a:rPr>
                  <a:t>두 리</a:t>
                </a:r>
                <a:endParaRPr kumimoji="0" lang="en-US" altLang="ko-KR" sz="7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+mn-cs"/>
                </a:endParaRP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4C5A67-2656-7685-64C4-10E1900560E1}"/>
              </a:ext>
            </a:extLst>
          </p:cNvPr>
          <p:cNvSpPr/>
          <p:nvPr/>
        </p:nvSpPr>
        <p:spPr>
          <a:xfrm>
            <a:off x="5911273" y="690633"/>
            <a:ext cx="5597236" cy="5534790"/>
          </a:xfrm>
          <a:prstGeom prst="roundRect">
            <a:avLst/>
          </a:prstGeom>
          <a:solidFill>
            <a:srgbClr val="FFFACD">
              <a:alpha val="65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661FE-6C8B-6096-5F2F-61F1F53DAD55}"/>
              </a:ext>
            </a:extLst>
          </p:cNvPr>
          <p:cNvSpPr txBox="1"/>
          <p:nvPr/>
        </p:nvSpPr>
        <p:spPr>
          <a:xfrm>
            <a:off x="7003006" y="1160311"/>
            <a:ext cx="3244799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To-Do-List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의 줄임말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0A19B-EDFB-D31B-CE6F-6EA78C6DA108}"/>
              </a:ext>
            </a:extLst>
          </p:cNvPr>
          <p:cNvSpPr txBox="1"/>
          <p:nvPr/>
        </p:nvSpPr>
        <p:spPr>
          <a:xfrm>
            <a:off x="7003006" y="2487692"/>
            <a:ext cx="3429144" cy="3066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점프하는 개구리처럼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   하루의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To Do List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를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   완료해 나가면서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   성장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(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점프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)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하자는 의미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FC9500-EFC5-4D49-7E4B-DABCF3253E4F}"/>
              </a:ext>
            </a:extLst>
          </p:cNvPr>
          <p:cNvSpPr txBox="1"/>
          <p:nvPr/>
        </p:nvSpPr>
        <p:spPr>
          <a:xfrm>
            <a:off x="7003006" y="1918885"/>
            <a:ext cx="2680542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일정 관리 사이트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643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2B3F69B-73C9-F80A-9E5A-21373F7CCC7A}"/>
              </a:ext>
            </a:extLst>
          </p:cNvPr>
          <p:cNvCxnSpPr/>
          <p:nvPr/>
        </p:nvCxnSpPr>
        <p:spPr>
          <a:xfrm>
            <a:off x="461819" y="400309"/>
            <a:ext cx="0" cy="461819"/>
          </a:xfrm>
          <a:prstGeom prst="line">
            <a:avLst/>
          </a:prstGeom>
          <a:ln w="63500">
            <a:solidFill>
              <a:srgbClr val="8DC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540C73-6B96-F835-B603-EA38A0D8D8BF}"/>
              </a:ext>
            </a:extLst>
          </p:cNvPr>
          <p:cNvSpPr txBox="1"/>
          <p:nvPr/>
        </p:nvSpPr>
        <p:spPr>
          <a:xfrm>
            <a:off x="591123" y="354219"/>
            <a:ext cx="2727029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투두리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 </a:t>
            </a:r>
            <a:r>
              <a:rPr lang="ko-KR" altLang="en-US" sz="3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둘러보기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67E72E-4208-56A1-A9E8-8C14E150116B}"/>
              </a:ext>
            </a:extLst>
          </p:cNvPr>
          <p:cNvSpPr txBox="1"/>
          <p:nvPr/>
        </p:nvSpPr>
        <p:spPr>
          <a:xfrm>
            <a:off x="619667" y="7504275"/>
            <a:ext cx="10952666" cy="14107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hlinkClick r:id="rId3"/>
              </a:rPr>
              <a:t>http://todoli.eba-etyihryg.ap-northeast-2.elasticbeanstalk.com/ </a:t>
            </a:r>
            <a:endParaRPr lang="en-US" altLang="ko-KR" sz="3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" name="TextBox 1">
            <a:hlinkClick r:id="rId3"/>
            <a:extLst>
              <a:ext uri="{FF2B5EF4-FFF2-40B4-BE49-F238E27FC236}">
                <a16:creationId xmlns:a16="http://schemas.microsoft.com/office/drawing/2014/main" id="{A4A5FBA4-713A-4572-DE84-E71F48CA9B84}"/>
              </a:ext>
            </a:extLst>
          </p:cNvPr>
          <p:cNvSpPr txBox="1"/>
          <p:nvPr/>
        </p:nvSpPr>
        <p:spPr>
          <a:xfrm>
            <a:off x="1520903" y="2936079"/>
            <a:ext cx="2876925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377"/>
            <a:r>
              <a:rPr lang="ko-KR" altLang="en-US" sz="18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🐸</a:t>
            </a:r>
            <a:endParaRPr lang="en-US" altLang="ko-KR" sz="18000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B32460-65EB-5074-F082-6432C45965E0}"/>
              </a:ext>
            </a:extLst>
          </p:cNvPr>
          <p:cNvGrpSpPr/>
          <p:nvPr/>
        </p:nvGrpSpPr>
        <p:grpSpPr>
          <a:xfrm rot="174358">
            <a:off x="4637899" y="862128"/>
            <a:ext cx="6033198" cy="5090162"/>
            <a:chOff x="4997659" y="624114"/>
            <a:chExt cx="6033198" cy="5090162"/>
          </a:xfrm>
        </p:grpSpPr>
        <p:sp>
          <p:nvSpPr>
            <p:cNvPr id="3" name="말풍선: 타원형 2">
              <a:extLst>
                <a:ext uri="{FF2B5EF4-FFF2-40B4-BE49-F238E27FC236}">
                  <a16:creationId xmlns:a16="http://schemas.microsoft.com/office/drawing/2014/main" id="{45FD756F-3678-816F-9C88-8FE48BDFF47F}"/>
                </a:ext>
              </a:extLst>
            </p:cNvPr>
            <p:cNvSpPr/>
            <p:nvPr/>
          </p:nvSpPr>
          <p:spPr>
            <a:xfrm>
              <a:off x="4997659" y="624114"/>
              <a:ext cx="6033198" cy="5090162"/>
            </a:xfrm>
            <a:custGeom>
              <a:avLst/>
              <a:gdLst>
                <a:gd name="connsiteX0" fmla="*/ -967712 w 5239658"/>
                <a:gd name="connsiteY0" fmla="*/ 2948195 h 4078514"/>
                <a:gd name="connsiteX1" fmla="*/ 19693 w 5239658"/>
                <a:gd name="connsiteY1" fmla="*/ 2288824 h 4078514"/>
                <a:gd name="connsiteX2" fmla="*/ 2265271 w 5239658"/>
                <a:gd name="connsiteY2" fmla="*/ 18761 h 4078514"/>
                <a:gd name="connsiteX3" fmla="*/ 5107388 w 5239658"/>
                <a:gd name="connsiteY3" fmla="*/ 1399478 h 4078514"/>
                <a:gd name="connsiteX4" fmla="*/ 3294251 w 5239658"/>
                <a:gd name="connsiteY4" fmla="*/ 4009784 h 4078514"/>
                <a:gd name="connsiteX5" fmla="*/ 329130 w 5239658"/>
                <a:gd name="connsiteY5" fmla="*/ 3028828 h 4078514"/>
                <a:gd name="connsiteX6" fmla="*/ -967712 w 5239658"/>
                <a:gd name="connsiteY6" fmla="*/ 2948195 h 4078514"/>
                <a:gd name="connsiteX0" fmla="*/ 0 w 6208247"/>
                <a:gd name="connsiteY0" fmla="*/ 2962156 h 4092671"/>
                <a:gd name="connsiteX1" fmla="*/ 1059977 w 6208247"/>
                <a:gd name="connsiteY1" fmla="*/ 2535014 h 4092671"/>
                <a:gd name="connsiteX2" fmla="*/ 3232983 w 6208247"/>
                <a:gd name="connsiteY2" fmla="*/ 32722 h 4092671"/>
                <a:gd name="connsiteX3" fmla="*/ 6075100 w 6208247"/>
                <a:gd name="connsiteY3" fmla="*/ 1413439 h 4092671"/>
                <a:gd name="connsiteX4" fmla="*/ 4261963 w 6208247"/>
                <a:gd name="connsiteY4" fmla="*/ 4023745 h 4092671"/>
                <a:gd name="connsiteX5" fmla="*/ 1296842 w 6208247"/>
                <a:gd name="connsiteY5" fmla="*/ 3042789 h 4092671"/>
                <a:gd name="connsiteX6" fmla="*/ 0 w 6208247"/>
                <a:gd name="connsiteY6" fmla="*/ 2962156 h 4092671"/>
                <a:gd name="connsiteX0" fmla="*/ 0 w 6141322"/>
                <a:gd name="connsiteY0" fmla="*/ 2741779 h 3872294"/>
                <a:gd name="connsiteX1" fmla="*/ 1059977 w 6141322"/>
                <a:gd name="connsiteY1" fmla="*/ 2314637 h 3872294"/>
                <a:gd name="connsiteX2" fmla="*/ 2550812 w 6141322"/>
                <a:gd name="connsiteY2" fmla="*/ 30059 h 3872294"/>
                <a:gd name="connsiteX3" fmla="*/ 6075100 w 6141322"/>
                <a:gd name="connsiteY3" fmla="*/ 1193062 h 3872294"/>
                <a:gd name="connsiteX4" fmla="*/ 4261963 w 6141322"/>
                <a:gd name="connsiteY4" fmla="*/ 3803368 h 3872294"/>
                <a:gd name="connsiteX5" fmla="*/ 1296842 w 6141322"/>
                <a:gd name="connsiteY5" fmla="*/ 2822412 h 3872294"/>
                <a:gd name="connsiteX6" fmla="*/ 0 w 6141322"/>
                <a:gd name="connsiteY6" fmla="*/ 2741779 h 3872294"/>
                <a:gd name="connsiteX0" fmla="*/ 0 w 5583903"/>
                <a:gd name="connsiteY0" fmla="*/ 2815769 h 3946284"/>
                <a:gd name="connsiteX1" fmla="*/ 1059977 w 5583903"/>
                <a:gd name="connsiteY1" fmla="*/ 2388627 h 3946284"/>
                <a:gd name="connsiteX2" fmla="*/ 2550812 w 5583903"/>
                <a:gd name="connsiteY2" fmla="*/ 104049 h 3946284"/>
                <a:gd name="connsiteX3" fmla="*/ 5436471 w 5583903"/>
                <a:gd name="connsiteY3" fmla="*/ 744538 h 3946284"/>
                <a:gd name="connsiteX4" fmla="*/ 4261963 w 5583903"/>
                <a:gd name="connsiteY4" fmla="*/ 3877358 h 3946284"/>
                <a:gd name="connsiteX5" fmla="*/ 1296842 w 5583903"/>
                <a:gd name="connsiteY5" fmla="*/ 2896402 h 3946284"/>
                <a:gd name="connsiteX6" fmla="*/ 0 w 5583903"/>
                <a:gd name="connsiteY6" fmla="*/ 2815769 h 3946284"/>
                <a:gd name="connsiteX0" fmla="*/ 0 w 5757510"/>
                <a:gd name="connsiteY0" fmla="*/ 2795085 h 3925600"/>
                <a:gd name="connsiteX1" fmla="*/ 1059977 w 5757510"/>
                <a:gd name="connsiteY1" fmla="*/ 2367943 h 3925600"/>
                <a:gd name="connsiteX2" fmla="*/ 2550812 w 5757510"/>
                <a:gd name="connsiteY2" fmla="*/ 83365 h 3925600"/>
                <a:gd name="connsiteX3" fmla="*/ 5436471 w 5757510"/>
                <a:gd name="connsiteY3" fmla="*/ 723854 h 3925600"/>
                <a:gd name="connsiteX4" fmla="*/ 4261963 w 5757510"/>
                <a:gd name="connsiteY4" fmla="*/ 3856674 h 3925600"/>
                <a:gd name="connsiteX5" fmla="*/ 1296842 w 5757510"/>
                <a:gd name="connsiteY5" fmla="*/ 2875718 h 3925600"/>
                <a:gd name="connsiteX6" fmla="*/ 0 w 5757510"/>
                <a:gd name="connsiteY6" fmla="*/ 2795085 h 3925600"/>
                <a:gd name="connsiteX0" fmla="*/ 0 w 5380139"/>
                <a:gd name="connsiteY0" fmla="*/ 2751543 h 3925600"/>
                <a:gd name="connsiteX1" fmla="*/ 682606 w 5380139"/>
                <a:gd name="connsiteY1" fmla="*/ 2367943 h 3925600"/>
                <a:gd name="connsiteX2" fmla="*/ 2173441 w 5380139"/>
                <a:gd name="connsiteY2" fmla="*/ 83365 h 3925600"/>
                <a:gd name="connsiteX3" fmla="*/ 5059100 w 5380139"/>
                <a:gd name="connsiteY3" fmla="*/ 723854 h 3925600"/>
                <a:gd name="connsiteX4" fmla="*/ 3884592 w 5380139"/>
                <a:gd name="connsiteY4" fmla="*/ 3856674 h 3925600"/>
                <a:gd name="connsiteX5" fmla="*/ 919471 w 5380139"/>
                <a:gd name="connsiteY5" fmla="*/ 2875718 h 3925600"/>
                <a:gd name="connsiteX6" fmla="*/ 0 w 5380139"/>
                <a:gd name="connsiteY6" fmla="*/ 2751543 h 3925600"/>
                <a:gd name="connsiteX0" fmla="*/ 0 w 5234067"/>
                <a:gd name="connsiteY0" fmla="*/ 2778952 h 4195196"/>
                <a:gd name="connsiteX1" fmla="*/ 682606 w 5234067"/>
                <a:gd name="connsiteY1" fmla="*/ 2395352 h 4195196"/>
                <a:gd name="connsiteX2" fmla="*/ 2173441 w 5234067"/>
                <a:gd name="connsiteY2" fmla="*/ 110774 h 4195196"/>
                <a:gd name="connsiteX3" fmla="*/ 5059100 w 5234067"/>
                <a:gd name="connsiteY3" fmla="*/ 751263 h 4195196"/>
                <a:gd name="connsiteX4" fmla="*/ 3971678 w 5234067"/>
                <a:gd name="connsiteY4" fmla="*/ 4145341 h 4195196"/>
                <a:gd name="connsiteX5" fmla="*/ 919471 w 5234067"/>
                <a:gd name="connsiteY5" fmla="*/ 2903127 h 4195196"/>
                <a:gd name="connsiteX6" fmla="*/ 0 w 5234067"/>
                <a:gd name="connsiteY6" fmla="*/ 2778952 h 4195196"/>
                <a:gd name="connsiteX0" fmla="*/ 0 w 5311340"/>
                <a:gd name="connsiteY0" fmla="*/ 2758816 h 4175060"/>
                <a:gd name="connsiteX1" fmla="*/ 682606 w 5311340"/>
                <a:gd name="connsiteY1" fmla="*/ 2375216 h 4175060"/>
                <a:gd name="connsiteX2" fmla="*/ 2173441 w 5311340"/>
                <a:gd name="connsiteY2" fmla="*/ 90638 h 4175060"/>
                <a:gd name="connsiteX3" fmla="*/ 5160700 w 5311340"/>
                <a:gd name="connsiteY3" fmla="*/ 818213 h 4175060"/>
                <a:gd name="connsiteX4" fmla="*/ 3971678 w 5311340"/>
                <a:gd name="connsiteY4" fmla="*/ 4125205 h 4175060"/>
                <a:gd name="connsiteX5" fmla="*/ 919471 w 5311340"/>
                <a:gd name="connsiteY5" fmla="*/ 2882991 h 4175060"/>
                <a:gd name="connsiteX6" fmla="*/ 0 w 5311340"/>
                <a:gd name="connsiteY6" fmla="*/ 2758816 h 4175060"/>
                <a:gd name="connsiteX0" fmla="*/ 0 w 5340457"/>
                <a:gd name="connsiteY0" fmla="*/ 2750190 h 4166434"/>
                <a:gd name="connsiteX1" fmla="*/ 682606 w 5340457"/>
                <a:gd name="connsiteY1" fmla="*/ 2366590 h 4166434"/>
                <a:gd name="connsiteX2" fmla="*/ 2173441 w 5340457"/>
                <a:gd name="connsiteY2" fmla="*/ 82012 h 4166434"/>
                <a:gd name="connsiteX3" fmla="*/ 5160700 w 5340457"/>
                <a:gd name="connsiteY3" fmla="*/ 809587 h 4166434"/>
                <a:gd name="connsiteX4" fmla="*/ 3971678 w 5340457"/>
                <a:gd name="connsiteY4" fmla="*/ 4116579 h 4166434"/>
                <a:gd name="connsiteX5" fmla="*/ 919471 w 5340457"/>
                <a:gd name="connsiteY5" fmla="*/ 2874365 h 4166434"/>
                <a:gd name="connsiteX6" fmla="*/ 0 w 5340457"/>
                <a:gd name="connsiteY6" fmla="*/ 2750190 h 416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0457" h="4166434">
                  <a:moveTo>
                    <a:pt x="0" y="2750190"/>
                  </a:moveTo>
                  <a:cubicBezTo>
                    <a:pt x="329135" y="2530400"/>
                    <a:pt x="353471" y="2586380"/>
                    <a:pt x="682606" y="2366590"/>
                  </a:cubicBezTo>
                  <a:cubicBezTo>
                    <a:pt x="507166" y="1259117"/>
                    <a:pt x="1427092" y="341513"/>
                    <a:pt x="2173441" y="82012"/>
                  </a:cubicBezTo>
                  <a:cubicBezTo>
                    <a:pt x="2919790" y="-177489"/>
                    <a:pt x="4817452" y="209730"/>
                    <a:pt x="5160700" y="809587"/>
                  </a:cubicBezTo>
                  <a:cubicBezTo>
                    <a:pt x="5526334" y="1448566"/>
                    <a:pt x="5428255" y="3814528"/>
                    <a:pt x="3971678" y="4116579"/>
                  </a:cubicBezTo>
                  <a:cubicBezTo>
                    <a:pt x="2811286" y="4357210"/>
                    <a:pt x="1502204" y="3691677"/>
                    <a:pt x="919471" y="2874365"/>
                  </a:cubicBezTo>
                  <a:lnTo>
                    <a:pt x="0" y="2750190"/>
                  </a:lnTo>
                  <a:close/>
                </a:path>
              </a:pathLst>
            </a:custGeom>
            <a:solidFill>
              <a:srgbClr val="FFFACD">
                <a:alpha val="65000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2D758D-4429-21FE-00F3-AC7994BDFB50}"/>
                </a:ext>
              </a:extLst>
            </p:cNvPr>
            <p:cNvSpPr txBox="1"/>
            <p:nvPr/>
          </p:nvSpPr>
          <p:spPr>
            <a:xfrm>
              <a:off x="6927165" y="1295682"/>
              <a:ext cx="3210174" cy="3443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Hello,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5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TO-DO-RL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5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world!</a:t>
              </a:r>
              <a:endParaRPr lang="ko-KR" altLang="en-US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0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2B3F69B-73C9-F80A-9E5A-21373F7CCC7A}"/>
              </a:ext>
            </a:extLst>
          </p:cNvPr>
          <p:cNvCxnSpPr/>
          <p:nvPr/>
        </p:nvCxnSpPr>
        <p:spPr>
          <a:xfrm>
            <a:off x="461819" y="400309"/>
            <a:ext cx="0" cy="461819"/>
          </a:xfrm>
          <a:prstGeom prst="line">
            <a:avLst/>
          </a:prstGeom>
          <a:ln w="63500">
            <a:solidFill>
              <a:srgbClr val="8DC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540C73-6B96-F835-B603-EA38A0D8D8BF}"/>
              </a:ext>
            </a:extLst>
          </p:cNvPr>
          <p:cNvSpPr txBox="1"/>
          <p:nvPr/>
        </p:nvSpPr>
        <p:spPr>
          <a:xfrm>
            <a:off x="591123" y="354219"/>
            <a:ext cx="738471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트러블 슈팅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: USER </a:t>
            </a:r>
            <a:r>
              <a:rPr lang="ko-KR" altLang="en-US" sz="3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별 </a:t>
            </a:r>
            <a:r>
              <a:rPr lang="en-US" altLang="ko-KR" sz="3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To-Do-List</a:t>
            </a:r>
            <a:r>
              <a:rPr lang="ko-KR" altLang="en-US" sz="3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가져오기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859A338-7F82-6FF4-278E-ABAE8FD6D7B6}"/>
              </a:ext>
            </a:extLst>
          </p:cNvPr>
          <p:cNvGrpSpPr/>
          <p:nvPr/>
        </p:nvGrpSpPr>
        <p:grpSpPr>
          <a:xfrm>
            <a:off x="1206499" y="1750042"/>
            <a:ext cx="9779002" cy="4043305"/>
            <a:chOff x="914399" y="1915142"/>
            <a:chExt cx="9779002" cy="4043305"/>
          </a:xfrm>
        </p:grpSpPr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74907DE2-F721-E283-DC0B-1EC721445C08}"/>
                </a:ext>
              </a:extLst>
            </p:cNvPr>
            <p:cNvSpPr/>
            <p:nvPr/>
          </p:nvSpPr>
          <p:spPr>
            <a:xfrm>
              <a:off x="5314696" y="3409439"/>
              <a:ext cx="978408" cy="788573"/>
            </a:xfrm>
            <a:prstGeom prst="rightArrow">
              <a:avLst/>
            </a:prstGeom>
            <a:solidFill>
              <a:srgbClr val="8DCD5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C6E5090-4822-1445-88DE-B67A022095C9}"/>
                </a:ext>
              </a:extLst>
            </p:cNvPr>
            <p:cNvGrpSpPr/>
            <p:nvPr/>
          </p:nvGrpSpPr>
          <p:grpSpPr>
            <a:xfrm>
              <a:off x="914399" y="1915142"/>
              <a:ext cx="3721101" cy="4015759"/>
              <a:chOff x="914399" y="1915142"/>
              <a:chExt cx="3721101" cy="401575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142314D6-ED6B-E130-7632-DFD35070FBB2}"/>
                  </a:ext>
                </a:extLst>
              </p:cNvPr>
              <p:cNvSpPr/>
              <p:nvPr/>
            </p:nvSpPr>
            <p:spPr>
              <a:xfrm>
                <a:off x="914399" y="2158953"/>
                <a:ext cx="3721101" cy="3771948"/>
              </a:xfrm>
              <a:prstGeom prst="roundRect">
                <a:avLst/>
              </a:prstGeom>
              <a:solidFill>
                <a:srgbClr val="FFFACD">
                  <a:alpha val="65000"/>
                </a:srgb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622796E1-F720-E9AF-AC95-30BF40630809}"/>
                  </a:ext>
                </a:extLst>
              </p:cNvPr>
              <p:cNvGrpSpPr/>
              <p:nvPr/>
            </p:nvGrpSpPr>
            <p:grpSpPr>
              <a:xfrm>
                <a:off x="1720080" y="1915142"/>
                <a:ext cx="2106026" cy="3027715"/>
                <a:chOff x="1720080" y="1901266"/>
                <a:chExt cx="2106026" cy="3027715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BF94794-5C61-D3AB-471E-8428F0D428A5}"/>
                    </a:ext>
                  </a:extLst>
                </p:cNvPr>
                <p:cNvSpPr txBox="1"/>
                <p:nvPr/>
              </p:nvSpPr>
              <p:spPr>
                <a:xfrm>
                  <a:off x="2187035" y="3152001"/>
                  <a:ext cx="1172116" cy="5539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3000" b="1" dirty="0">
                      <a:solidFill>
                        <a:prstClr val="black"/>
                      </a:solidFill>
                      <a:latin typeface="나눔스퀘어라운드OTF Bold" panose="020B0600000101010101" pitchFamily="34" charset="-127"/>
                      <a:ea typeface="나눔스퀘어라운드OTF Bold" panose="020B0600000101010101" pitchFamily="34" charset="-127"/>
                    </a:rPr>
                    <a:t>USER</a:t>
                  </a:r>
                  <a:endParaRPr kumimoji="0" lang="en-US" altLang="ko-KR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  <a:cs typeface="+mn-cs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988286E-9E4A-4901-C13B-125C6F6FF65A}"/>
                    </a:ext>
                  </a:extLst>
                </p:cNvPr>
                <p:cNvSpPr txBox="1"/>
                <p:nvPr/>
              </p:nvSpPr>
              <p:spPr>
                <a:xfrm>
                  <a:off x="1720080" y="4374983"/>
                  <a:ext cx="2106026" cy="5539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3000" b="1" dirty="0">
                      <a:solidFill>
                        <a:prstClr val="black"/>
                      </a:solidFill>
                      <a:latin typeface="나눔스퀘어라운드OTF Bold" panose="020B0600000101010101" pitchFamily="34" charset="-127"/>
                      <a:ea typeface="나눔스퀘어라운드OTF Bold" panose="020B0600000101010101" pitchFamily="34" charset="-127"/>
                    </a:rPr>
                    <a:t>To-Do-List</a:t>
                  </a:r>
                  <a:endParaRPr kumimoji="0" lang="en-US" altLang="ko-KR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  <a:cs typeface="+mn-cs"/>
                  </a:endParaRPr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48176127-9C52-DC0D-E080-FCF3879844BC}"/>
                    </a:ext>
                  </a:extLst>
                </p:cNvPr>
                <p:cNvGrpSpPr/>
                <p:nvPr/>
              </p:nvGrpSpPr>
              <p:grpSpPr>
                <a:xfrm>
                  <a:off x="2127724" y="1901266"/>
                  <a:ext cx="1290737" cy="584107"/>
                  <a:chOff x="3800980" y="1896251"/>
                  <a:chExt cx="1290737" cy="584107"/>
                </a:xfrm>
              </p:grpSpPr>
              <p:sp>
                <p:nvSpPr>
                  <p:cNvPr id="30" name="사각형: 둥근 모서리 29">
                    <a:extLst>
                      <a:ext uri="{FF2B5EF4-FFF2-40B4-BE49-F238E27FC236}">
                        <a16:creationId xmlns:a16="http://schemas.microsoft.com/office/drawing/2014/main" id="{140B8AEC-7A2C-CE17-E704-B7695A059C2D}"/>
                      </a:ext>
                    </a:extLst>
                  </p:cNvPr>
                  <p:cNvSpPr/>
                  <p:nvPr/>
                </p:nvSpPr>
                <p:spPr>
                  <a:xfrm>
                    <a:off x="3800980" y="1896251"/>
                    <a:ext cx="1290737" cy="584107"/>
                  </a:xfrm>
                  <a:prstGeom prst="roundRect">
                    <a:avLst/>
                  </a:prstGeom>
                  <a:solidFill>
                    <a:srgbClr val="8DCD52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040CD69-E00D-BA22-B5F1-3C9D71F1EE49}"/>
                      </a:ext>
                    </a:extLst>
                  </p:cNvPr>
                  <p:cNvSpPr txBox="1"/>
                  <p:nvPr/>
                </p:nvSpPr>
                <p:spPr>
                  <a:xfrm>
                    <a:off x="4095931" y="1908951"/>
                    <a:ext cx="700833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  <a:cs typeface="+mn-cs"/>
                      </a:rPr>
                      <a:t>DB</a:t>
                    </a:r>
                  </a:p>
                </p:txBody>
              </p:sp>
            </p:grp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842A120-39ED-B74D-EFB3-F54A1A7EA4E7}"/>
                </a:ext>
              </a:extLst>
            </p:cNvPr>
            <p:cNvGrpSpPr/>
            <p:nvPr/>
          </p:nvGrpSpPr>
          <p:grpSpPr>
            <a:xfrm>
              <a:off x="6972300" y="1927842"/>
              <a:ext cx="3721101" cy="4030605"/>
              <a:chOff x="6972299" y="2344112"/>
              <a:chExt cx="3721101" cy="4030605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A9B4C18F-24FE-FBDC-1B09-09300B536F63}"/>
                  </a:ext>
                </a:extLst>
              </p:cNvPr>
              <p:cNvGrpSpPr/>
              <p:nvPr/>
            </p:nvGrpSpPr>
            <p:grpSpPr>
              <a:xfrm>
                <a:off x="6972299" y="2344112"/>
                <a:ext cx="3721101" cy="1875884"/>
                <a:chOff x="6972299" y="1620734"/>
                <a:chExt cx="3721101" cy="1875884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3C5A5E23-DEE8-E6CE-1196-CF9BABA532B9}"/>
                    </a:ext>
                  </a:extLst>
                </p:cNvPr>
                <p:cNvSpPr/>
                <p:nvPr/>
              </p:nvSpPr>
              <p:spPr>
                <a:xfrm>
                  <a:off x="6972299" y="1912788"/>
                  <a:ext cx="3721101" cy="1583830"/>
                </a:xfrm>
                <a:prstGeom prst="roundRect">
                  <a:avLst/>
                </a:prstGeom>
                <a:solidFill>
                  <a:srgbClr val="FFFACD">
                    <a:alpha val="65000"/>
                  </a:srgb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AF51B2-1D3A-C398-F40B-1E130943EA8E}"/>
                    </a:ext>
                  </a:extLst>
                </p:cNvPr>
                <p:cNvSpPr txBox="1"/>
                <p:nvPr/>
              </p:nvSpPr>
              <p:spPr>
                <a:xfrm>
                  <a:off x="8246791" y="2465062"/>
                  <a:ext cx="1172116" cy="5539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3000" b="1" dirty="0">
                      <a:solidFill>
                        <a:prstClr val="black"/>
                      </a:solidFill>
                      <a:latin typeface="나눔스퀘어라운드OTF Bold" panose="020B0600000101010101" pitchFamily="34" charset="-127"/>
                      <a:ea typeface="나눔스퀘어라운드OTF Bold" panose="020B0600000101010101" pitchFamily="34" charset="-127"/>
                    </a:rPr>
                    <a:t>USER</a:t>
                  </a:r>
                  <a:endParaRPr kumimoji="0" lang="en-US" altLang="ko-KR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  <a:cs typeface="+mn-cs"/>
                  </a:endParaRPr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A260569B-E102-D726-1B66-17B57EC0E3B7}"/>
                    </a:ext>
                  </a:extLst>
                </p:cNvPr>
                <p:cNvGrpSpPr/>
                <p:nvPr/>
              </p:nvGrpSpPr>
              <p:grpSpPr>
                <a:xfrm>
                  <a:off x="7297028" y="1620734"/>
                  <a:ext cx="1454554" cy="584107"/>
                  <a:chOff x="3637164" y="1896251"/>
                  <a:chExt cx="1454554" cy="584107"/>
                </a:xfrm>
              </p:grpSpPr>
              <p:sp>
                <p:nvSpPr>
                  <p:cNvPr id="36" name="사각형: 둥근 모서리 35">
                    <a:extLst>
                      <a:ext uri="{FF2B5EF4-FFF2-40B4-BE49-F238E27FC236}">
                        <a16:creationId xmlns:a16="http://schemas.microsoft.com/office/drawing/2014/main" id="{DBD39777-163F-8C57-FF6F-693824B3A638}"/>
                      </a:ext>
                    </a:extLst>
                  </p:cNvPr>
                  <p:cNvSpPr/>
                  <p:nvPr/>
                </p:nvSpPr>
                <p:spPr>
                  <a:xfrm>
                    <a:off x="3637164" y="1896251"/>
                    <a:ext cx="1454554" cy="584107"/>
                  </a:xfrm>
                  <a:prstGeom prst="roundRect">
                    <a:avLst/>
                  </a:prstGeom>
                  <a:solidFill>
                    <a:srgbClr val="8DCD52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2BB99AB-1167-59D1-E00C-B404240FCEDF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164" y="1908951"/>
                    <a:ext cx="1454554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  <a:cs typeface="+mn-cs"/>
                      </a:rPr>
                      <a:t>DB ①</a:t>
                    </a:r>
                  </a:p>
                </p:txBody>
              </p:sp>
            </p:grp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797A3E-603B-29A1-FA6B-037B4C76B2DA}"/>
                  </a:ext>
                </a:extLst>
              </p:cNvPr>
              <p:cNvGrpSpPr/>
              <p:nvPr/>
            </p:nvGrpSpPr>
            <p:grpSpPr>
              <a:xfrm>
                <a:off x="6972299" y="4501188"/>
                <a:ext cx="3721101" cy="1873529"/>
                <a:chOff x="6972299" y="4501188"/>
                <a:chExt cx="3721101" cy="1873529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37FE62D-F631-52CF-CA3B-D9F8DAC609F6}"/>
                    </a:ext>
                  </a:extLst>
                </p:cNvPr>
                <p:cNvSpPr/>
                <p:nvPr/>
              </p:nvSpPr>
              <p:spPr>
                <a:xfrm>
                  <a:off x="6972299" y="4790887"/>
                  <a:ext cx="3721101" cy="1583830"/>
                </a:xfrm>
                <a:prstGeom prst="roundRect">
                  <a:avLst/>
                </a:prstGeom>
                <a:solidFill>
                  <a:srgbClr val="FFFACD">
                    <a:alpha val="65000"/>
                  </a:srgb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F22BA1-D237-6744-818E-9CC2DF755162}"/>
                    </a:ext>
                  </a:extLst>
                </p:cNvPr>
                <p:cNvSpPr txBox="1"/>
                <p:nvPr/>
              </p:nvSpPr>
              <p:spPr>
                <a:xfrm>
                  <a:off x="7779836" y="5344885"/>
                  <a:ext cx="2106026" cy="5539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3000" b="1" dirty="0">
                      <a:solidFill>
                        <a:prstClr val="black"/>
                      </a:solidFill>
                      <a:latin typeface="나눔스퀘어라운드OTF Bold" panose="020B0600000101010101" pitchFamily="34" charset="-127"/>
                      <a:ea typeface="나눔스퀘어라운드OTF Bold" panose="020B0600000101010101" pitchFamily="34" charset="-127"/>
                    </a:rPr>
                    <a:t>To-Do-List</a:t>
                  </a:r>
                  <a:endParaRPr kumimoji="0" lang="en-US" altLang="ko-KR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  <a:cs typeface="+mn-cs"/>
                  </a:endParaRPr>
                </a:p>
              </p:txBody>
            </p: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7669DF80-3631-FBAA-25ED-DEC3855A5139}"/>
                    </a:ext>
                  </a:extLst>
                </p:cNvPr>
                <p:cNvGrpSpPr/>
                <p:nvPr/>
              </p:nvGrpSpPr>
              <p:grpSpPr>
                <a:xfrm>
                  <a:off x="7297028" y="4501188"/>
                  <a:ext cx="1454554" cy="584107"/>
                  <a:chOff x="3637164" y="1896251"/>
                  <a:chExt cx="1454554" cy="584107"/>
                </a:xfrm>
              </p:grpSpPr>
              <p:sp>
                <p:nvSpPr>
                  <p:cNvPr id="39" name="사각형: 둥근 모서리 38">
                    <a:extLst>
                      <a:ext uri="{FF2B5EF4-FFF2-40B4-BE49-F238E27FC236}">
                        <a16:creationId xmlns:a16="http://schemas.microsoft.com/office/drawing/2014/main" id="{0D8D3471-6EDD-7B99-19CD-CC9A91E0762D}"/>
                      </a:ext>
                    </a:extLst>
                  </p:cNvPr>
                  <p:cNvSpPr/>
                  <p:nvPr/>
                </p:nvSpPr>
                <p:spPr>
                  <a:xfrm>
                    <a:off x="3637164" y="1896251"/>
                    <a:ext cx="1454554" cy="584107"/>
                  </a:xfrm>
                  <a:prstGeom prst="roundRect">
                    <a:avLst/>
                  </a:prstGeom>
                  <a:solidFill>
                    <a:srgbClr val="8DCD52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D93E40D-8AEC-F87E-A330-64E1571B2D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164" y="1908951"/>
                    <a:ext cx="1454554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  <a:cs typeface="+mn-cs"/>
                      </a:rPr>
                      <a:t>DB ②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18477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FB821C8-2037-DD31-7199-EA45542A166D}"/>
              </a:ext>
            </a:extLst>
          </p:cNvPr>
          <p:cNvSpPr/>
          <p:nvPr/>
        </p:nvSpPr>
        <p:spPr>
          <a:xfrm>
            <a:off x="914399" y="1184365"/>
            <a:ext cx="10363201" cy="5319416"/>
          </a:xfrm>
          <a:prstGeom prst="roundRect">
            <a:avLst/>
          </a:prstGeom>
          <a:solidFill>
            <a:srgbClr val="FFFACD">
              <a:alpha val="65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2B3F69B-73C9-F80A-9E5A-21373F7CCC7A}"/>
              </a:ext>
            </a:extLst>
          </p:cNvPr>
          <p:cNvCxnSpPr/>
          <p:nvPr/>
        </p:nvCxnSpPr>
        <p:spPr>
          <a:xfrm>
            <a:off x="461819" y="400309"/>
            <a:ext cx="0" cy="461819"/>
          </a:xfrm>
          <a:prstGeom prst="line">
            <a:avLst/>
          </a:prstGeom>
          <a:ln w="63500">
            <a:solidFill>
              <a:srgbClr val="8DC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540C73-6B96-F835-B603-EA38A0D8D8BF}"/>
              </a:ext>
            </a:extLst>
          </p:cNvPr>
          <p:cNvSpPr txBox="1"/>
          <p:nvPr/>
        </p:nvSpPr>
        <p:spPr>
          <a:xfrm>
            <a:off x="591123" y="354219"/>
            <a:ext cx="326884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추가하고 싶은 기능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88DE9-5CDB-7704-9912-084F6A6064A5}"/>
              </a:ext>
            </a:extLst>
          </p:cNvPr>
          <p:cNvSpPr txBox="1"/>
          <p:nvPr/>
        </p:nvSpPr>
        <p:spPr>
          <a:xfrm>
            <a:off x="1932077" y="1653208"/>
            <a:ext cx="2892138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회원가입 기능 구현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1A14B-B494-DE9B-F1C6-A126DDB3DE14}"/>
              </a:ext>
            </a:extLst>
          </p:cNvPr>
          <p:cNvSpPr txBox="1"/>
          <p:nvPr/>
        </p:nvSpPr>
        <p:spPr>
          <a:xfrm>
            <a:off x="6417279" y="1653208"/>
            <a:ext cx="3183885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작성된 내용 수정하기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95ECC-DF8F-41AC-86BC-A7A18285AF80}"/>
              </a:ext>
            </a:extLst>
          </p:cNvPr>
          <p:cNvSpPr txBox="1"/>
          <p:nvPr/>
        </p:nvSpPr>
        <p:spPr>
          <a:xfrm>
            <a:off x="1932077" y="2598683"/>
            <a:ext cx="4783682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</a:t>
            </a:r>
            <a:r>
              <a:rPr lang="en-US" altLang="ko-KR" sz="25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To-Do-List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 날짜순으로 정렬하기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979E3-6A4A-078A-E57D-5DB97007B9F1}"/>
              </a:ext>
            </a:extLst>
          </p:cNvPr>
          <p:cNvSpPr txBox="1"/>
          <p:nvPr/>
        </p:nvSpPr>
        <p:spPr>
          <a:xfrm>
            <a:off x="1932077" y="3544158"/>
            <a:ext cx="5900974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</a:t>
            </a:r>
            <a:r>
              <a:rPr lang="ko-KR" altLang="en-US" sz="25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중요한 내용 강조 </a:t>
            </a:r>
            <a:r>
              <a:rPr lang="en-US" altLang="ko-KR" sz="25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(ex. </a:t>
            </a:r>
            <a:r>
              <a:rPr lang="ko-KR" altLang="en-US" sz="25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클릭하면 색상 변경</a:t>
            </a:r>
            <a:r>
              <a:rPr lang="en-US" altLang="ko-KR" sz="25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65AC0-AE4F-B660-5CF6-0E19E4224BD0}"/>
              </a:ext>
            </a:extLst>
          </p:cNvPr>
          <p:cNvSpPr txBox="1"/>
          <p:nvPr/>
        </p:nvSpPr>
        <p:spPr>
          <a:xfrm>
            <a:off x="1932077" y="4489633"/>
            <a:ext cx="6050054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</a:t>
            </a:r>
            <a:r>
              <a:rPr lang="ko-KR" altLang="en-US" sz="25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하단바와 투두리스트 내용 겹치지 않게 설정</a:t>
            </a:r>
            <a:endParaRPr lang="en-US" altLang="ko-KR" sz="2500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16ED3-B480-C53C-8EFA-25180C0E5875}"/>
              </a:ext>
            </a:extLst>
          </p:cNvPr>
          <p:cNvSpPr txBox="1"/>
          <p:nvPr/>
        </p:nvSpPr>
        <p:spPr>
          <a:xfrm>
            <a:off x="1932077" y="5435108"/>
            <a:ext cx="8270213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정한진 기한 안에 완료하면 올챙이가 개구리가 되는 기능 </a:t>
            </a:r>
            <a:r>
              <a:rPr lang="ko-KR" altLang="en-US" sz="25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🐸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 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7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6EAC95E-C7A1-94F3-A366-477D52125A64}"/>
              </a:ext>
            </a:extLst>
          </p:cNvPr>
          <p:cNvGrpSpPr/>
          <p:nvPr/>
        </p:nvGrpSpPr>
        <p:grpSpPr>
          <a:xfrm>
            <a:off x="844778" y="907320"/>
            <a:ext cx="9892843" cy="4929060"/>
            <a:chOff x="791117" y="638998"/>
            <a:chExt cx="10206626" cy="509016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9B32460-65EB-5074-F082-6432C45965E0}"/>
                </a:ext>
              </a:extLst>
            </p:cNvPr>
            <p:cNvGrpSpPr/>
            <p:nvPr/>
          </p:nvGrpSpPr>
          <p:grpSpPr>
            <a:xfrm rot="938708">
              <a:off x="4964545" y="638998"/>
              <a:ext cx="6033198" cy="5090162"/>
              <a:chOff x="4997659" y="624114"/>
              <a:chExt cx="6033198" cy="5090162"/>
            </a:xfrm>
          </p:grpSpPr>
          <p:sp>
            <p:nvSpPr>
              <p:cNvPr id="3" name="말풍선: 타원형 2">
                <a:extLst>
                  <a:ext uri="{FF2B5EF4-FFF2-40B4-BE49-F238E27FC236}">
                    <a16:creationId xmlns:a16="http://schemas.microsoft.com/office/drawing/2014/main" id="{45FD756F-3678-816F-9C88-8FE48BDFF47F}"/>
                  </a:ext>
                </a:extLst>
              </p:cNvPr>
              <p:cNvSpPr/>
              <p:nvPr/>
            </p:nvSpPr>
            <p:spPr>
              <a:xfrm>
                <a:off x="4997659" y="624114"/>
                <a:ext cx="6033198" cy="5090162"/>
              </a:xfrm>
              <a:custGeom>
                <a:avLst/>
                <a:gdLst>
                  <a:gd name="connsiteX0" fmla="*/ -967712 w 5239658"/>
                  <a:gd name="connsiteY0" fmla="*/ 2948195 h 4078514"/>
                  <a:gd name="connsiteX1" fmla="*/ 19693 w 5239658"/>
                  <a:gd name="connsiteY1" fmla="*/ 2288824 h 4078514"/>
                  <a:gd name="connsiteX2" fmla="*/ 2265271 w 5239658"/>
                  <a:gd name="connsiteY2" fmla="*/ 18761 h 4078514"/>
                  <a:gd name="connsiteX3" fmla="*/ 5107388 w 5239658"/>
                  <a:gd name="connsiteY3" fmla="*/ 1399478 h 4078514"/>
                  <a:gd name="connsiteX4" fmla="*/ 3294251 w 5239658"/>
                  <a:gd name="connsiteY4" fmla="*/ 4009784 h 4078514"/>
                  <a:gd name="connsiteX5" fmla="*/ 329130 w 5239658"/>
                  <a:gd name="connsiteY5" fmla="*/ 3028828 h 4078514"/>
                  <a:gd name="connsiteX6" fmla="*/ -967712 w 5239658"/>
                  <a:gd name="connsiteY6" fmla="*/ 2948195 h 4078514"/>
                  <a:gd name="connsiteX0" fmla="*/ 0 w 6208247"/>
                  <a:gd name="connsiteY0" fmla="*/ 2962156 h 4092671"/>
                  <a:gd name="connsiteX1" fmla="*/ 1059977 w 6208247"/>
                  <a:gd name="connsiteY1" fmla="*/ 2535014 h 4092671"/>
                  <a:gd name="connsiteX2" fmla="*/ 3232983 w 6208247"/>
                  <a:gd name="connsiteY2" fmla="*/ 32722 h 4092671"/>
                  <a:gd name="connsiteX3" fmla="*/ 6075100 w 6208247"/>
                  <a:gd name="connsiteY3" fmla="*/ 1413439 h 4092671"/>
                  <a:gd name="connsiteX4" fmla="*/ 4261963 w 6208247"/>
                  <a:gd name="connsiteY4" fmla="*/ 4023745 h 4092671"/>
                  <a:gd name="connsiteX5" fmla="*/ 1296842 w 6208247"/>
                  <a:gd name="connsiteY5" fmla="*/ 3042789 h 4092671"/>
                  <a:gd name="connsiteX6" fmla="*/ 0 w 6208247"/>
                  <a:gd name="connsiteY6" fmla="*/ 2962156 h 4092671"/>
                  <a:gd name="connsiteX0" fmla="*/ 0 w 6141322"/>
                  <a:gd name="connsiteY0" fmla="*/ 2741779 h 3872294"/>
                  <a:gd name="connsiteX1" fmla="*/ 1059977 w 6141322"/>
                  <a:gd name="connsiteY1" fmla="*/ 2314637 h 3872294"/>
                  <a:gd name="connsiteX2" fmla="*/ 2550812 w 6141322"/>
                  <a:gd name="connsiteY2" fmla="*/ 30059 h 3872294"/>
                  <a:gd name="connsiteX3" fmla="*/ 6075100 w 6141322"/>
                  <a:gd name="connsiteY3" fmla="*/ 1193062 h 3872294"/>
                  <a:gd name="connsiteX4" fmla="*/ 4261963 w 6141322"/>
                  <a:gd name="connsiteY4" fmla="*/ 3803368 h 3872294"/>
                  <a:gd name="connsiteX5" fmla="*/ 1296842 w 6141322"/>
                  <a:gd name="connsiteY5" fmla="*/ 2822412 h 3872294"/>
                  <a:gd name="connsiteX6" fmla="*/ 0 w 6141322"/>
                  <a:gd name="connsiteY6" fmla="*/ 2741779 h 3872294"/>
                  <a:gd name="connsiteX0" fmla="*/ 0 w 5583903"/>
                  <a:gd name="connsiteY0" fmla="*/ 2815769 h 3946284"/>
                  <a:gd name="connsiteX1" fmla="*/ 1059977 w 5583903"/>
                  <a:gd name="connsiteY1" fmla="*/ 2388627 h 3946284"/>
                  <a:gd name="connsiteX2" fmla="*/ 2550812 w 5583903"/>
                  <a:gd name="connsiteY2" fmla="*/ 104049 h 3946284"/>
                  <a:gd name="connsiteX3" fmla="*/ 5436471 w 5583903"/>
                  <a:gd name="connsiteY3" fmla="*/ 744538 h 3946284"/>
                  <a:gd name="connsiteX4" fmla="*/ 4261963 w 5583903"/>
                  <a:gd name="connsiteY4" fmla="*/ 3877358 h 3946284"/>
                  <a:gd name="connsiteX5" fmla="*/ 1296842 w 5583903"/>
                  <a:gd name="connsiteY5" fmla="*/ 2896402 h 3946284"/>
                  <a:gd name="connsiteX6" fmla="*/ 0 w 5583903"/>
                  <a:gd name="connsiteY6" fmla="*/ 2815769 h 3946284"/>
                  <a:gd name="connsiteX0" fmla="*/ 0 w 5757510"/>
                  <a:gd name="connsiteY0" fmla="*/ 2795085 h 3925600"/>
                  <a:gd name="connsiteX1" fmla="*/ 1059977 w 5757510"/>
                  <a:gd name="connsiteY1" fmla="*/ 2367943 h 3925600"/>
                  <a:gd name="connsiteX2" fmla="*/ 2550812 w 5757510"/>
                  <a:gd name="connsiteY2" fmla="*/ 83365 h 3925600"/>
                  <a:gd name="connsiteX3" fmla="*/ 5436471 w 5757510"/>
                  <a:gd name="connsiteY3" fmla="*/ 723854 h 3925600"/>
                  <a:gd name="connsiteX4" fmla="*/ 4261963 w 5757510"/>
                  <a:gd name="connsiteY4" fmla="*/ 3856674 h 3925600"/>
                  <a:gd name="connsiteX5" fmla="*/ 1296842 w 5757510"/>
                  <a:gd name="connsiteY5" fmla="*/ 2875718 h 3925600"/>
                  <a:gd name="connsiteX6" fmla="*/ 0 w 5757510"/>
                  <a:gd name="connsiteY6" fmla="*/ 2795085 h 3925600"/>
                  <a:gd name="connsiteX0" fmla="*/ 0 w 5380139"/>
                  <a:gd name="connsiteY0" fmla="*/ 2751543 h 3925600"/>
                  <a:gd name="connsiteX1" fmla="*/ 682606 w 5380139"/>
                  <a:gd name="connsiteY1" fmla="*/ 2367943 h 3925600"/>
                  <a:gd name="connsiteX2" fmla="*/ 2173441 w 5380139"/>
                  <a:gd name="connsiteY2" fmla="*/ 83365 h 3925600"/>
                  <a:gd name="connsiteX3" fmla="*/ 5059100 w 5380139"/>
                  <a:gd name="connsiteY3" fmla="*/ 723854 h 3925600"/>
                  <a:gd name="connsiteX4" fmla="*/ 3884592 w 5380139"/>
                  <a:gd name="connsiteY4" fmla="*/ 3856674 h 3925600"/>
                  <a:gd name="connsiteX5" fmla="*/ 919471 w 5380139"/>
                  <a:gd name="connsiteY5" fmla="*/ 2875718 h 3925600"/>
                  <a:gd name="connsiteX6" fmla="*/ 0 w 5380139"/>
                  <a:gd name="connsiteY6" fmla="*/ 2751543 h 3925600"/>
                  <a:gd name="connsiteX0" fmla="*/ 0 w 5234067"/>
                  <a:gd name="connsiteY0" fmla="*/ 2778952 h 4195196"/>
                  <a:gd name="connsiteX1" fmla="*/ 682606 w 5234067"/>
                  <a:gd name="connsiteY1" fmla="*/ 2395352 h 4195196"/>
                  <a:gd name="connsiteX2" fmla="*/ 2173441 w 5234067"/>
                  <a:gd name="connsiteY2" fmla="*/ 110774 h 4195196"/>
                  <a:gd name="connsiteX3" fmla="*/ 5059100 w 5234067"/>
                  <a:gd name="connsiteY3" fmla="*/ 751263 h 4195196"/>
                  <a:gd name="connsiteX4" fmla="*/ 3971678 w 5234067"/>
                  <a:gd name="connsiteY4" fmla="*/ 4145341 h 4195196"/>
                  <a:gd name="connsiteX5" fmla="*/ 919471 w 5234067"/>
                  <a:gd name="connsiteY5" fmla="*/ 2903127 h 4195196"/>
                  <a:gd name="connsiteX6" fmla="*/ 0 w 5234067"/>
                  <a:gd name="connsiteY6" fmla="*/ 2778952 h 4195196"/>
                  <a:gd name="connsiteX0" fmla="*/ 0 w 5311340"/>
                  <a:gd name="connsiteY0" fmla="*/ 2758816 h 4175060"/>
                  <a:gd name="connsiteX1" fmla="*/ 682606 w 5311340"/>
                  <a:gd name="connsiteY1" fmla="*/ 2375216 h 4175060"/>
                  <a:gd name="connsiteX2" fmla="*/ 2173441 w 5311340"/>
                  <a:gd name="connsiteY2" fmla="*/ 90638 h 4175060"/>
                  <a:gd name="connsiteX3" fmla="*/ 5160700 w 5311340"/>
                  <a:gd name="connsiteY3" fmla="*/ 818213 h 4175060"/>
                  <a:gd name="connsiteX4" fmla="*/ 3971678 w 5311340"/>
                  <a:gd name="connsiteY4" fmla="*/ 4125205 h 4175060"/>
                  <a:gd name="connsiteX5" fmla="*/ 919471 w 5311340"/>
                  <a:gd name="connsiteY5" fmla="*/ 2882991 h 4175060"/>
                  <a:gd name="connsiteX6" fmla="*/ 0 w 5311340"/>
                  <a:gd name="connsiteY6" fmla="*/ 2758816 h 4175060"/>
                  <a:gd name="connsiteX0" fmla="*/ 0 w 5340457"/>
                  <a:gd name="connsiteY0" fmla="*/ 2750190 h 4166434"/>
                  <a:gd name="connsiteX1" fmla="*/ 682606 w 5340457"/>
                  <a:gd name="connsiteY1" fmla="*/ 2366590 h 4166434"/>
                  <a:gd name="connsiteX2" fmla="*/ 2173441 w 5340457"/>
                  <a:gd name="connsiteY2" fmla="*/ 82012 h 4166434"/>
                  <a:gd name="connsiteX3" fmla="*/ 5160700 w 5340457"/>
                  <a:gd name="connsiteY3" fmla="*/ 809587 h 4166434"/>
                  <a:gd name="connsiteX4" fmla="*/ 3971678 w 5340457"/>
                  <a:gd name="connsiteY4" fmla="*/ 4116579 h 4166434"/>
                  <a:gd name="connsiteX5" fmla="*/ 919471 w 5340457"/>
                  <a:gd name="connsiteY5" fmla="*/ 2874365 h 4166434"/>
                  <a:gd name="connsiteX6" fmla="*/ 0 w 5340457"/>
                  <a:gd name="connsiteY6" fmla="*/ 2750190 h 4166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0457" h="4166434">
                    <a:moveTo>
                      <a:pt x="0" y="2750190"/>
                    </a:moveTo>
                    <a:cubicBezTo>
                      <a:pt x="329135" y="2530400"/>
                      <a:pt x="353471" y="2586380"/>
                      <a:pt x="682606" y="2366590"/>
                    </a:cubicBezTo>
                    <a:cubicBezTo>
                      <a:pt x="507166" y="1259117"/>
                      <a:pt x="1427092" y="341513"/>
                      <a:pt x="2173441" y="82012"/>
                    </a:cubicBezTo>
                    <a:cubicBezTo>
                      <a:pt x="2919790" y="-177489"/>
                      <a:pt x="4817452" y="209730"/>
                      <a:pt x="5160700" y="809587"/>
                    </a:cubicBezTo>
                    <a:cubicBezTo>
                      <a:pt x="5526334" y="1448566"/>
                      <a:pt x="5428255" y="3814528"/>
                      <a:pt x="3971678" y="4116579"/>
                    </a:cubicBezTo>
                    <a:cubicBezTo>
                      <a:pt x="2811286" y="4357210"/>
                      <a:pt x="1502204" y="3691677"/>
                      <a:pt x="919471" y="2874365"/>
                    </a:cubicBezTo>
                    <a:lnTo>
                      <a:pt x="0" y="2750190"/>
                    </a:lnTo>
                    <a:close/>
                  </a:path>
                </a:pathLst>
              </a:custGeom>
              <a:solidFill>
                <a:srgbClr val="FFFACD">
                  <a:alpha val="65000"/>
                </a:srgb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D758D-4429-21FE-00F3-AC7994BDFB50}"/>
                  </a:ext>
                </a:extLst>
              </p:cNvPr>
              <p:cNvSpPr txBox="1"/>
              <p:nvPr/>
            </p:nvSpPr>
            <p:spPr>
              <a:xfrm rot="20661292">
                <a:off x="6592460" y="1653024"/>
                <a:ext cx="3879588" cy="2729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</a:rPr>
                  <a:t>감사합니다</a:t>
                </a:r>
                <a:r>
                  <a:rPr kumimoji="0" lang="en-US" altLang="ko-KR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</a:rPr>
                  <a:t>,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</a:rPr>
                  <a:t>개굴</a:t>
                </a:r>
                <a:r>
                  <a:rPr kumimoji="0" lang="en-US" altLang="ko-KR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</a:rPr>
                  <a:t>!</a:t>
                </a:r>
                <a:endParaRPr kumimoji="0" lang="ko-KR" alt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36BA77-D7E9-2330-F613-AED3A4DAE0BD}"/>
                </a:ext>
              </a:extLst>
            </p:cNvPr>
            <p:cNvSpPr txBox="1"/>
            <p:nvPr/>
          </p:nvSpPr>
          <p:spPr>
            <a:xfrm>
              <a:off x="791117" y="1459230"/>
              <a:ext cx="4300854" cy="3939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377"/>
              <a:r>
                <a:rPr lang="ko-KR" altLang="en-US" sz="25000" dirty="0">
                  <a:solidFill>
                    <a:prstClr val="black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🐸</a:t>
              </a:r>
              <a:endParaRPr lang="en-US" altLang="ko-KR" sz="25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77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320</TotalTime>
  <Words>153</Words>
  <Application>Microsoft Office PowerPoint</Application>
  <PresentationFormat>와이드스크린</PresentationFormat>
  <Paragraphs>57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HRHT♥</dc:creator>
  <cp:lastModifiedBy>HRHT♥</cp:lastModifiedBy>
  <cp:revision>17</cp:revision>
  <dcterms:created xsi:type="dcterms:W3CDTF">2023-08-10T09:03:41Z</dcterms:created>
  <dcterms:modified xsi:type="dcterms:W3CDTF">2023-08-11T04:14:15Z</dcterms:modified>
</cp:coreProperties>
</file>