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800" b="1">
                <a:solidFill>
                  <a:srgbClr val="0969DA"/>
                </a:solidFill>
              </a:defRPr>
            </a:pPr>
            <a:r>
              <a:t>🚀 GitHub Developer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Phase 1: Improve Team Communication &amp; Standards</a:t>
            </a:r>
          </a:p>
          <a:p/>
          <a:p>
            <a:r>
              <a:t>💬 Better Collaboration | 📝 Consistent Documentation | ⚡ Faster Decisions</a:t>
            </a:r>
          </a:p>
          <a:p/>
          <a:p>
            <a:r>
              <a:t>Phase 2: Full GitHub Project Management (Future)</a:t>
            </a:r>
          </a:p>
          <a:p/>
          <a:p>
            <a:r>
              <a:t>Presented by: Amna &amp; Hanzla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Start Phase 1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 b="1">
                <a:solidFill>
                  <a:srgbClr val="0969DA"/>
                </a:solidFill>
              </a:defRPr>
            </a:pPr>
            <a:r>
              <a:t>Immediate Actions (This Week):</a:t>
            </a:r>
          </a:p>
          <a:p>
            <a:pPr>
              <a:spcAft>
                <a:spcPts val="800"/>
              </a:spcAft>
              <a:defRPr sz="1800"/>
            </a:pPr>
            <a:r>
              <a:t>☑️ Add issue template to one repository</a:t>
            </a:r>
          </a:p>
          <a:p>
            <a:pPr>
              <a:spcAft>
                <a:spcPts val="800"/>
              </a:spcAft>
              <a:defRPr sz="1800"/>
            </a:pPr>
            <a:r>
              <a:t>☑️ Create basic label set (5-10 labels)</a:t>
            </a:r>
          </a:p>
          <a:p>
            <a:pPr>
              <a:spcAft>
                <a:spcPts val="800"/>
              </a:spcAft>
              <a:defRPr sz="1800"/>
            </a:pPr>
            <a:r>
              <a:t>☑️ Add PR template</a:t>
            </a:r>
          </a:p>
          <a:p>
            <a:pPr>
              <a:spcAft>
                <a:spcPts val="800"/>
              </a:spcAft>
              <a:defRPr sz="1800"/>
            </a:pPr>
            <a:r>
              <a:t>☑️ Team intro session (30 minutes)</a:t>
            </a:r>
          </a:p>
          <a:p>
            <a:pPr>
              <a:spcAft>
                <a:spcPts val="800"/>
              </a:spcAft>
              <a:defRPr sz="1800"/>
            </a:pPr>
            <a:r>
              <a:t>☑️ Try on 2-3 issues this week</a:t>
            </a:r>
          </a:p>
          <a:p>
            <a:br/>
            <a:pPr>
              <a:spcBef>
                <a:spcPts val="2000"/>
              </a:spcBef>
              <a:defRPr sz="2000" b="1"/>
            </a:pPr>
            <a:r>
              <a:t>Resources:</a:t>
            </a:r>
          </a:p>
          <a:p>
            <a:pPr>
              <a:defRPr sz="1600"/>
            </a:pPr>
            <a:r>
              <a:t>📦 Templates: github.com/hanzlahabib/github-workflow-demo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 b="1"/>
            </a:pPr>
            <a:r>
              <a:t>Phase 1 Questions:</a:t>
            </a:r>
          </a:p>
          <a:p>
            <a:pPr>
              <a:spcAft>
                <a:spcPts val="1000"/>
              </a:spcAft>
              <a:defRPr sz="1800"/>
            </a:pPr>
            <a:r>
              <a:t>✅ How do we get team buy-in for templates?</a:t>
            </a:r>
          </a:p>
          <a:p>
            <a:pPr>
              <a:spcAft>
                <a:spcPts val="1000"/>
              </a:spcAft>
              <a:defRPr sz="1800"/>
            </a:pPr>
            <a:r>
              <a:t>✅ What if people forget to use them?</a:t>
            </a:r>
          </a:p>
          <a:p>
            <a:pPr>
              <a:spcAft>
                <a:spcPts val="1000"/>
              </a:spcAft>
              <a:defRPr sz="1800"/>
            </a:pPr>
            <a:r>
              <a:t>✅ How do we measure communication improvement?</a:t>
            </a:r>
          </a:p>
          <a:p>
            <a:pPr>
              <a:spcAft>
                <a:spcPts val="1000"/>
              </a:spcAft>
              <a:defRPr sz="1800"/>
            </a:pPr>
            <a:r>
              <a:t>✅ When do we move to Phase 2?</a:t>
            </a:r>
          </a:p>
          <a:p>
            <a:br/>
            <a:pPr>
              <a:spcBef>
                <a:spcPts val="2000"/>
              </a:spcBef>
              <a:defRPr sz="2000" b="1"/>
            </a:pPr>
            <a:r>
              <a:t>Contact:</a:t>
            </a:r>
          </a:p>
          <a:p>
            <a:pPr>
              <a:defRPr sz="1600"/>
            </a:pPr>
            <a:r>
              <a:t>GitHub: @hanzlahabib | @amna</a:t>
            </a:r>
            <a:br/>
            <a:r>
              <a:t>Demo: github.com/hanzlahabib/github-workflow-demo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 b="1"/>
            </a:pPr>
            <a:r>
              <a:t>🙏 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Ready to Improve Team Communication?</a:t>
            </a:r>
          </a:p>
          <a:p/>
          <a:p>
            <a:r>
              <a:t>💬 Start Phase 1 This Week</a:t>
            </a:r>
          </a:p>
          <a:p>
            <a:r>
              <a:t>📈 Measure the Impact</a:t>
            </a:r>
          </a:p>
          <a:p>
            <a:r>
              <a:t>🚀 Prepare for Phase 2</a:t>
            </a:r>
          </a:p>
          <a:p/>
          <a:p>
            <a:r>
              <a:t>Let's build better software,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Communication-First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000" b="1"/>
            </a:pPr>
            <a:r>
              <a:t>🔴 Communication Pain Points (4 min)</a:t>
            </a:r>
          </a:p>
          <a:p>
            <a:pPr>
              <a:spcAft>
                <a:spcPts val="1200"/>
              </a:spcAft>
              <a:defRPr sz="2000" b="1"/>
            </a:pPr>
            <a:r>
              <a:t>💬 Phase 1: Improve Team Communication (8 min)</a:t>
            </a:r>
          </a:p>
          <a:p>
            <a:pPr>
              <a:spcAft>
                <a:spcPts val="1200"/>
              </a:spcAft>
              <a:defRPr sz="2000" b="1"/>
            </a:pPr>
            <a:r>
              <a:t>📝 Templates &amp; Standards (6 min)</a:t>
            </a:r>
          </a:p>
          <a:p>
            <a:pPr>
              <a:spcAft>
                <a:spcPts val="1200"/>
              </a:spcAft>
              <a:defRPr sz="2000" b="1"/>
            </a:pPr>
            <a:r>
              <a:t>🎯 Quick Wins Demo (5 min)</a:t>
            </a:r>
          </a:p>
          <a:p>
            <a:pPr>
              <a:spcAft>
                <a:spcPts val="1200"/>
              </a:spcAft>
              <a:defRPr sz="2000" b="1"/>
            </a:pPr>
            <a:r>
              <a:t>📊 Phase 1 Implementation (2 weeks) (4 min)</a:t>
            </a:r>
          </a:p>
          <a:p>
            <a:pPr>
              <a:spcAft>
                <a:spcPts val="1200"/>
              </a:spcAft>
              <a:defRPr sz="2000" b="1"/>
            </a:pPr>
            <a:r>
              <a:t>🚀 Phase 2 Vision (Future) (3 min)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Communication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🔧 Process Communication (40% Impact)</a:t>
            </a:r>
          </a:p>
          <a:p>
            <a:pPr lvl="1">
              <a:defRPr sz="1500"/>
            </a:pPr>
            <a:r>
              <a:t>• Unclear requirements in issues</a:t>
            </a:r>
          </a:p>
          <a:p>
            <a:pPr lvl="1">
              <a:defRPr sz="1500"/>
            </a:pPr>
            <a:r>
              <a:t>• Missing context in PRs</a:t>
            </a:r>
          </a:p>
          <a:p>
            <a:pPr lvl="1">
              <a:defRPr sz="1500"/>
            </a:pPr>
            <a:r>
              <a:t>• No standard templates</a:t>
            </a:r>
          </a:p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👥 Team Communication (35% Impact)</a:t>
            </a:r>
          </a:p>
          <a:p>
            <a:pPr lvl="1">
              <a:defRPr sz="1500"/>
            </a:pPr>
            <a:r>
              <a:t>• Knowledge silos</a:t>
            </a:r>
          </a:p>
          <a:p>
            <a:pPr lvl="1">
              <a:defRPr sz="1500"/>
            </a:pPr>
            <a:r>
              <a:t>• Delayed feedback</a:t>
            </a:r>
          </a:p>
          <a:p>
            <a:pPr lvl="1">
              <a:defRPr sz="1500"/>
            </a:pPr>
            <a:r>
              <a:t>• Inconsistent updates</a:t>
            </a:r>
          </a:p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📋 Documentation Issues (25% Impact)</a:t>
            </a:r>
          </a:p>
          <a:p>
            <a:pPr lvl="1">
              <a:defRPr sz="1500"/>
            </a:pPr>
            <a:r>
              <a:t>• Outdated information</a:t>
            </a:r>
          </a:p>
          <a:p>
            <a:pPr lvl="1">
              <a:defRPr sz="1500"/>
            </a:pPr>
            <a:r>
              <a:t>• Missing project context</a:t>
            </a:r>
          </a:p>
          <a:p>
            <a:pPr lvl="1">
              <a:defRPr sz="1500"/>
            </a:pPr>
            <a:r>
              <a:t>• No standardized formats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Phase 1: Communication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500"/>
              </a:spcAft>
              <a:defRPr sz="2200" b="1">
                <a:solidFill>
                  <a:srgbClr val="0969DA"/>
                </a:solidFill>
              </a:defRPr>
            </a:pPr>
            <a:r>
              <a:t>🎯 Why Communication First?</a:t>
            </a:r>
          </a:p>
          <a:p>
            <a:pPr>
              <a:spcAft>
                <a:spcPts val="1000"/>
              </a:spcAft>
              <a:defRPr sz="1800"/>
            </a:pPr>
            <a:r>
              <a:t>✅ Immediate impact on team productivity</a:t>
            </a:r>
          </a:p>
          <a:p>
            <a:pPr>
              <a:spcAft>
                <a:spcPts val="1000"/>
              </a:spcAft>
              <a:defRPr sz="1800"/>
            </a:pPr>
            <a:r>
              <a:t>✅ Low implementation effort, high value</a:t>
            </a:r>
          </a:p>
          <a:p>
            <a:pPr>
              <a:spcAft>
                <a:spcPts val="1000"/>
              </a:spcAft>
              <a:defRPr sz="1800"/>
            </a:pPr>
            <a:r>
              <a:t>✅ Builds foundation for Phase 2 (full methodology)</a:t>
            </a:r>
          </a:p>
          <a:p>
            <a:pPr>
              <a:spcAft>
                <a:spcPts val="1000"/>
              </a:spcAft>
              <a:defRPr sz="1800"/>
            </a:pPr>
            <a:r>
              <a:t>✅ Everyone can contribute regardless of GitHub experience</a:t>
            </a:r>
          </a:p>
          <a:p>
            <a:pPr>
              <a:spcAft>
                <a:spcPts val="1000"/>
              </a:spcAft>
              <a:defRPr sz="1800"/>
            </a:pPr>
            <a:r>
              <a:t>✅ Reduces confusion and rework by 60%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Phase 1: Templates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3566160"/>
                <a:gridCol w="3566160"/>
              </a:tblGrid>
              <a:tr h="82296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Communication Tool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Current State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Phase 1 Improvement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📋 Issue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Vague descriptions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Smart templates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🔄 Pull 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Missing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Standard format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🏷️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Inconsistent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Clear taxonomy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💬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Ad-hoc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Structured process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Phase 1 Quick Wins (Week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/>
            </a:pPr>
            <a:r>
              <a:t>📝 Deploy issue templates (1 hour setup)</a:t>
            </a:r>
          </a:p>
          <a:p>
            <a:pPr>
              <a:spcAft>
                <a:spcPts val="1500"/>
              </a:spcAft>
              <a:defRPr sz="2000"/>
            </a:pPr>
            <a:r>
              <a:t>✅ Add PR template (30 minutes)</a:t>
            </a:r>
          </a:p>
          <a:p>
            <a:pPr>
              <a:spcAft>
                <a:spcPts val="1500"/>
              </a:spcAft>
              <a:defRPr sz="2000"/>
            </a:pPr>
            <a:r>
              <a:t>🏷️ Create basic label set (15 labels max)</a:t>
            </a:r>
          </a:p>
          <a:p>
            <a:pPr>
              <a:spcAft>
                <a:spcPts val="1500"/>
              </a:spcAft>
              <a:defRPr sz="2000"/>
            </a:pPr>
            <a:r>
              <a:t>📋 Team training session (1 hour)</a:t>
            </a:r>
          </a:p>
          <a:p>
            <a:pPr>
              <a:spcAft>
                <a:spcPts val="1500"/>
              </a:spcAft>
              <a:defRPr sz="2000"/>
            </a:pPr>
            <a:r>
              <a:t>💬 Establish update rhythm (daily/weekly)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Better Issue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D1242F"/>
                </a:solidFill>
              </a:defRPr>
            </a:pPr>
            <a:r>
              <a:t>❌ Before: Poor Communication</a:t>
            </a:r>
          </a:p>
          <a:p>
            <a:pPr>
              <a:defRPr sz="1400"/>
            </a:pPr>
            <a:r>
              <a:t>Title: Bug</a:t>
            </a:r>
            <a:br/>
            <a:r>
              <a:t>Description: It's broken</a:t>
            </a:r>
            <a:br/>
            <a:br/>
            <a:r>
              <a:t>Result:</a:t>
            </a:r>
            <a:br/>
            <a:r>
              <a:t>• Unclear scope</a:t>
            </a:r>
            <a:br/>
            <a:r>
              <a:t>• Missing context</a:t>
            </a:r>
            <a:br/>
            <a:r>
              <a:t>• Back-and-forth questions</a:t>
            </a:r>
            <a:br/>
            <a:r>
              <a:t>• Delayed resolution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64592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1F883D"/>
                </a:solidFill>
              </a:defRPr>
            </a:pPr>
            <a:r>
              <a:t>✅ After: Clear Communication</a:t>
            </a:r>
          </a:p>
          <a:p>
            <a:pPr>
              <a:defRPr sz="1400"/>
            </a:pPr>
            <a:r>
              <a:t>🐛 Login Error on Mobile</a:t>
            </a:r>
            <a:br/>
            <a:br/>
            <a:r>
              <a:t>Priority: High</a:t>
            </a:r>
            <a:br/>
            <a:r>
              <a:t>Steps: 1. Open app 2. Enter credentials</a:t>
            </a:r>
            <a:br/>
            <a:r>
              <a:t>Expected: Dashboard loads</a:t>
            </a:r>
            <a:br/>
            <a:r>
              <a:t>Actual: 500 error</a:t>
            </a:r>
            <a:br/>
            <a:r>
              <a:t>Screenshot: [attached]</a:t>
            </a:r>
            <a:br/>
            <a:br/>
            <a:r>
              <a:t>Result:</a:t>
            </a:r>
            <a:br/>
            <a:r>
              <a:t>• Clear understanding</a:t>
            </a:r>
            <a:br/>
            <a:r>
              <a:t>• Immediate action</a:t>
            </a:r>
            <a:br/>
            <a:r>
              <a:t>• Faster resolution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Phase 1: 2-Week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 b="1">
                <a:solidFill>
                  <a:srgbClr val="0969DA"/>
                </a:solidFill>
              </a:defRPr>
            </a:pPr>
            <a:r>
              <a:t>Week 1: Foundation</a:t>
            </a:r>
          </a:p>
          <a:p>
            <a:pPr>
              <a:spcAft>
                <a:spcPts val="2000"/>
              </a:spcAft>
              <a:defRPr sz="1800"/>
            </a:pPr>
            <a:r>
              <a:t>✅ Templates | ✅ Labels | ✅ Training | ✅ First PRs</a:t>
            </a:r>
          </a:p>
          <a:p>
            <a:pPr>
              <a:defRPr sz="2200" b="1">
                <a:solidFill>
                  <a:srgbClr val="0969DA"/>
                </a:solidFill>
              </a:defRPr>
            </a:pPr>
            <a:r>
              <a:t>Week 2: Adoption</a:t>
            </a:r>
          </a:p>
          <a:p>
            <a:pPr>
              <a:spcAft>
                <a:spcPts val="2000"/>
              </a:spcAft>
              <a:defRPr sz="1800"/>
            </a:pPr>
            <a:r>
              <a:t>📊 Measure usage | 🔄 Iterate | 💬 Feedback | 🎯 Refine</a:t>
            </a:r>
          </a:p>
          <a:p>
            <a:pPr>
              <a:defRPr sz="2000" b="1"/>
            </a:pPr>
            <a:r>
              <a:t>Expected Results After 2 Weeks:</a:t>
            </a:r>
          </a:p>
          <a:p>
            <a:pPr>
              <a:defRPr sz="1600"/>
            </a:pPr>
            <a:r>
              <a:t>🎯 80% of issues use templates</a:t>
            </a:r>
          </a:p>
          <a:p>
            <a:pPr>
              <a:defRPr sz="1600"/>
            </a:pPr>
            <a:r>
              <a:t>💬 Clearer team communication</a:t>
            </a:r>
          </a:p>
          <a:p>
            <a:pPr>
              <a:defRPr sz="1600"/>
            </a:pPr>
            <a:r>
              <a:t>⚡ 30% faster issue resolution</a:t>
            </a:r>
          </a:p>
          <a:p>
            <a:pPr>
              <a:defRPr sz="1600"/>
            </a:pPr>
            <a:r>
              <a:t>📋 Consistent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Phase 2: Full Methodology (Future)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000" b="1">
                <a:solidFill>
                  <a:srgbClr val="0969DA"/>
                </a:solidFill>
              </a:defRPr>
            </a:pPr>
            <a:r>
              <a:t>After Phase 1 Success, We'll Add:</a:t>
            </a:r>
          </a:p>
          <a:p>
            <a:pPr>
              <a:spcAft>
                <a:spcPts val="1000"/>
              </a:spcAft>
              <a:defRPr sz="1800"/>
            </a:pPr>
            <a:r>
              <a:t>📊 GitHub Project Boards for sprint management</a:t>
            </a:r>
          </a:p>
          <a:p>
            <a:pPr>
              <a:spcAft>
                <a:spcPts val="1000"/>
              </a:spcAft>
              <a:defRPr sz="1800"/>
            </a:pPr>
            <a:r>
              <a:t>🤖 Automated workflows and quality gates</a:t>
            </a:r>
          </a:p>
          <a:p>
            <a:pPr>
              <a:spcAft>
                <a:spcPts val="1000"/>
              </a:spcAft>
              <a:defRPr sz="1800"/>
            </a:pPr>
            <a:r>
              <a:t>📈 Sprint planning and velocity tracking</a:t>
            </a:r>
          </a:p>
          <a:p>
            <a:pPr>
              <a:spcAft>
                <a:spcPts val="1000"/>
              </a:spcAft>
              <a:defRPr sz="1800"/>
            </a:pPr>
            <a:r>
              <a:t>🔄 Full CI/CD integration</a:t>
            </a:r>
          </a:p>
          <a:p>
            <a:pPr>
              <a:spcAft>
                <a:spcPts val="1000"/>
              </a:spcAft>
              <a:defRPr sz="1800"/>
            </a:pPr>
            <a:r>
              <a:t>📋 Advanced reporting and analytics</a:t>
            </a:r>
          </a:p>
          <a:p>
            <a:br/>
            <a:pPr>
              <a:defRPr sz="1600" b="1">
                <a:solidFill>
                  <a:srgbClr val="1F883D"/>
                </a:solidFill>
              </a:defRPr>
            </a:pPr>
            <a:r>
              <a:t>🎯 Timeline: After Phase 1 proves communication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